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1164" y="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29.03.2018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29.03.2018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29.03.2018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29.03.2018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29.03.2018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t>29.03.2018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t>29.03.2018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8"/>
            <a:ext cx="7772400" cy="1470025"/>
          </a:xfrm>
        </p:spPr>
        <p:txBody>
          <a:bodyPr/>
          <a:lstStyle/>
          <a:p>
            <a:r>
              <a:rPr lang="ru-RU" dirty="0" smtClean="0"/>
              <a:t>Терпение и терпимость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5121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0660397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14758213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val="42047515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07288" cy="994122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Терпимость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- </a:t>
            </a:r>
            <a:r>
              <a:rPr lang="ru-RU" dirty="0" smtClean="0"/>
              <a:t>умение </a:t>
            </a:r>
            <a:r>
              <a:rPr lang="ru-RU" dirty="0"/>
              <a:t>без вражды, терпеливо относится к чужим мнения, взглядам, поведению. </a:t>
            </a:r>
            <a:br>
              <a:rPr lang="ru-RU" dirty="0"/>
            </a:b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564904"/>
            <a:ext cx="7704856" cy="4293096"/>
          </a:xfrm>
        </p:spPr>
      </p:pic>
    </p:spTree>
    <p:extLst>
      <p:ext uri="{BB962C8B-B14F-4D97-AF65-F5344CB8AC3E}">
        <p14:creationId xmlns:p14="http://schemas.microsoft.com/office/powerpoint/2010/main" val="28483524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52520" cy="6857999"/>
          </a:xfrm>
        </p:spPr>
      </p:pic>
    </p:spTree>
    <p:extLst>
      <p:ext uri="{BB962C8B-B14F-4D97-AF65-F5344CB8AC3E}">
        <p14:creationId xmlns:p14="http://schemas.microsoft.com/office/powerpoint/2010/main" val="10027638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7029400"/>
          </a:xfrm>
        </p:spPr>
      </p:pic>
    </p:spTree>
    <p:extLst>
      <p:ext uri="{BB962C8B-B14F-4D97-AF65-F5344CB8AC3E}">
        <p14:creationId xmlns:p14="http://schemas.microsoft.com/office/powerpoint/2010/main" val="121961543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3</Words>
  <Application>Microsoft Office PowerPoint</Application>
  <PresentationFormat>Экран (4:3)</PresentationFormat>
  <Paragraphs>2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Arial</vt:lpstr>
      <vt:lpstr>Calibri</vt:lpstr>
      <vt:lpstr>Тема Office</vt:lpstr>
      <vt:lpstr>Терпение и терпимость</vt:lpstr>
      <vt:lpstr>Презентация PowerPoint</vt:lpstr>
      <vt:lpstr>Презентация PowerPoint</vt:lpstr>
      <vt:lpstr>Презентация PowerPoint</vt:lpstr>
      <vt:lpstr>   Терпимость - умение без вражды, терпеливо относится к чужим мнения, взглядам, поведению. 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Терпение и терпимость</dc:title>
  <dc:creator>Пользователь</dc:creator>
  <cp:lastModifiedBy>Пользователь</cp:lastModifiedBy>
  <cp:revision>5</cp:revision>
  <dcterms:created xsi:type="dcterms:W3CDTF">2018-03-29T02:17:09Z</dcterms:created>
  <dcterms:modified xsi:type="dcterms:W3CDTF">2018-03-29T05:45:22Z</dcterms:modified>
</cp:coreProperties>
</file>