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2340" y="-102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571D9-8D42-4DDE-859C-93AE69FF149F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84E03-91BB-4058-86D3-ECC651C2CA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571D9-8D42-4DDE-859C-93AE69FF149F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84E03-91BB-4058-86D3-ECC651C2CA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571D9-8D42-4DDE-859C-93AE69FF149F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84E03-91BB-4058-86D3-ECC651C2CA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571D9-8D42-4DDE-859C-93AE69FF149F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84E03-91BB-4058-86D3-ECC651C2CA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571D9-8D42-4DDE-859C-93AE69FF149F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84E03-91BB-4058-86D3-ECC651C2CA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571D9-8D42-4DDE-859C-93AE69FF149F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84E03-91BB-4058-86D3-ECC651C2CA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571D9-8D42-4DDE-859C-93AE69FF149F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84E03-91BB-4058-86D3-ECC651C2CA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571D9-8D42-4DDE-859C-93AE69FF149F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84E03-91BB-4058-86D3-ECC651C2CA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571D9-8D42-4DDE-859C-93AE69FF149F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84E03-91BB-4058-86D3-ECC651C2CA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571D9-8D42-4DDE-859C-93AE69FF149F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84E03-91BB-4058-86D3-ECC651C2CA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571D9-8D42-4DDE-859C-93AE69FF149F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84E03-91BB-4058-86D3-ECC651C2CA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571D9-8D42-4DDE-859C-93AE69FF149F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84E03-91BB-4058-86D3-ECC651C2CA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Users\1\Desktop\Мои рисунки\ветвь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96259" y="267494"/>
            <a:ext cx="4297140" cy="1008112"/>
          </a:xfrm>
          <a:prstGeom prst="rect">
            <a:avLst/>
          </a:prstGeom>
          <a:noFill/>
        </p:spPr>
      </p:pic>
      <p:pic>
        <p:nvPicPr>
          <p:cNvPr id="3" name="Picture 3" descr="C:\Users\1\Desktop\Мои рисунки\солнце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305362"/>
            <a:ext cx="1065089" cy="898236"/>
          </a:xfrm>
          <a:prstGeom prst="rect">
            <a:avLst/>
          </a:prstGeom>
          <a:noFill/>
        </p:spPr>
      </p:pic>
      <p:pic>
        <p:nvPicPr>
          <p:cNvPr id="4" name="Рисунок 3" descr="самовар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03848" y="1275606"/>
            <a:ext cx="2052000" cy="2052000"/>
          </a:xfrm>
          <a:prstGeom prst="rect">
            <a:avLst/>
          </a:prstGeom>
        </p:spPr>
      </p:pic>
      <p:pic>
        <p:nvPicPr>
          <p:cNvPr id="5" name="Рисунок 4" descr="чашка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023492" y="2211710"/>
            <a:ext cx="891333" cy="720000"/>
          </a:xfrm>
          <a:prstGeom prst="rect">
            <a:avLst/>
          </a:prstGeom>
        </p:spPr>
      </p:pic>
      <p:pic>
        <p:nvPicPr>
          <p:cNvPr id="6" name="Рисунок 5" descr="чашка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9108506" y="2211710"/>
            <a:ext cx="891333" cy="720000"/>
          </a:xfrm>
          <a:prstGeom prst="rect">
            <a:avLst/>
          </a:prstGeom>
        </p:spPr>
      </p:pic>
      <p:pic>
        <p:nvPicPr>
          <p:cNvPr id="7" name="Рисунок 6" descr="конфетница 2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9872" y="2427734"/>
            <a:ext cx="745856" cy="1080000"/>
          </a:xfrm>
          <a:prstGeom prst="rect">
            <a:avLst/>
          </a:prstGeom>
        </p:spPr>
      </p:pic>
      <p:pic>
        <p:nvPicPr>
          <p:cNvPr id="8" name="Рисунок 7" descr="конфетница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7864" y="2679862"/>
            <a:ext cx="869573" cy="900000"/>
          </a:xfrm>
          <a:prstGeom prst="rect">
            <a:avLst/>
          </a:prstGeom>
        </p:spPr>
      </p:pic>
      <p:pic>
        <p:nvPicPr>
          <p:cNvPr id="9" name="Рисунок 8" descr="ваза 4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828600" y="2211710"/>
            <a:ext cx="690314" cy="720000"/>
          </a:xfrm>
          <a:prstGeom prst="rect">
            <a:avLst/>
          </a:prstGeom>
        </p:spPr>
      </p:pic>
      <p:pic>
        <p:nvPicPr>
          <p:cNvPr id="10" name="Рисунок 9" descr="ваза 3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7944" y="2931870"/>
            <a:ext cx="720000" cy="720000"/>
          </a:xfrm>
          <a:prstGeom prst="rect">
            <a:avLst/>
          </a:prstGeom>
        </p:spPr>
      </p:pic>
      <p:sp>
        <p:nvSpPr>
          <p:cNvPr id="11" name="7-конечная звезда 10">
            <a:hlinkClick r:id="" action="ppaction://hlinkshowjump?jump=endshow"/>
          </p:cNvPr>
          <p:cNvSpPr/>
          <p:nvPr/>
        </p:nvSpPr>
        <p:spPr>
          <a:xfrm>
            <a:off x="8352472" y="4516014"/>
            <a:ext cx="432000" cy="432000"/>
          </a:xfrm>
          <a:prstGeom prst="star7">
            <a:avLst/>
          </a:prstGeom>
          <a:blipFill>
            <a:blip r:embed="rId12" cstate="print"/>
            <a:tile tx="0" ty="0" sx="100000" sy="100000" flip="none" algn="tl"/>
          </a:blipFill>
          <a:ln>
            <a:solidFill>
              <a:srgbClr val="99660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sndAc>
      <p:stSnd>
        <p:snd r:embed="rId2" name="Золотая хохлома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01000" y="101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4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4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20" presetClass="pat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3.1329E-6 C 0 -0.05674 0.04722 -0.10299 0.10521 -0.10299 L 0.34931 -0.10299 C 0.40729 -0.10299 0.45486 -0.05674 0.45486 3.1329E-6 L 0.45486 0.23435 C 0.45486 0.29139 0.40729 0.33919 0.34931 0.33919 L 0.10521 0.33919 C 0.04722 0.33919 0 0.29139 0 0.23435 Z " pathEditMode="relative" rAng="0" ptsTypes="fFfFfFff">
                                      <p:cBhvr>
                                        <p:cTn id="13" dur="6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7" y="1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5" presetID="20" presetClass="pat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.00123 C 0 -0.05559 -0.03976 -0.10161 -0.08819 -0.10161 L -0.29201 -0.10161 C -0.34045 -0.10161 -0.37986 -0.05559 -0.37986 0.00123 L -0.37986 0.23564 C -0.37986 0.29277 -0.34045 0.34033 -0.29201 0.34033 L -0.08819 0.34033 C -0.03976 0.34033 0 0.29277 0 0.23564 Z " pathEditMode="relative" rAng="0" ptsTypes="fFfFfFff">
                                      <p:cBhvr>
                                        <p:cTn id="16" dur="6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0" y="1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8" presetID="0" presetClass="path" presetSubtype="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16739E-6 C 0.03333 -0.06115 0.06684 -0.12168 0.10833 -0.16492 C 0.14965 -0.20815 0.20191 -0.23471 0.24878 -0.26004 C 0.29548 -0.28536 0.34722 -0.30575 0.38941 -0.31717 C 0.43142 -0.3286 0.46753 -0.32798 0.50104 -0.32767 C 0.53489 -0.32736 0.55868 -0.32428 0.59149 -0.31501 C 0.62465 -0.30575 0.6618 -0.29092 0.69861 -0.27301 C 0.73576 -0.2551 0.77673 -0.23441 0.81319 -0.20723 C 0.84965 -0.18005 0.89253 -0.14268 0.9177 -0.10995 C 0.94322 -0.07752 0.97257 -0.03583 0.96527 -0.0105 C 0.95816 0.01482 0.90746 0.02687 0.87378 0.04231 C 0.8401 0.05775 0.78541 0.07535 0.76319 0.08246 C 0.74097 0.08956 0.75 0.084 0.74079 0.08555 C 0.73159 0.08709 0.71857 0.09018 0.70798 0.09172 C 0.69739 0.09327 0.68333 0.09419 0.67691 0.09481 " pathEditMode="relative" rAng="0" ptsTypes="aaaaaaaaaaaaaaa">
                                      <p:cBhvr>
                                        <p:cTn id="19" dur="7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6" y="-1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000"/>
                            </p:stCondLst>
                            <p:childTnLst>
                              <p:par>
                                <p:cTn id="21" presetID="0" presetClass="path" presetSubtype="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0.00247 C -0.03385 -0.02872 -0.06771 -0.05961 -0.09583 -0.08431 C -0.1243 -0.10902 -0.14427 -0.12446 -0.17257 -0.14608 C -0.20069 -0.1677 -0.23611 -0.19611 -0.26528 -0.21433 C -0.29444 -0.23255 -0.3184 -0.24182 -0.34791 -0.25571 C -0.3776 -0.26961 -0.40885 -0.28752 -0.44219 -0.2971 C -0.47535 -0.30667 -0.5151 -0.31161 -0.54774 -0.31316 C -0.58021 -0.3147 -0.59809 -0.3181 -0.63715 -0.30698 C -0.67621 -0.29586 -0.7493 -0.26374 -0.78246 -0.24707 C -0.8158 -0.23039 -0.81649 -0.22576 -0.83715 -0.20785 C -0.85781 -0.18993 -0.88958 -0.15936 -0.90694 -0.13959 C -0.9243 -0.12014 -0.93246 -0.11118 -0.94166 -0.09049 C -0.95087 -0.0698 -0.96736 -0.03521 -0.9625 -0.01606 C -0.95764 0.00309 -0.93472 0.0139 -0.9125 0.02532 C -0.89028 0.03675 -0.85156 0.04571 -0.82899 0.0525 C -0.80642 0.05929 -0.7941 0.063 -0.77691 0.06702 C -0.75972 0.07103 -0.73923 0.07381 -0.72587 0.07628 C -0.7125 0.07875 -0.7026 0.08122 -0.69653 0.08246 " pathEditMode="relative" rAng="0" ptsTypes="aaaaaaaaaaaaaaaaaa">
                                      <p:cBhvr>
                                        <p:cTn id="22" dur="7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4" y="-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1000"/>
                            </p:stCondLst>
                            <p:childTnLst>
                              <p:par>
                                <p:cTn id="2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4000"/>
                            </p:stCondLst>
                            <p:childTnLst>
                              <p:par>
                                <p:cTn id="29" presetID="46" presetClass="path" presetSubtype="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026 -0.00649 C -0.00139 -0.1257 0.04861 -0.22885 0.11562 -0.23595 C 0.17968 -0.24491 0.23958 -0.16492 0.24357 -0.04911 C 0.24861 0.05744 0.20659 0.15719 0.14652 0.1643 C 0.09166 0.16955 0.03958 0.10377 0.03559 0.00432 C 0.03159 -0.08647 0.06666 -0.17202 0.11753 -0.17912 C 0.16458 -0.18437 0.20868 -0.12909 0.21163 -0.04571 C 0.21458 0.02903 0.18663 0.10191 0.14462 0.10562 C 0.10659 0.11087 0.07066 0.06825 0.06753 0.00062 C 0.06562 -0.05992 0.08663 -0.11859 0.11962 -0.12199 C 0.14861 -0.1257 0.1776 -0.09358 0.17968 -0.042 C 0.18159 0.00247 0.16666 0.04509 0.14253 0.04879 C 0.12257 0.05219 0.10156 0.03273 0.10052 -0.00278 C 0.09861 -0.0315 0.10659 -0.06177 0.12152 -0.06517 C 0.13368 -0.06517 0.14566 -0.05806 0.14757 -0.03861 C 0.14861 -0.02594 0.14652 -0.01359 0.14062 -0.00834 C 0.13767 -0.00649 0.13559 -0.00649 0.13264 -0.00834 " pathEditMode="relative" rAng="0" ptsTypes="fffffffffffffffff">
                                      <p:cBhvr>
                                        <p:cTn id="30" dur="6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" y="-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1000"/>
                            </p:stCondLst>
                            <p:childTnLst>
                              <p:par>
                                <p:cTn id="3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70000" y="17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3000"/>
                            </p:stCondLst>
                            <p:childTnLst>
                              <p:par>
                                <p:cTn id="35" presetID="6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</p:cBhvr>
                                      <p:by x="102000" y="102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6000"/>
                            </p:stCondLst>
                            <p:childTnLst>
                              <p:par>
                                <p:cTn id="38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9000"/>
                            </p:stCondLst>
                            <p:childTnLst>
                              <p:par>
                                <p:cTn id="4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60000" y="6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1000"/>
                            </p:stCondLst>
                            <p:childTnLst>
                              <p:par>
                                <p:cTn id="4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4000"/>
                            </p:stCondLst>
                            <p:childTnLst>
                              <p:par>
                                <p:cTn id="49" presetID="26" presetClass="path" presetSubtype="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-1.24151E-6 C 0 0.08987 -0.03976 0.16399 -0.08767 0.16399 C -0.14427 0.16399 -0.1651 0.08184 -0.17344 0.03243 L -0.18229 -0.03274 C -0.19097 -0.08184 -0.21302 -0.16306 -0.27691 -0.16306 C -0.31753 -0.16306 -0.36406 -0.09018 -0.36406 -1.24151E-6 C -0.36406 0.08987 -0.31753 0.16399 -0.27691 0.16399 C -0.21302 0.16399 -0.19097 0.08184 -0.18229 0.03243 L -0.17344 -0.03274 C -0.1651 -0.08184 -0.14427 -0.16306 -0.08767 -0.16306 C -0.03976 -0.16306 0 -0.09018 0 -1.24151E-6 Z " pathEditMode="relative" rAng="0" ptsTypes="ffFffffFfff">
                                      <p:cBhvr>
                                        <p:cTn id="50" dur="7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1500"/>
                            </p:stCondLst>
                            <p:childTnLst>
                              <p:par>
                                <p:cTn id="52" presetID="4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1.16739E-6 C 0.00886 -0.07042 0.02066 -0.13743 0.04445 -0.13743 C 0.07101 -0.13743 0.08021 -0.07042 0.08906 1.16739E-6 C 0.10087 0.07782 0.10972 0.15658 0.13959 0.15658 C 0.16615 0.15658 0.175 0.07782 0.18698 1.16739E-6 C 0.19254 -0.07042 0.20452 -0.13743 0.23125 -0.13743 C 0.25469 -0.13743 0.26684 -0.07042 0.27587 1.16739E-6 C 0.28472 0.07782 0.2967 0.15658 0.32344 0.15658 C 0.35018 0.15658 0.37084 1.16739E-6 0.37084 0.00062 C 0.37952 -0.07042 0.38889 -0.13743 0.41511 -0.13743 C 0.44184 -0.13743 0.45122 -0.07042 0.4599 1.16739E-6 C 0.47188 0.07782 0.48056 0.15658 0.51042 0.15658 C 0.53716 0.15658 0.54601 0.07782 0.55469 1.16739E-6 C 0.56667 -0.07042 0.57535 -0.13743 0.60209 -0.13743 C 0.62587 -0.13743 0.63768 -0.07042 0.64705 1.16739E-6 C 0.65573 0.07782 0.66736 0.15658 0.6941 0.15658 C 0.72118 0.15658 0.72709 0.07134 0.73906 -0.00649 " pathEditMode="relative" rAng="0" ptsTypes="fffffffffffffffff">
                                      <p:cBhvr>
                                        <p:cTn id="53" dur="9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9" y="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500"/>
                            </p:stCondLst>
                            <p:childTnLst>
                              <p:par>
                                <p:cTn id="5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3500"/>
                            </p:stCondLst>
                            <p:childTnLst>
                              <p:par>
                                <p:cTn id="60" presetID="0" presetClass="path" presetSubtype="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0208 -0.02036 C -0.03941 -0.05922 -0.08073 -0.09809 -0.11701 -0.13695 C -0.15347 -0.17613 -0.18542 -0.21561 -0.21528 -0.25355 C -0.24514 -0.29149 -0.27344 -0.33344 -0.29635 -0.36397 C -0.31892 -0.39482 -0.33316 -0.41055 -0.35139 -0.43769 C -0.36979 -0.46484 -0.42239 -0.51234 -0.4066 -0.52653 C -0.3908 -0.54072 -0.31632 -0.52437 -0.2566 -0.52344 C -0.19687 -0.52252 -0.11024 -0.52128 -0.04809 -0.52036 C 0.01424 -0.51943 0.06615 -0.51635 0.11736 -0.51727 C 0.16875 -0.5182 0.21406 -0.52653 0.26059 -0.52653 C 0.30695 -0.52653 0.36615 -0.5182 0.39688 -0.51727 C 0.42761 -0.51635 0.45677 -0.54534 0.44514 -0.52036 C 0.43333 -0.49537 0.35833 -0.40932 0.32622 -0.36737 C 0.2941 -0.32511 0.27761 -0.30167 0.25208 -0.26897 C 0.22639 -0.23627 0.19566 -0.19895 0.17274 -0.17088 C 0.14965 -0.14281 0.13386 -0.12122 0.11372 -0.10086 C 0.09358 -0.08051 0.07222 -0.06508 0.05365 -0.04812 C 0.03542 -0.03177 0.01945 -0.01696 0.00365 -0.00216 " pathEditMode="relative" rAng="0" ptsTypes="aaaaaaaaaaaaaaaaaA">
                                      <p:cBhvr>
                                        <p:cTn id="61" dur="7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" y="-2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4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0</Words>
  <Application>Microsoft Office PowerPoint</Application>
  <PresentationFormat>Экран (16:9)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</cp:lastModifiedBy>
  <cp:revision>28</cp:revision>
  <dcterms:created xsi:type="dcterms:W3CDTF">2017-01-27T21:38:33Z</dcterms:created>
  <dcterms:modified xsi:type="dcterms:W3CDTF">2019-11-30T04:30:59Z</dcterms:modified>
</cp:coreProperties>
</file>