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0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5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56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0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580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29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57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3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9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8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5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FC40E-66E3-496B-81D0-B3340EC57A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83806-26FE-4F10-A5CC-44D466719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82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image" Target="../media/image3.png"/><Relationship Id="rId2" Type="http://schemas.openxmlformats.org/officeDocument/2006/relationships/audio" Target="../media/media1.mp3"/><Relationship Id="rId16" Type="http://schemas.openxmlformats.org/officeDocument/2006/relationships/image" Target="../media/image2.jpe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openxmlformats.org/officeDocument/2006/relationships/slideLayout" Target="../slideLayouts/slideLayout7.xml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videos.org.ua/00000001/411378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2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1916832"/>
            <a:ext cx="472039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0" dirty="0" smtClean="0">
                <a:solidFill>
                  <a:srgbClr val="00B0F0"/>
                </a:solidFill>
              </a:rPr>
              <a:t>IV</a:t>
            </a:r>
            <a:r>
              <a:rPr lang="ru-RU" sz="15000" dirty="0" smtClean="0">
                <a:solidFill>
                  <a:srgbClr val="00B0F0"/>
                </a:solidFill>
              </a:rPr>
              <a:t>тур</a:t>
            </a:r>
            <a:endParaRPr lang="ru-RU" sz="1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Дважды два четыре 00_00_00-00_00_1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515909" y="476672"/>
            <a:ext cx="609600" cy="609600"/>
          </a:xfrm>
          <a:prstGeom prst="rect">
            <a:avLst/>
          </a:prstGeom>
        </p:spPr>
      </p:pic>
      <p:pic>
        <p:nvPicPr>
          <p:cNvPr id="3" name="Граница 00_00_01-00_00_24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506100" y="2060848"/>
            <a:ext cx="609600" cy="609600"/>
          </a:xfrm>
          <a:prstGeom prst="rect">
            <a:avLst/>
          </a:prstGeom>
        </p:spPr>
      </p:pic>
      <p:pic>
        <p:nvPicPr>
          <p:cNvPr id="4" name="Большой хоровод 00_00_27-00_00_48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506100" y="3789040"/>
            <a:ext cx="609600" cy="609600"/>
          </a:xfrm>
          <a:prstGeom prst="rect">
            <a:avLst/>
          </a:prstGeom>
        </p:spPr>
      </p:pic>
      <p:pic>
        <p:nvPicPr>
          <p:cNvPr id="5" name="Богатырская сила 00_00_22-00_00_38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583579" y="5373216"/>
            <a:ext cx="609600" cy="609600"/>
          </a:xfrm>
          <a:prstGeom prst="rect">
            <a:avLst/>
          </a:prstGeom>
        </p:spPr>
      </p:pic>
      <p:pic>
        <p:nvPicPr>
          <p:cNvPr id="6" name="Бабушки-старушки 00_00_00-00_00_17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372200" y="781472"/>
            <a:ext cx="609600" cy="609600"/>
          </a:xfrm>
          <a:prstGeom prst="rect">
            <a:avLst/>
          </a:prstGeom>
        </p:spPr>
      </p:pic>
      <p:pic>
        <p:nvPicPr>
          <p:cNvPr id="7" name="Minusovki.MpTri.Net_detskie_-_moya_armiya 00_00_15-00_00_28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372200" y="2996952"/>
            <a:ext cx="609600" cy="609600"/>
          </a:xfrm>
          <a:prstGeom prst="rect">
            <a:avLst/>
          </a:prstGeom>
        </p:spPr>
      </p:pic>
      <p:pic>
        <p:nvPicPr>
          <p:cNvPr id="8" name="Minusovki.MpTri.Net voennie_-_tri_tankista 00_00_00-00_00_17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380584" y="5068416"/>
            <a:ext cx="609600" cy="6096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544" y="332656"/>
            <a:ext cx="1038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772816"/>
            <a:ext cx="10385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2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5" y="3606552"/>
            <a:ext cx="9361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3244334"/>
            <a:ext cx="10440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4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76672"/>
            <a:ext cx="11521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5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5" y="2780928"/>
            <a:ext cx="11521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6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76055" y="3244334"/>
            <a:ext cx="11521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>
              <a:solidFill>
                <a:schemeClr val="bg1"/>
              </a:solidFill>
            </a:endParaRPr>
          </a:p>
          <a:p>
            <a:pPr algn="ctr"/>
            <a:endParaRPr lang="ru-RU" sz="5400" dirty="0">
              <a:solidFill>
                <a:schemeClr val="bg1"/>
              </a:solidFill>
            </a:endParaRPr>
          </a:p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7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5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5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5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65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75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35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750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</Words>
  <Application>Microsoft Office PowerPoint</Application>
  <PresentationFormat>Экран (4:3)</PresentationFormat>
  <Paragraphs>17</Paragraphs>
  <Slides>3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Raybook</dc:creator>
  <cp:lastModifiedBy>Raybook</cp:lastModifiedBy>
  <cp:revision>4</cp:revision>
  <dcterms:created xsi:type="dcterms:W3CDTF">2013-01-23T06:57:57Z</dcterms:created>
  <dcterms:modified xsi:type="dcterms:W3CDTF">2013-12-01T18:11:27Z</dcterms:modified>
</cp:coreProperties>
</file>