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54" autoAdjust="0"/>
  </p:normalViewPr>
  <p:slideViewPr>
    <p:cSldViewPr>
      <p:cViewPr varScale="1">
        <p:scale>
          <a:sx n="106" d="100"/>
          <a:sy n="106" d="100"/>
        </p:scale>
        <p:origin x="168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EEC5-FF7A-4EA3-834A-FF49873D5D34}" type="datetimeFigureOut">
              <a:rPr lang="ru-RU" smtClean="0"/>
              <a:pPr/>
              <a:t>19.08.2025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083AA-7FEC-4AEB-AD88-66CBBC0584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EEC5-FF7A-4EA3-834A-FF49873D5D34}" type="datetimeFigureOut">
              <a:rPr lang="ru-RU" smtClean="0"/>
              <a:pPr/>
              <a:t>19.08.2025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083AA-7FEC-4AEB-AD88-66CBBC058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EEC5-FF7A-4EA3-834A-FF49873D5D34}" type="datetimeFigureOut">
              <a:rPr lang="ru-RU" smtClean="0"/>
              <a:pPr/>
              <a:t>19.08.2025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083AA-7FEC-4AEB-AD88-66CBBC058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EEC5-FF7A-4EA3-834A-FF49873D5D34}" type="datetimeFigureOut">
              <a:rPr lang="ru-RU" smtClean="0"/>
              <a:pPr/>
              <a:t>19.08.2025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083AA-7FEC-4AEB-AD88-66CBBC058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EEC5-FF7A-4EA3-834A-FF49873D5D34}" type="datetimeFigureOut">
              <a:rPr lang="ru-RU" smtClean="0"/>
              <a:pPr/>
              <a:t>19.08.2025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42083AA-7FEC-4AEB-AD88-66CBBC058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EEC5-FF7A-4EA3-834A-FF49873D5D34}" type="datetimeFigureOut">
              <a:rPr lang="ru-RU" smtClean="0"/>
              <a:pPr/>
              <a:t>19.08.2025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083AA-7FEC-4AEB-AD88-66CBBC058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EEC5-FF7A-4EA3-834A-FF49873D5D34}" type="datetimeFigureOut">
              <a:rPr lang="ru-RU" smtClean="0"/>
              <a:pPr/>
              <a:t>19.08.2025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083AA-7FEC-4AEB-AD88-66CBBC058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EEC5-FF7A-4EA3-834A-FF49873D5D34}" type="datetimeFigureOut">
              <a:rPr lang="ru-RU" smtClean="0"/>
              <a:pPr/>
              <a:t>19.08.2025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083AA-7FEC-4AEB-AD88-66CBBC058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EEC5-FF7A-4EA3-834A-FF49873D5D34}" type="datetimeFigureOut">
              <a:rPr lang="ru-RU" smtClean="0"/>
              <a:pPr/>
              <a:t>19.08.2025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083AA-7FEC-4AEB-AD88-66CBBC058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EEC5-FF7A-4EA3-834A-FF49873D5D34}" type="datetimeFigureOut">
              <a:rPr lang="ru-RU" smtClean="0"/>
              <a:pPr/>
              <a:t>19.08.2025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083AA-7FEC-4AEB-AD88-66CBBC058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B6EEC5-FF7A-4EA3-834A-FF49873D5D34}" type="datetimeFigureOut">
              <a:rPr lang="ru-RU" smtClean="0"/>
              <a:pPr/>
              <a:t>19.08.2025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083AA-7FEC-4AEB-AD88-66CBBC058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0B6EEC5-FF7A-4EA3-834A-FF49873D5D34}" type="datetimeFigureOut">
              <a:rPr lang="ru-RU" smtClean="0"/>
              <a:pPr/>
              <a:t>19.08.2025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42083AA-7FEC-4AEB-AD88-66CBBC0584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29600" cy="1143000"/>
          </a:xfrm>
        </p:spPr>
        <p:txBody>
          <a:bodyPr>
            <a:noAutofit/>
            <a:scene3d>
              <a:camera prst="orthographicFront"/>
              <a:lightRig rig="soft" dir="t">
                <a:rot lat="0" lon="0" rev="16800000"/>
              </a:lightRig>
            </a:scene3d>
            <a:sp3d extrusionH="57150" prstMaterial="softEdge">
              <a:bevelT w="38100" h="38100"/>
            </a:sp3d>
          </a:bodyPr>
          <a:lstStyle/>
          <a:p>
            <a:r>
              <a:rPr lang="ru-RU" sz="6600" dirty="0" smtClean="0">
                <a:ln w="17780" cmpd="sng">
                  <a:solidFill>
                    <a:srgbClr val="CC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Никто не забыт,</a:t>
            </a:r>
            <a:br>
              <a:rPr lang="ru-RU" sz="6600" dirty="0" smtClean="0">
                <a:ln w="17780" cmpd="sng">
                  <a:solidFill>
                    <a:srgbClr val="CC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sz="6600" dirty="0" smtClean="0">
                <a:ln w="17780" cmpd="sng">
                  <a:solidFill>
                    <a:srgbClr val="CC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ничто не забыто…</a:t>
            </a:r>
            <a:endParaRPr lang="ru-RU" sz="6600" dirty="0">
              <a:ln w="17780" cmpd="sng">
                <a:solidFill>
                  <a:srgbClr val="CC0000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7" name="Содержимое 6" descr="1241609483_georglent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651" b="-1308"/>
          <a:stretch>
            <a:fillRect/>
          </a:stretch>
        </p:blipFill>
        <p:spPr>
          <a:xfrm>
            <a:off x="1181100" y="3429000"/>
            <a:ext cx="6534172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">
                <a:rot lat="0" lon="0" rev="16800000"/>
              </a:lightRig>
            </a:scene3d>
            <a:sp3d extrusionH="57150" prstMaterial="softEdge">
              <a:bevelT w="38100" h="38100"/>
            </a:sp3d>
          </a:bodyPr>
          <a:lstStyle/>
          <a:p>
            <a:r>
              <a:rPr lang="ru-RU" sz="5400" dirty="0" smtClean="0">
                <a:ln w="6350">
                  <a:solidFill>
                    <a:srgbClr val="FFC000"/>
                  </a:solidFill>
                </a:ln>
                <a:solidFill>
                  <a:srgbClr val="CC0000"/>
                </a:solidFill>
              </a:rPr>
              <a:t>Поклонимся великим тем годам</a:t>
            </a:r>
            <a:endParaRPr lang="ru-RU" sz="5400" dirty="0">
              <a:ln w="6350">
                <a:solidFill>
                  <a:srgbClr val="FFC000"/>
                </a:solidFill>
              </a:ln>
              <a:solidFill>
                <a:srgbClr val="CC0000"/>
              </a:solidFill>
            </a:endParaRPr>
          </a:p>
        </p:txBody>
      </p:sp>
      <p:pic>
        <p:nvPicPr>
          <p:cNvPr id="4" name="Содержимое 3" descr="fir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785926"/>
            <a:ext cx="7572428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">
                <a:rot lat="0" lon="0" rev="16800000"/>
              </a:lightRig>
            </a:scene3d>
            <a:sp3d extrusionH="57150" prstMaterial="softEdge">
              <a:bevelT w="38100" h="38100"/>
            </a:sp3d>
          </a:bodyPr>
          <a:lstStyle/>
          <a:p>
            <a:r>
              <a:rPr lang="ru-RU" sz="8800" dirty="0" smtClean="0">
                <a:ln w="6350">
                  <a:solidFill>
                    <a:srgbClr val="FFC000"/>
                  </a:solidFill>
                </a:ln>
                <a:solidFill>
                  <a:srgbClr val="CC0000"/>
                </a:solidFill>
              </a:rPr>
              <a:t>1945 – </a:t>
            </a:r>
            <a:r>
              <a:rPr lang="ru-RU" sz="8800" dirty="0" smtClean="0">
                <a:ln w="6350">
                  <a:solidFill>
                    <a:srgbClr val="FFC000"/>
                  </a:solidFill>
                </a:ln>
                <a:solidFill>
                  <a:srgbClr val="CC0000"/>
                </a:solidFill>
              </a:rPr>
              <a:t>2025</a:t>
            </a:r>
            <a:endParaRPr lang="ru-RU" sz="8800" dirty="0">
              <a:ln w="6350">
                <a:solidFill>
                  <a:srgbClr val="FFC000"/>
                </a:solidFill>
              </a:ln>
              <a:solidFill>
                <a:srgbClr val="CC0000"/>
              </a:solidFill>
            </a:endParaRPr>
          </a:p>
        </p:txBody>
      </p:sp>
      <p:pic>
        <p:nvPicPr>
          <p:cNvPr id="5" name="Объект 3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0956" y="1340768"/>
            <a:ext cx="5522088" cy="5409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3050"/>
            <a:ext cx="8229600" cy="1143000"/>
          </a:xfrm>
        </p:spPr>
        <p:txBody>
          <a:bodyPr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extrusionH="57150" prstMaterial="softEdge">
              <a:bevelT w="38100" h="38100"/>
            </a:sp3d>
          </a:bodyPr>
          <a:lstStyle/>
          <a:p>
            <a:r>
              <a:rPr lang="ru-RU" sz="5400" dirty="0" smtClean="0">
                <a:ln w="17780" cmpd="sng">
                  <a:solidFill>
                    <a:srgbClr val="CC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22 июня 1941 года.</a:t>
            </a:r>
            <a:endParaRPr lang="ru-RU" sz="5400" dirty="0">
              <a:ln w="17780" cmpd="sng">
                <a:solidFill>
                  <a:srgbClr val="CC0000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7" name="Содержимое 6" descr="thumb91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929063"/>
            <a:ext cx="3741738" cy="29289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7" descr="12356348580395.jpg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4071935" y="1500174"/>
            <a:ext cx="3929089" cy="5214951"/>
          </a:xfr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extrusionH="57150" prstMaterial="softEdge">
              <a:bevelT w="38100" h="38100"/>
            </a:sp3d>
          </a:bodyPr>
          <a:lstStyle/>
          <a:p>
            <a:r>
              <a:rPr lang="ru-RU" sz="6000" dirty="0" smtClean="0">
                <a:ln w="17780" cmpd="sng">
                  <a:solidFill>
                    <a:srgbClr val="CC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1418 дней и ночей</a:t>
            </a:r>
            <a:endParaRPr lang="ru-RU" sz="6000" dirty="0">
              <a:ln w="17780" cmpd="sng">
                <a:solidFill>
                  <a:srgbClr val="CC0000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Содержимое 5" descr="9999_1_medium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224" y="1500174"/>
            <a:ext cx="7429552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">
                <a:rot lat="0" lon="0" rev="16800000"/>
              </a:lightRig>
            </a:scene3d>
            <a:sp3d extrusionH="57150" prstMaterial="softEdge">
              <a:bevelT w="38100" h="38100"/>
            </a:sp3d>
          </a:bodyPr>
          <a:lstStyle/>
          <a:p>
            <a:r>
              <a:rPr lang="ru-RU" sz="6000" dirty="0" smtClean="0">
                <a:ln w="17780" cmpd="sng">
                  <a:solidFill>
                    <a:srgbClr val="CC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Письма военных лет</a:t>
            </a:r>
            <a:endParaRPr lang="ru-RU" sz="6000" dirty="0">
              <a:ln w="17780" cmpd="sng">
                <a:solidFill>
                  <a:srgbClr val="CC0000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Содержимое 4" descr="thumb91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905375"/>
            <a:ext cx="2400300" cy="1952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55a2dd7976e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2499962" y="1928802"/>
            <a:ext cx="6210256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extrusionH="57150" prstMaterial="softEdge">
              <a:bevelT w="38100" h="38100"/>
            </a:sp3d>
          </a:bodyPr>
          <a:lstStyle/>
          <a:p>
            <a:r>
              <a:rPr lang="ru-RU" sz="6600" dirty="0" smtClean="0">
                <a:ln w="17780" cmpd="sng">
                  <a:solidFill>
                    <a:srgbClr val="CC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Жди меня…</a:t>
            </a:r>
            <a:endParaRPr lang="ru-RU" sz="6600" dirty="0">
              <a:ln w="17780" cmpd="sng">
                <a:solidFill>
                  <a:srgbClr val="CC0000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Содержимое 4" descr="thumb91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905375"/>
            <a:ext cx="2400300" cy="1952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90351.jpe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714745" y="1600200"/>
            <a:ext cx="4143403" cy="5043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extrusionH="57150" prstMaterial="softEdge">
              <a:bevelT w="38100" h="38100"/>
            </a:sp3d>
          </a:bodyPr>
          <a:lstStyle/>
          <a:p>
            <a:r>
              <a:rPr lang="ru-RU" sz="6000" dirty="0" smtClean="0">
                <a:ln w="17780" cmpd="sng">
                  <a:solidFill>
                    <a:srgbClr val="CC0000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«Лошади в океане»</a:t>
            </a:r>
            <a:endParaRPr lang="ru-RU" sz="6000" dirty="0">
              <a:ln w="17780" cmpd="sng">
                <a:solidFill>
                  <a:srgbClr val="CC0000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" name="Содержимое 4" descr="thumb91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4905375"/>
            <a:ext cx="2400300" cy="1952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5" descr="7594836f416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2143108" y="1928802"/>
            <a:ext cx="6543693" cy="4500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Содержимое 13" descr="pobeda_1_origin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500034" y="714397"/>
            <a:ext cx="8215312" cy="5786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">
                <a:rot lat="0" lon="0" rev="16800000"/>
              </a:lightRig>
            </a:scene3d>
            <a:sp3d extrusionH="57150" prstMaterial="softEdge">
              <a:bevelT w="38100" h="38100"/>
            </a:sp3d>
          </a:bodyPr>
          <a:lstStyle/>
          <a:p>
            <a:r>
              <a:rPr lang="ru-RU" sz="7200" dirty="0" smtClean="0">
                <a:ln w="6350">
                  <a:solidFill>
                    <a:srgbClr val="FFC000"/>
                  </a:solidFill>
                </a:ln>
                <a:solidFill>
                  <a:srgbClr val="C00000"/>
                </a:solidFill>
              </a:rPr>
              <a:t>Парад Победы</a:t>
            </a:r>
            <a:endParaRPr lang="ru-RU" sz="7200" dirty="0">
              <a:ln w="6350">
                <a:solidFill>
                  <a:srgbClr val="FFC000"/>
                </a:solidFill>
              </a:ln>
              <a:solidFill>
                <a:srgbClr val="C00000"/>
              </a:solidFill>
            </a:endParaRPr>
          </a:p>
        </p:txBody>
      </p:sp>
      <p:pic>
        <p:nvPicPr>
          <p:cNvPr id="4" name="Содержимое 3" descr="1210282753_9may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714488"/>
            <a:ext cx="7286676" cy="49292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000" cap="all" dirty="0" smtClean="0">
                <a:ln w="0">
                  <a:noFill/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Имя твоё неизвестно, </a:t>
            </a:r>
            <a:br>
              <a:rPr lang="ru-RU" sz="4000" cap="all" dirty="0" smtClean="0">
                <a:ln w="0">
                  <a:noFill/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4000" cap="all" dirty="0" smtClean="0">
                <a:ln w="0">
                  <a:noFill/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подвиг твой бессмертен.</a:t>
            </a:r>
            <a:endParaRPr lang="ru-RU" sz="4000" cap="all" dirty="0">
              <a:ln w="0">
                <a:noFill/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Содержимое 3" descr="0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39226" y="1600200"/>
            <a:ext cx="7065547" cy="4708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259</TotalTime>
  <Words>37</Words>
  <Application>Microsoft Office PowerPoint</Application>
  <PresentationFormat>Экран (4:3)</PresentationFormat>
  <Paragraphs>10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Никто не забыт,  ничто не забыто…</vt:lpstr>
      <vt:lpstr>22 июня 1941 года.</vt:lpstr>
      <vt:lpstr>1418 дней и ночей</vt:lpstr>
      <vt:lpstr>Письма военных лет</vt:lpstr>
      <vt:lpstr>Жди меня…</vt:lpstr>
      <vt:lpstr>«Лошади в океане»</vt:lpstr>
      <vt:lpstr>Презентация PowerPoint</vt:lpstr>
      <vt:lpstr>Парад Победы</vt:lpstr>
      <vt:lpstr>Имя твоё неизвестно,  подвиг твой бессмертен.</vt:lpstr>
      <vt:lpstr>Поклонимся великим тем годам</vt:lpstr>
      <vt:lpstr>1945 – 2025</vt:lpstr>
    </vt:vector>
  </TitlesOfParts>
  <Company>WolfishLair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 кто не забыт, ни что не забыто…</dc:title>
  <dc:creator>Loner-XP</dc:creator>
  <cp:lastModifiedBy>Пользователь</cp:lastModifiedBy>
  <cp:revision>28</cp:revision>
  <dcterms:created xsi:type="dcterms:W3CDTF">2010-05-02T15:51:52Z</dcterms:created>
  <dcterms:modified xsi:type="dcterms:W3CDTF">2025-08-19T06:48:13Z</dcterms:modified>
</cp:coreProperties>
</file>