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2" r:id="rId2"/>
    <p:sldId id="257" r:id="rId3"/>
    <p:sldId id="256" r:id="rId4"/>
    <p:sldId id="267" r:id="rId5"/>
    <p:sldId id="258" r:id="rId6"/>
    <p:sldId id="259" r:id="rId7"/>
    <p:sldId id="268" r:id="rId8"/>
    <p:sldId id="264" r:id="rId9"/>
    <p:sldId id="266" r:id="rId10"/>
    <p:sldId id="269" r:id="rId11"/>
    <p:sldId id="260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0937B-157E-46BF-8C76-A509E142EC68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443C2-9611-4028-9556-397E644B66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8165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AC9-010E-4418-92D9-F1416A5AA04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B046-6986-4983-8A89-3A1510EA18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7423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AC9-010E-4418-92D9-F1416A5AA04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B046-6986-4983-8A89-3A1510EA18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9307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AC9-010E-4418-92D9-F1416A5AA04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B046-6986-4983-8A89-3A1510EA18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1337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AC9-010E-4418-92D9-F1416A5AA04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B046-6986-4983-8A89-3A1510EA18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0553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AC9-010E-4418-92D9-F1416A5AA04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B046-6986-4983-8A89-3A1510EA18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041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AC9-010E-4418-92D9-F1416A5AA04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B046-6986-4983-8A89-3A1510EA18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4892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AC9-010E-4418-92D9-F1416A5AA04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B046-6986-4983-8A89-3A1510EA18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0102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AC9-010E-4418-92D9-F1416A5AA04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B046-6986-4983-8A89-3A1510EA18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9752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AC9-010E-4418-92D9-F1416A5AA04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B046-6986-4983-8A89-3A1510EA18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0672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AC9-010E-4418-92D9-F1416A5AA04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B046-6986-4983-8A89-3A1510EA18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4349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AC9-010E-4418-92D9-F1416A5AA04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B046-6986-4983-8A89-3A1510EA18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2298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6000"/>
            <a:lum/>
          </a:blip>
          <a:srcRect/>
          <a:stretch>
            <a:fillRect t="-6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8DAC9-010E-4418-92D9-F1416A5AA04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1B046-6986-4983-8A89-3A1510EA18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3186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9;&#1095;&#1080;&#1090;&#1077;&#1083;&#1100;%20&#1075;&#1086;&#1076;&#1072;\&#1042;&#1085;&#1077;&#1091;&#1088;&#1086;&#1095;&#1085;&#1086;&#1077;%20&#1084;&#1077;&#1088;&#1086;&#1087;&#1088;&#1080;&#1103;&#1090;&#1080;&#1077;\in-jan-gimn-semi%20(mp3cut.net).mp3" TargetMode="Externa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олик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57706"/>
            <a:ext cx="12192000" cy="6800293"/>
          </a:xfrm>
        </p:spPr>
      </p:pic>
    </p:spTree>
    <p:extLst>
      <p:ext uri="{BB962C8B-B14F-4D97-AF65-F5344CB8AC3E}">
        <p14:creationId xmlns:p14="http://schemas.microsoft.com/office/powerpoint/2010/main" xmlns="" val="189913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765" y="365125"/>
            <a:ext cx="11847444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У вас 1000 рублей </a:t>
            </a:r>
            <a:br>
              <a:rPr lang="ru-RU" b="1" dirty="0" smtClean="0"/>
            </a:br>
            <a:r>
              <a:rPr lang="ru-RU" b="1" dirty="0" smtClean="0"/>
              <a:t>2 дня до зарплаты. </a:t>
            </a:r>
            <a:br>
              <a:rPr lang="ru-RU" b="1" dirty="0" smtClean="0"/>
            </a:br>
            <a:r>
              <a:rPr lang="ru-RU" b="1" dirty="0" smtClean="0"/>
              <a:t>Как вы распорядитесь деньгами?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Желательно</a:t>
            </a:r>
            <a:r>
              <a:rPr lang="ru-RU" dirty="0" smtClean="0"/>
              <a:t>                                               </a:t>
            </a:r>
            <a:r>
              <a:rPr lang="ru-RU" b="1" dirty="0" smtClean="0"/>
              <a:t>Лучше воздержаться</a:t>
            </a:r>
          </a:p>
          <a:p>
            <a:pPr marL="0" indent="0">
              <a:buNone/>
            </a:pPr>
            <a:r>
              <a:rPr lang="ru-RU" dirty="0"/>
              <a:t>к</a:t>
            </a:r>
            <a:r>
              <a:rPr lang="ru-RU" dirty="0" smtClean="0"/>
              <a:t>упить необходимые продукты          от покупки продуктов не</a:t>
            </a:r>
          </a:p>
          <a:p>
            <a:pPr marL="0" indent="0">
              <a:buNone/>
            </a:pPr>
            <a:r>
              <a:rPr lang="ru-RU" dirty="0" smtClean="0"/>
              <a:t>питания (хлеб, молоко, яйцо);             первой необходимости</a:t>
            </a:r>
          </a:p>
          <a:p>
            <a:pPr marL="0" indent="0">
              <a:buNone/>
            </a:pPr>
            <a:r>
              <a:rPr lang="ru-RU" dirty="0" smtClean="0"/>
              <a:t>лекарства  по необходимости             (</a:t>
            </a:r>
            <a:r>
              <a:rPr lang="ru-RU" dirty="0"/>
              <a:t>например, </a:t>
            </a:r>
            <a:r>
              <a:rPr lang="ru-RU" dirty="0" smtClean="0"/>
              <a:t>конфеты</a:t>
            </a:r>
            <a:r>
              <a:rPr lang="ru-RU" dirty="0"/>
              <a:t>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ситуации;                                                   жвачки</a:t>
            </a:r>
            <a:r>
              <a:rPr lang="ru-RU" dirty="0"/>
              <a:t>, газ. </a:t>
            </a:r>
            <a:r>
              <a:rPr lang="ru-RU" dirty="0" smtClean="0"/>
              <a:t>вода);</a:t>
            </a:r>
          </a:p>
          <a:p>
            <a:pPr marL="0" indent="0">
              <a:buNone/>
            </a:pPr>
            <a:r>
              <a:rPr lang="ru-RU" dirty="0"/>
              <a:t>о</a:t>
            </a:r>
            <a:r>
              <a:rPr lang="ru-RU" dirty="0" smtClean="0"/>
              <a:t>ставить деньги на проезд.                 </a:t>
            </a:r>
            <a:r>
              <a:rPr lang="ru-RU" dirty="0" smtClean="0"/>
              <a:t>у</a:t>
            </a:r>
            <a:r>
              <a:rPr lang="ru-RU" dirty="0" smtClean="0"/>
              <a:t>крашения.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					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629957" y="4001294"/>
            <a:ext cx="2723843" cy="2653776"/>
            <a:chOff x="8232392" y="1142110"/>
            <a:chExt cx="3734321" cy="3858163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32392" y="1142110"/>
              <a:ext cx="3734321" cy="3858163"/>
            </a:xfrm>
            <a:prstGeom prst="rect">
              <a:avLst/>
            </a:prstGeom>
          </p:spPr>
        </p:pic>
        <p:sp>
          <p:nvSpPr>
            <p:cNvPr id="6" name="Овал 5"/>
            <p:cNvSpPr/>
            <p:nvPr/>
          </p:nvSpPr>
          <p:spPr>
            <a:xfrm>
              <a:off x="8719930" y="2912165"/>
              <a:ext cx="265044" cy="265044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9286980" y="2977527"/>
              <a:ext cx="265044" cy="265044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1743685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ВЫВОД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Необходимо планировать бюджет, чтобы не оказаться в трудной финансовой ситуации.</a:t>
            </a:r>
          </a:p>
          <a:p>
            <a:r>
              <a:rPr lang="ru-RU" b="1" dirty="0" smtClean="0"/>
              <a:t>Иметь </a:t>
            </a:r>
            <a:r>
              <a:rPr lang="ru-RU" b="1" dirty="0"/>
              <a:t>отложенные деньги полезно, так как это сберегает душевное равновесие и позволяет экономить и приобретать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Не стоит брать в долг, так как это может привести к финансовым проблемам.</a:t>
            </a:r>
          </a:p>
          <a:p>
            <a:r>
              <a:rPr lang="ru-RU" b="1" dirty="0" smtClean="0"/>
              <a:t>Знать ценность деньгам и не тратить их на бесполезные вещи, которые приносят лишь сиюминутное удовольствие.</a:t>
            </a:r>
          </a:p>
          <a:p>
            <a:r>
              <a:rPr lang="ru-RU" b="1" dirty="0" smtClean="0"/>
              <a:t>Совершать обдуманные покупки.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2384" y="5118289"/>
            <a:ext cx="2109616" cy="17397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17843" y="166881"/>
            <a:ext cx="1003948" cy="172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253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 №1\Desktop\z,kjy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9880" y="169113"/>
            <a:ext cx="8698302" cy="6501075"/>
          </a:xfrm>
          <a:prstGeom prst="rect">
            <a:avLst/>
          </a:prstGeom>
          <a:noFill/>
        </p:spPr>
      </p:pic>
      <p:pic>
        <p:nvPicPr>
          <p:cNvPr id="5" name="in-jan-gimn-semi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79561" y="5855897"/>
            <a:ext cx="560717" cy="5607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6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433" y="-234031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Карманные деньги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b="3653"/>
          <a:stretch/>
        </p:blipFill>
        <p:spPr>
          <a:xfrm>
            <a:off x="3469230" y="2489119"/>
            <a:ext cx="5068007" cy="4368881"/>
          </a:xfrm>
          <a:prstGeom prst="rect">
            <a:avLst/>
          </a:prstGeom>
        </p:spPr>
      </p:pic>
      <p:sp>
        <p:nvSpPr>
          <p:cNvPr id="7" name="Выноска-облако 6"/>
          <p:cNvSpPr/>
          <p:nvPr/>
        </p:nvSpPr>
        <p:spPr>
          <a:xfrm>
            <a:off x="7275443" y="601547"/>
            <a:ext cx="3670852" cy="1828800"/>
          </a:xfrm>
          <a:prstGeom prst="cloudCallout">
            <a:avLst>
              <a:gd name="adj1" fmla="val -74263"/>
              <a:gd name="adj2" fmla="val 451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/>
              <a:t>Как распорядиться деньгами?</a:t>
            </a:r>
            <a:endParaRPr lang="ru-RU" sz="2400" i="1" dirty="0"/>
          </a:p>
        </p:txBody>
      </p:sp>
      <p:sp>
        <p:nvSpPr>
          <p:cNvPr id="8" name="Выноска-облако 7"/>
          <p:cNvSpPr/>
          <p:nvPr/>
        </p:nvSpPr>
        <p:spPr>
          <a:xfrm>
            <a:off x="106017" y="2562006"/>
            <a:ext cx="3670852" cy="1828800"/>
          </a:xfrm>
          <a:prstGeom prst="cloudCallout">
            <a:avLst>
              <a:gd name="adj1" fmla="val 82416"/>
              <a:gd name="adj2" fmla="val -317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/>
              <a:t>Что такое деньги?</a:t>
            </a:r>
            <a:endParaRPr lang="ru-RU" sz="2400" i="1" dirty="0"/>
          </a:p>
        </p:txBody>
      </p:sp>
      <p:sp>
        <p:nvSpPr>
          <p:cNvPr id="9" name="Выноска-облако 8"/>
          <p:cNvSpPr/>
          <p:nvPr/>
        </p:nvSpPr>
        <p:spPr>
          <a:xfrm>
            <a:off x="8057322" y="2453699"/>
            <a:ext cx="3670852" cy="1828800"/>
          </a:xfrm>
          <a:prstGeom prst="cloudCallout">
            <a:avLst>
              <a:gd name="adj1" fmla="val -81122"/>
              <a:gd name="adj2" fmla="val -222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/>
              <a:t>Потратить или положить в копилку?</a:t>
            </a:r>
            <a:endParaRPr lang="ru-RU" sz="2400" i="1" dirty="0"/>
          </a:p>
        </p:txBody>
      </p:sp>
      <p:sp>
        <p:nvSpPr>
          <p:cNvPr id="10" name="Выноска-облако 9"/>
          <p:cNvSpPr/>
          <p:nvPr/>
        </p:nvSpPr>
        <p:spPr>
          <a:xfrm>
            <a:off x="1633804" y="660319"/>
            <a:ext cx="3670852" cy="1828800"/>
          </a:xfrm>
          <a:prstGeom prst="cloudCallout">
            <a:avLst>
              <a:gd name="adj1" fmla="val 61477"/>
              <a:gd name="adj2" fmla="val 50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/>
              <a:t>Зачем нужны деньги?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xmlns="" val="213797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22229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Семейный бюджет: 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как правильно управлять деньгами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038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Цель: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sz="4400" b="1" dirty="0" smtClean="0"/>
              <a:t>Получить представление о рациональном </a:t>
            </a:r>
          </a:p>
          <a:p>
            <a:pPr marL="0" indent="0" algn="ctr">
              <a:buNone/>
            </a:pPr>
            <a:r>
              <a:rPr lang="ru-RU" sz="4400" b="1" dirty="0" smtClean="0"/>
              <a:t>использовании финансовых средств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xmlns="" val="209847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Б Ю Д Ж Е 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08790"/>
            <a:ext cx="10515600" cy="4351338"/>
          </a:xfrm>
        </p:spPr>
        <p:txBody>
          <a:bodyPr/>
          <a:lstStyle/>
          <a:p>
            <a:r>
              <a:rPr lang="ru-RU" b="1" dirty="0" smtClean="0"/>
              <a:t>Личный бюджет </a:t>
            </a:r>
            <a:r>
              <a:rPr lang="ru-RU" dirty="0" smtClean="0"/>
              <a:t>– это </a:t>
            </a:r>
            <a:r>
              <a:rPr lang="ru-RU" dirty="0"/>
              <a:t>ваш </a:t>
            </a:r>
            <a:r>
              <a:rPr lang="ru-RU" b="1" dirty="0"/>
              <a:t>персональный</a:t>
            </a:r>
            <a:r>
              <a:rPr lang="ru-RU" dirty="0"/>
              <a:t> план доходов и расходов на определенный период – месяц, квартал, </a:t>
            </a:r>
            <a:r>
              <a:rPr lang="ru-RU" dirty="0" smtClean="0"/>
              <a:t>год.</a:t>
            </a:r>
          </a:p>
          <a:p>
            <a:r>
              <a:rPr lang="ru-RU" b="1" dirty="0" smtClean="0"/>
              <a:t>Семейный бюджет </a:t>
            </a:r>
            <a:r>
              <a:rPr lang="ru-RU" dirty="0" smtClean="0"/>
              <a:t>– </a:t>
            </a:r>
            <a:r>
              <a:rPr lang="ru-RU" dirty="0"/>
              <a:t>это план </a:t>
            </a:r>
            <a:r>
              <a:rPr lang="ru-RU" dirty="0" smtClean="0"/>
              <a:t>доходов </a:t>
            </a:r>
            <a:r>
              <a:rPr lang="ru-RU" dirty="0"/>
              <a:t>и расходов </a:t>
            </a:r>
            <a:r>
              <a:rPr lang="ru-RU" b="1" dirty="0"/>
              <a:t>семьи</a:t>
            </a:r>
            <a:r>
              <a:rPr lang="ru-RU" dirty="0"/>
              <a:t> на определенный временной период (месяц или год</a:t>
            </a:r>
            <a:r>
              <a:rPr lang="ru-RU" dirty="0" smtClean="0"/>
              <a:t>).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9779" y="4580021"/>
            <a:ext cx="4231462" cy="245712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rot="21422576">
            <a:off x="5089083" y="5365396"/>
            <a:ext cx="20066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Б Ю Д Ж Е Т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" name="Круговая стрелка 11"/>
          <p:cNvSpPr/>
          <p:nvPr/>
        </p:nvSpPr>
        <p:spPr>
          <a:xfrm>
            <a:off x="1510588" y="3113439"/>
            <a:ext cx="4479236" cy="378506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1162554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94992" y="3325435"/>
            <a:ext cx="14675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доходы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6" name="Круговая стрелка 15"/>
          <p:cNvSpPr/>
          <p:nvPr/>
        </p:nvSpPr>
        <p:spPr>
          <a:xfrm>
            <a:off x="6329925" y="3123497"/>
            <a:ext cx="4479236" cy="378506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1429697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25940" y="3391695"/>
            <a:ext cx="15113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расходы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07228" y="4300046"/>
            <a:ext cx="2129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Все денежные поступления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726019" y="4247038"/>
            <a:ext cx="18359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Все затраты денежных средств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322316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3093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Расходы семейного бюджета современной российской семьи</a:t>
            </a:r>
            <a:endParaRPr lang="ru-RU" b="1" dirty="0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</a:t>
            </a:r>
            <a:r>
              <a:rPr lang="ru-RU" b="1" dirty="0" smtClean="0"/>
              <a:t>ОБЯЗАТЕЛЬНЫЕ                                                 ПЕРЕМЕННЫЕ</a:t>
            </a:r>
          </a:p>
          <a:p>
            <a:pPr marL="0" indent="0">
              <a:buNone/>
            </a:pPr>
            <a:r>
              <a:rPr lang="ru-RU" dirty="0" smtClean="0"/>
              <a:t>Питание, одежда, оплата                                отдых, предметы</a:t>
            </a:r>
          </a:p>
          <a:p>
            <a:pPr marL="0" indent="0">
              <a:buNone/>
            </a:pPr>
            <a:r>
              <a:rPr lang="ru-RU" dirty="0"/>
              <a:t>ж</a:t>
            </a:r>
            <a:r>
              <a:rPr lang="ru-RU" dirty="0" smtClean="0"/>
              <a:t>илья и коммунальных                                   роскоши, улучшение</a:t>
            </a:r>
          </a:p>
          <a:p>
            <a:pPr marL="0" indent="0">
              <a:buNone/>
            </a:pPr>
            <a:r>
              <a:rPr lang="ru-RU" dirty="0"/>
              <a:t>у</a:t>
            </a:r>
            <a:r>
              <a:rPr lang="ru-RU" dirty="0" smtClean="0"/>
              <a:t>слуг, транспорт,                                                качества необходимых</a:t>
            </a:r>
          </a:p>
          <a:p>
            <a:pPr marL="0" indent="0">
              <a:buNone/>
            </a:pPr>
            <a:r>
              <a:rPr lang="ru-RU" dirty="0" smtClean="0"/>
              <a:t>лекарства, налоги                                             покупок</a:t>
            </a:r>
            <a:endParaRPr lang="ru-RU" dirty="0"/>
          </a:p>
        </p:txBody>
      </p:sp>
      <p:pic>
        <p:nvPicPr>
          <p:cNvPr id="12" name="chart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2583" y="1478656"/>
            <a:ext cx="2308782" cy="445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294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ВОПРОСЫ ДЛЯ ОБСУЖДЕНИЯ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/>
          <a:lstStyle/>
          <a:p>
            <a:pPr>
              <a:buNone/>
            </a:pPr>
            <a:endParaRPr lang="ru-RU" b="1" dirty="0" smtClean="0"/>
          </a:p>
          <a:p>
            <a:r>
              <a:rPr lang="ru-RU" b="1" dirty="0" smtClean="0"/>
              <a:t>ПЛАНИРОВАНИЕ </a:t>
            </a:r>
            <a:r>
              <a:rPr lang="ru-RU" b="1" dirty="0"/>
              <a:t>БЮДЖЕТА: ДА ИЛИ </a:t>
            </a:r>
            <a:r>
              <a:rPr lang="ru-RU" b="1" dirty="0" smtClean="0"/>
              <a:t>НЕТ</a:t>
            </a:r>
          </a:p>
          <a:p>
            <a:endParaRPr lang="ru-RU" b="1" dirty="0" smtClean="0"/>
          </a:p>
          <a:p>
            <a:r>
              <a:rPr lang="ru-RU" b="1" dirty="0" smtClean="0"/>
              <a:t>ХОРОШО </a:t>
            </a:r>
            <a:r>
              <a:rPr lang="ru-RU" b="1" dirty="0"/>
              <a:t>ИЛИ ПЛОХО КОПИТЬ ДЕНЬГИ</a:t>
            </a:r>
            <a:endParaRPr lang="ru-RU" b="1" dirty="0" smtClean="0"/>
          </a:p>
          <a:p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8232392" y="1142110"/>
            <a:ext cx="3734321" cy="3858163"/>
            <a:chOff x="8232392" y="1142110"/>
            <a:chExt cx="3734321" cy="385816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32392" y="1142110"/>
              <a:ext cx="3734321" cy="3858163"/>
            </a:xfrm>
            <a:prstGeom prst="rect">
              <a:avLst/>
            </a:prstGeom>
          </p:spPr>
        </p:pic>
        <p:sp>
          <p:nvSpPr>
            <p:cNvPr id="5" name="Овал 4"/>
            <p:cNvSpPr/>
            <p:nvPr/>
          </p:nvSpPr>
          <p:spPr>
            <a:xfrm>
              <a:off x="8719930" y="2912165"/>
              <a:ext cx="265044" cy="265044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9286980" y="2977527"/>
              <a:ext cx="265044" cy="265044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3188977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ПЛАНИРОВАНИЕ </a:t>
            </a:r>
            <a:r>
              <a:rPr lang="ru-RU" b="1" dirty="0" smtClean="0"/>
              <a:t>БЮДЖЕТА: ДА ИЛИ НЕТ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3995530" y="1898374"/>
            <a:ext cx="4200939" cy="4200939"/>
            <a:chOff x="3995531" y="1328531"/>
            <a:chExt cx="4200939" cy="4200939"/>
          </a:xfrm>
        </p:grpSpPr>
        <p:sp>
          <p:nvSpPr>
            <p:cNvPr id="5" name="Овал 4"/>
            <p:cNvSpPr/>
            <p:nvPr/>
          </p:nvSpPr>
          <p:spPr>
            <a:xfrm>
              <a:off x="3995531" y="1328531"/>
              <a:ext cx="4200939" cy="42009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6069496" y="1408043"/>
              <a:ext cx="92765" cy="22363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5976731" y="3296479"/>
              <a:ext cx="265043" cy="26504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Кольцо 7"/>
          <p:cNvSpPr/>
          <p:nvPr/>
        </p:nvSpPr>
        <p:spPr>
          <a:xfrm>
            <a:off x="3902764" y="1802296"/>
            <a:ext cx="4340088" cy="4363277"/>
          </a:xfrm>
          <a:prstGeom prst="donut">
            <a:avLst>
              <a:gd name="adj" fmla="val 2814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136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12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ХОРОШО ИЛИ ПЛОХО </a:t>
            </a:r>
            <a:r>
              <a:rPr lang="ru-RU" b="1" dirty="0" smtClean="0"/>
              <a:t>КОПИТЬ ДЕНЬГИ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3995530" y="1898374"/>
            <a:ext cx="4200939" cy="4200939"/>
            <a:chOff x="3995531" y="1328531"/>
            <a:chExt cx="4200939" cy="4200939"/>
          </a:xfrm>
        </p:grpSpPr>
        <p:sp>
          <p:nvSpPr>
            <p:cNvPr id="5" name="Овал 4"/>
            <p:cNvSpPr/>
            <p:nvPr/>
          </p:nvSpPr>
          <p:spPr>
            <a:xfrm>
              <a:off x="3995531" y="1328531"/>
              <a:ext cx="4200939" cy="42009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6069496" y="1408043"/>
              <a:ext cx="92765" cy="22363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5976731" y="3296479"/>
              <a:ext cx="265043" cy="26504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Кольцо 7"/>
          <p:cNvSpPr/>
          <p:nvPr/>
        </p:nvSpPr>
        <p:spPr>
          <a:xfrm>
            <a:off x="3902764" y="1802296"/>
            <a:ext cx="4340088" cy="4363277"/>
          </a:xfrm>
          <a:prstGeom prst="donut">
            <a:avLst>
              <a:gd name="adj" fmla="val 2814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694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12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2327</TotalTime>
  <Words>229</Words>
  <Application>Microsoft Office PowerPoint</Application>
  <PresentationFormat>Произвольный</PresentationFormat>
  <Paragraphs>46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Карманные деньги</vt:lpstr>
      <vt:lpstr>Семейный бюджет:  как правильно управлять деньгами</vt:lpstr>
      <vt:lpstr>Цель:</vt:lpstr>
      <vt:lpstr>Б Ю Д Ж Е Т</vt:lpstr>
      <vt:lpstr>Расходы семейного бюджета современной российской семьи</vt:lpstr>
      <vt:lpstr>ВОПРОСЫ ДЛЯ ОБСУЖДЕНИЯ</vt:lpstr>
      <vt:lpstr>ПЛАНИРОВАНИЕ БЮДЖЕТА: ДА ИЛИ НЕТ</vt:lpstr>
      <vt:lpstr>ХОРОШО ИЛИ ПЛОХО КОПИТЬ ДЕНЬГИ</vt:lpstr>
      <vt:lpstr>У вас 1000 рублей  2 дня до зарплаты.  Как вы распорядитесь деньгами?</vt:lpstr>
      <vt:lpstr>ВЫВОД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Школа №1</cp:lastModifiedBy>
  <cp:revision>53</cp:revision>
  <dcterms:created xsi:type="dcterms:W3CDTF">2021-02-28T13:26:56Z</dcterms:created>
  <dcterms:modified xsi:type="dcterms:W3CDTF">2021-03-04T08:25:23Z</dcterms:modified>
</cp:coreProperties>
</file>