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8" r:id="rId3"/>
    <p:sldId id="261" r:id="rId4"/>
    <p:sldId id="267" r:id="rId5"/>
    <p:sldId id="269" r:id="rId6"/>
    <p:sldId id="273" r:id="rId7"/>
    <p:sldId id="281" r:id="rId8"/>
    <p:sldId id="271" r:id="rId9"/>
    <p:sldId id="282" r:id="rId10"/>
    <p:sldId id="283" r:id="rId11"/>
    <p:sldId id="278" r:id="rId12"/>
    <p:sldId id="277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1" name="Rectangle 4"/>
              <p:cNvSpPr>
                <a:spLocks noChangeArrowheads="1"/>
              </p:cNvSpPr>
              <p:nvPr/>
            </p:nvSpPr>
            <p:spPr bwMode="white">
              <a:xfrm>
                <a:off x="0" y="0"/>
                <a:ext cx="5760" cy="1600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Rectangle 5"/>
              <p:cNvSpPr>
                <a:spLocks noChangeArrowheads="1"/>
              </p:cNvSpPr>
              <p:nvPr/>
            </p:nvSpPr>
            <p:spPr bwMode="white">
              <a:xfrm>
                <a:off x="0" y="1600"/>
                <a:ext cx="5760" cy="2720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6" name="Picture 6" descr="grape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163" y="0"/>
              <a:ext cx="680" cy="3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648" y="0"/>
              <a:ext cx="97" cy="3613"/>
              <a:chOff x="226" y="0"/>
              <a:chExt cx="80" cy="3613"/>
            </a:xfrm>
          </p:grpSpPr>
          <p:sp>
            <p:nvSpPr>
              <p:cNvPr id="9" name="Rectangle 8"/>
              <p:cNvSpPr>
                <a:spLocks noChangeArrowheads="1"/>
              </p:cNvSpPr>
              <p:nvPr/>
            </p:nvSpPr>
            <p:spPr bwMode="ltGray">
              <a:xfrm>
                <a:off x="226" y="0"/>
                <a:ext cx="80" cy="853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ltGray">
              <a:xfrm>
                <a:off x="226" y="840"/>
                <a:ext cx="80" cy="2773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" name="Rectangle 10"/>
            <p:cNvSpPr>
              <a:spLocks noChangeArrowheads="1"/>
            </p:cNvSpPr>
            <p:nvPr/>
          </p:nvSpPr>
          <p:spPr bwMode="ltGray">
            <a:xfrm>
              <a:off x="0" y="1536"/>
              <a:ext cx="4294" cy="16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8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1371600" y="1100138"/>
            <a:ext cx="7772400" cy="114300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47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54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1" name="Rectangle 4"/>
              <p:cNvSpPr>
                <a:spLocks noChangeArrowheads="1"/>
              </p:cNvSpPr>
              <p:nvPr/>
            </p:nvSpPr>
            <p:spPr bwMode="white">
              <a:xfrm>
                <a:off x="0" y="0"/>
                <a:ext cx="5760" cy="1600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Rectangle 5"/>
              <p:cNvSpPr>
                <a:spLocks noChangeArrowheads="1"/>
              </p:cNvSpPr>
              <p:nvPr/>
            </p:nvSpPr>
            <p:spPr bwMode="white">
              <a:xfrm>
                <a:off x="0" y="1600"/>
                <a:ext cx="5760" cy="2720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6" name="Picture 6" descr="grape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163" y="0"/>
              <a:ext cx="680" cy="3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648" y="0"/>
              <a:ext cx="97" cy="3613"/>
              <a:chOff x="226" y="0"/>
              <a:chExt cx="80" cy="3613"/>
            </a:xfrm>
          </p:grpSpPr>
          <p:sp>
            <p:nvSpPr>
              <p:cNvPr id="9" name="Rectangle 8"/>
              <p:cNvSpPr>
                <a:spLocks noChangeArrowheads="1"/>
              </p:cNvSpPr>
              <p:nvPr/>
            </p:nvSpPr>
            <p:spPr bwMode="ltGray">
              <a:xfrm>
                <a:off x="226" y="0"/>
                <a:ext cx="80" cy="853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ltGray">
              <a:xfrm>
                <a:off x="226" y="840"/>
                <a:ext cx="80" cy="2773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" name="Rectangle 10"/>
            <p:cNvSpPr>
              <a:spLocks noChangeArrowheads="1"/>
            </p:cNvSpPr>
            <p:nvPr/>
          </p:nvSpPr>
          <p:spPr bwMode="ltGray">
            <a:xfrm>
              <a:off x="0" y="1536"/>
              <a:ext cx="4294" cy="16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8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1371600" y="1100138"/>
            <a:ext cx="7772400" cy="114300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54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47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54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54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039" name="Rectangle 4"/>
              <p:cNvSpPr>
                <a:spLocks noChangeArrowheads="1"/>
              </p:cNvSpPr>
              <p:nvPr/>
            </p:nvSpPr>
            <p:spPr bwMode="white">
              <a:xfrm>
                <a:off x="0" y="0"/>
                <a:ext cx="5760" cy="384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0" name="Rectangle 5"/>
              <p:cNvSpPr>
                <a:spLocks noChangeArrowheads="1"/>
              </p:cNvSpPr>
              <p:nvPr/>
            </p:nvSpPr>
            <p:spPr bwMode="white">
              <a:xfrm>
                <a:off x="0" y="384"/>
                <a:ext cx="5760" cy="3936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0" y="0"/>
              <a:ext cx="1667" cy="3613"/>
              <a:chOff x="0" y="0"/>
              <a:chExt cx="1667" cy="3613"/>
            </a:xfrm>
          </p:grpSpPr>
          <p:pic>
            <p:nvPicPr>
              <p:cNvPr id="1034" name="Picture 7" descr="grapes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ltGray">
              <a:xfrm>
                <a:off x="163" y="0"/>
                <a:ext cx="534" cy="3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226" y="0"/>
                <a:ext cx="80" cy="3613"/>
                <a:chOff x="226" y="0"/>
                <a:chExt cx="80" cy="3613"/>
              </a:xfrm>
            </p:grpSpPr>
            <p:sp>
              <p:nvSpPr>
                <p:cNvPr id="1037" name="Rectangle 9"/>
                <p:cNvSpPr>
                  <a:spLocks noChangeArrowheads="1"/>
                </p:cNvSpPr>
                <p:nvPr/>
              </p:nvSpPr>
              <p:spPr bwMode="ltGray">
                <a:xfrm>
                  <a:off x="226" y="0"/>
                  <a:ext cx="80" cy="853"/>
                </a:xfrm>
                <a:prstGeom prst="rect">
                  <a:avLst/>
                </a:pr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8" name="Rectangle 10"/>
                <p:cNvSpPr>
                  <a:spLocks noChangeArrowheads="1"/>
                </p:cNvSpPr>
                <p:nvPr/>
              </p:nvSpPr>
              <p:spPr bwMode="ltGray">
                <a:xfrm>
                  <a:off x="226" y="840"/>
                  <a:ext cx="80" cy="2773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36" name="Rectangle 11"/>
              <p:cNvSpPr>
                <a:spLocks noChangeArrowheads="1"/>
              </p:cNvSpPr>
              <p:nvPr/>
            </p:nvSpPr>
            <p:spPr bwMode="ltGray">
              <a:xfrm>
                <a:off x="0" y="347"/>
                <a:ext cx="1667" cy="80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7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028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95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206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1039" name="Rectangle 4"/>
              <p:cNvSpPr>
                <a:spLocks noChangeArrowheads="1"/>
              </p:cNvSpPr>
              <p:nvPr/>
            </p:nvSpPr>
            <p:spPr bwMode="white">
              <a:xfrm>
                <a:off x="0" y="0"/>
                <a:ext cx="5760" cy="384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0" name="Rectangle 5"/>
              <p:cNvSpPr>
                <a:spLocks noChangeArrowheads="1"/>
              </p:cNvSpPr>
              <p:nvPr/>
            </p:nvSpPr>
            <p:spPr bwMode="white">
              <a:xfrm>
                <a:off x="0" y="384"/>
                <a:ext cx="5760" cy="3936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0" y="0"/>
              <a:ext cx="1667" cy="3613"/>
              <a:chOff x="0" y="0"/>
              <a:chExt cx="1667" cy="3613"/>
            </a:xfrm>
          </p:grpSpPr>
          <p:pic>
            <p:nvPicPr>
              <p:cNvPr id="1034" name="Picture 7" descr="grapes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ltGray">
              <a:xfrm>
                <a:off x="163" y="0"/>
                <a:ext cx="534" cy="3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226" y="0"/>
                <a:ext cx="80" cy="3613"/>
                <a:chOff x="226" y="0"/>
                <a:chExt cx="80" cy="3613"/>
              </a:xfrm>
            </p:grpSpPr>
            <p:sp>
              <p:nvSpPr>
                <p:cNvPr id="1037" name="Rectangle 9"/>
                <p:cNvSpPr>
                  <a:spLocks noChangeArrowheads="1"/>
                </p:cNvSpPr>
                <p:nvPr/>
              </p:nvSpPr>
              <p:spPr bwMode="ltGray">
                <a:xfrm>
                  <a:off x="226" y="0"/>
                  <a:ext cx="80" cy="853"/>
                </a:xfrm>
                <a:prstGeom prst="rect">
                  <a:avLst/>
                </a:pr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8" name="Rectangle 10"/>
                <p:cNvSpPr>
                  <a:spLocks noChangeArrowheads="1"/>
                </p:cNvSpPr>
                <p:nvPr/>
              </p:nvSpPr>
              <p:spPr bwMode="ltGray">
                <a:xfrm>
                  <a:off x="226" y="840"/>
                  <a:ext cx="80" cy="2773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36" name="Rectangle 11"/>
              <p:cNvSpPr>
                <a:spLocks noChangeArrowheads="1"/>
              </p:cNvSpPr>
              <p:nvPr/>
            </p:nvSpPr>
            <p:spPr bwMode="ltGray">
              <a:xfrm>
                <a:off x="0" y="347"/>
                <a:ext cx="1667" cy="80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027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028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95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E415C094-DCAC-455B-8D48-1D0DEC5BE14F}" type="datetimeFigureOut">
              <a:rPr lang="ru-RU" smtClean="0"/>
              <a:pPr/>
              <a:t>18.04.2018</a:t>
            </a:fld>
            <a:endParaRPr lang="ru-RU"/>
          </a:p>
        </p:txBody>
      </p:sp>
      <p:sp>
        <p:nvSpPr>
          <p:cNvPr id="206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87B69CCD-135A-40E5-A737-7C76697DC9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file:///C:\Documents%20and%20Settings\Admin\&#1056;&#1072;&#1073;&#1086;&#1095;&#1080;&#1081;%20&#1089;&#1090;&#1086;&#1083;\&#1059;&#1056;&#1054;&#1050;%201%20&#1082;&#1083;&#1072;&#1089;&#1089;\&#1055;&#1077;&#1089;&#1077;&#1085;&#1082;&#1072;%20&#1086;%20&#1094;&#1080;&#1088;&#1082;&#1077;.mp3" TargetMode="External"/><Relationship Id="rId1" Type="http://schemas.openxmlformats.org/officeDocument/2006/relationships/audio" Target="file:///C:\Documents%20and%20Settings\Admin\&#1056;&#1072;&#1073;&#1086;&#1095;&#1080;&#1081;%20&#1089;&#1090;&#1086;&#1083;\&#1059;&#1056;&#1054;&#1050;%201%20&#1082;&#1083;&#1072;&#1089;&#1089;\&#1050;&#1083;&#1086;&#1091;&#1085;+.mp3" TargetMode="Externa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59;&#1056;&#1054;&#1050;%201%20&#1082;&#1083;&#1072;&#1089;&#1089;\&#1052;&#1072;&#1088;&#1096;.wma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Admin\Рабочий стол\ОУ\2e2604bd5cf4b31c700d00a6c54089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9" y="1214422"/>
            <a:ext cx="8594263" cy="54292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428604"/>
            <a:ext cx="795814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0"/>
            <a:ext cx="79581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17780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«Музыка в цирке»</a:t>
            </a:r>
            <a:endParaRPr lang="ru-RU" sz="7200" b="1" dirty="0">
              <a:ln w="17780" cmpd="sng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sxodim.com/uploads/almaty/2016/05/e68c3660f9faf15770f54d853ff4513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65" y="785795"/>
            <a:ext cx="9131135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лоун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5929330"/>
            <a:ext cx="304800" cy="304800"/>
          </a:xfrm>
          <a:prstGeom prst="rect">
            <a:avLst/>
          </a:prstGeom>
        </p:spPr>
      </p:pic>
      <p:pic>
        <p:nvPicPr>
          <p:cNvPr id="3" name="Песенка о цирк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  <p:pic>
        <p:nvPicPr>
          <p:cNvPr id="1026" name="Picture 2" descr="C:\Documents and Settings\Admin\Рабочий стол\ОУ\zrf5pxe4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18" y="798970"/>
            <a:ext cx="6572296" cy="5844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6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68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43f75d783e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214686"/>
            <a:ext cx="3230571" cy="32235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714356"/>
            <a:ext cx="721523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</a:rPr>
              <a:t>Всем   спасибо   за   урок</a:t>
            </a:r>
            <a:r>
              <a:rPr lang="ru-RU" sz="32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</a:rPr>
              <a:t>.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</a:rPr>
              <a:t>Прозвени, дружок - звонок, </a:t>
            </a:r>
            <a:br>
              <a:rPr lang="ru-RU" sz="32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</a:rPr>
            </a:br>
            <a:r>
              <a:rPr lang="ru-RU" sz="32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</a:rPr>
              <a:t>Перемену ждут ребята, </a:t>
            </a:r>
            <a:br>
              <a:rPr lang="ru-RU" sz="32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</a:rPr>
            </a:br>
            <a:r>
              <a:rPr lang="ru-RU" sz="32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ea typeface="Calibri"/>
              </a:rPr>
              <a:t>Поиграть, попрыгать надо.</a:t>
            </a:r>
            <a:endParaRPr lang="ru-RU" sz="3200" b="1" cap="all" dirty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otvet.imgsmail.ru/download/f090cfb00390bd4db30d490f0fed1917_i-326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500042"/>
            <a:ext cx="4532630" cy="5929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3214686"/>
            <a:ext cx="4011484" cy="33239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Исаак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Осипович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Дунаевский</a:t>
            </a:r>
          </a:p>
          <a:p>
            <a:pPr algn="ctr"/>
            <a:r>
              <a:rPr lang="ru-RU" sz="4800" b="1" spc="5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(1900-1955)</a:t>
            </a:r>
            <a:endParaRPr lang="ru-RU" sz="4800" b="1" spc="50" dirty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357166"/>
            <a:ext cx="7786742" cy="6001643"/>
          </a:xfrm>
          <a:prstGeom prst="rect">
            <a:avLst/>
          </a:prstGeom>
          <a:effectLst>
            <a:outerShdw blurRad="50800" dist="38100" algn="l" rotWithShape="0">
              <a:schemeClr val="tx1"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Марш</a:t>
            </a:r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музыкальное произведение четкого ритма, мужественного звучания, предназначенное для сопровождения коллективного шествия</a:t>
            </a:r>
            <a:endParaRPr lang="ru-RU" sz="4800" dirty="0"/>
          </a:p>
        </p:txBody>
      </p:sp>
      <p:pic>
        <p:nvPicPr>
          <p:cNvPr id="4" name="Марш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714356"/>
            <a:ext cx="8001024" cy="2308324"/>
          </a:xfrm>
          <a:prstGeom prst="rect">
            <a:avLst/>
          </a:prstGeom>
          <a:effectLst>
            <a:outerShdw blurRad="50800" dist="38100" algn="l" rotWithShape="0">
              <a:schemeClr val="tx1"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Мажор</a:t>
            </a:r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весёлый лад в музыке</a:t>
            </a:r>
            <a:endParaRPr lang="ru-RU" sz="4800" dirty="0"/>
          </a:p>
        </p:txBody>
      </p:sp>
      <p:pic>
        <p:nvPicPr>
          <p:cNvPr id="3074" name="Picture 2" descr="C:\Documents and Settings\Admin\Рабочий стол\ОУ\7a1b584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072743"/>
            <a:ext cx="3071834" cy="4584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yarnews.net/files/1/1000/445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7510"/>
            <a:ext cx="9144000" cy="61904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857232"/>
            <a:ext cx="61436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АНТРАКТ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 descr="10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571868" y="2130139"/>
            <a:ext cx="2786082" cy="4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life-instyle.com/index.php?option=com_joomgallery&amp;view=image&amp;format=raw&amp;id=8179&amp;type=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67" y="714356"/>
            <a:ext cx="9215467" cy="6143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24smi.org/public/media/resize/660x-/celebrity/2015/11/12/1447339084-celeb_img_No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4290"/>
            <a:ext cx="4786346" cy="638179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215074" y="1785926"/>
            <a:ext cx="2643174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Маргарита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Назарова- </a:t>
            </a:r>
            <a:r>
              <a:rPr lang="ru-RU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известная дрессировщица тигров</a:t>
            </a:r>
            <a:endParaRPr lang="ru-RU" sz="20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50000"/>
                  <a:lumOff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5">
  <a:themeElements>
    <a:clrScheme name="Румянец 2">
      <a:dk1>
        <a:srgbClr val="660066"/>
      </a:dk1>
      <a:lt1>
        <a:srgbClr val="FFFFFF"/>
      </a:lt1>
      <a:dk2>
        <a:srgbClr val="FF00FF"/>
      </a:dk2>
      <a:lt2>
        <a:srgbClr val="FFCC99"/>
      </a:lt2>
      <a:accent1>
        <a:srgbClr val="99FF99"/>
      </a:accent1>
      <a:accent2>
        <a:srgbClr val="CC66FF"/>
      </a:accent2>
      <a:accent3>
        <a:srgbClr val="FFFFFF"/>
      </a:accent3>
      <a:accent4>
        <a:srgbClr val="560056"/>
      </a:accent4>
      <a:accent5>
        <a:srgbClr val="CAFFCA"/>
      </a:accent5>
      <a:accent6>
        <a:srgbClr val="B95CE7"/>
      </a:accent6>
      <a:hlink>
        <a:srgbClr val="FF99CC"/>
      </a:hlink>
      <a:folHlink>
        <a:srgbClr val="006600"/>
      </a:folHlink>
    </a:clrScheme>
    <a:fontScheme name="Румянец">
      <a:majorFont>
        <a:latin typeface="Impact"/>
        <a:ea typeface=""/>
        <a:cs typeface=""/>
      </a:majorFont>
      <a:minorFont>
        <a:latin typeface="Impac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Румянец 1">
        <a:dk1>
          <a:srgbClr val="000000"/>
        </a:dk1>
        <a:lt1>
          <a:srgbClr val="FFFFFF"/>
        </a:lt1>
        <a:dk2>
          <a:srgbClr val="6600CC"/>
        </a:dk2>
        <a:lt2>
          <a:srgbClr val="CCECFF"/>
        </a:lt2>
        <a:accent1>
          <a:srgbClr val="00FFCC"/>
        </a:accent1>
        <a:accent2>
          <a:srgbClr val="9933FF"/>
        </a:accent2>
        <a:accent3>
          <a:srgbClr val="B8AAE2"/>
        </a:accent3>
        <a:accent4>
          <a:srgbClr val="DADADA"/>
        </a:accent4>
        <a:accent5>
          <a:srgbClr val="AAFFE2"/>
        </a:accent5>
        <a:accent6>
          <a:srgbClr val="8A2DE7"/>
        </a:accent6>
        <a:hlink>
          <a:srgbClr val="660066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умянец 2">
        <a:dk1>
          <a:srgbClr val="660066"/>
        </a:dk1>
        <a:lt1>
          <a:srgbClr val="FFFFFF"/>
        </a:lt1>
        <a:dk2>
          <a:srgbClr val="FF00FF"/>
        </a:dk2>
        <a:lt2>
          <a:srgbClr val="FFCC99"/>
        </a:lt2>
        <a:accent1>
          <a:srgbClr val="99FF99"/>
        </a:accent1>
        <a:accent2>
          <a:srgbClr val="CC66FF"/>
        </a:accent2>
        <a:accent3>
          <a:srgbClr val="FFFFFF"/>
        </a:accent3>
        <a:accent4>
          <a:srgbClr val="560056"/>
        </a:accent4>
        <a:accent5>
          <a:srgbClr val="CAFFCA"/>
        </a:accent5>
        <a:accent6>
          <a:srgbClr val="B95CE7"/>
        </a:accent6>
        <a:hlink>
          <a:srgbClr val="FF99CC"/>
        </a:hlink>
        <a:folHlink>
          <a:srgbClr val="00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умянец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умянец 4">
        <a:dk1>
          <a:srgbClr val="000000"/>
        </a:dk1>
        <a:lt1>
          <a:srgbClr val="FFFFFF"/>
        </a:lt1>
        <a:dk2>
          <a:srgbClr val="CC0099"/>
        </a:dk2>
        <a:lt2>
          <a:srgbClr val="FFCCFF"/>
        </a:lt2>
        <a:accent1>
          <a:srgbClr val="00FF00"/>
        </a:accent1>
        <a:accent2>
          <a:srgbClr val="9933FF"/>
        </a:accent2>
        <a:accent3>
          <a:srgbClr val="E2AACA"/>
        </a:accent3>
        <a:accent4>
          <a:srgbClr val="DADADA"/>
        </a:accent4>
        <a:accent5>
          <a:srgbClr val="AAFFAA"/>
        </a:accent5>
        <a:accent6>
          <a:srgbClr val="8A2DE7"/>
        </a:accent6>
        <a:hlink>
          <a:srgbClr val="660066"/>
        </a:hlink>
        <a:folHlink>
          <a:srgbClr val="00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5">
  <a:themeElements>
    <a:clrScheme name="Румянец 2">
      <a:dk1>
        <a:srgbClr val="660066"/>
      </a:dk1>
      <a:lt1>
        <a:srgbClr val="FFFFFF"/>
      </a:lt1>
      <a:dk2>
        <a:srgbClr val="FF00FF"/>
      </a:dk2>
      <a:lt2>
        <a:srgbClr val="FFCC99"/>
      </a:lt2>
      <a:accent1>
        <a:srgbClr val="99FF99"/>
      </a:accent1>
      <a:accent2>
        <a:srgbClr val="CC66FF"/>
      </a:accent2>
      <a:accent3>
        <a:srgbClr val="FFFFFF"/>
      </a:accent3>
      <a:accent4>
        <a:srgbClr val="560056"/>
      </a:accent4>
      <a:accent5>
        <a:srgbClr val="CAFFCA"/>
      </a:accent5>
      <a:accent6>
        <a:srgbClr val="B95CE7"/>
      </a:accent6>
      <a:hlink>
        <a:srgbClr val="FF99CC"/>
      </a:hlink>
      <a:folHlink>
        <a:srgbClr val="006600"/>
      </a:folHlink>
    </a:clrScheme>
    <a:fontScheme name="Румянец">
      <a:majorFont>
        <a:latin typeface="Impact"/>
        <a:ea typeface=""/>
        <a:cs typeface=""/>
      </a:majorFont>
      <a:minorFont>
        <a:latin typeface="Impac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Румянец 1">
        <a:dk1>
          <a:srgbClr val="000000"/>
        </a:dk1>
        <a:lt1>
          <a:srgbClr val="FFFFFF"/>
        </a:lt1>
        <a:dk2>
          <a:srgbClr val="6600CC"/>
        </a:dk2>
        <a:lt2>
          <a:srgbClr val="CCECFF"/>
        </a:lt2>
        <a:accent1>
          <a:srgbClr val="00FFCC"/>
        </a:accent1>
        <a:accent2>
          <a:srgbClr val="9933FF"/>
        </a:accent2>
        <a:accent3>
          <a:srgbClr val="B8AAE2"/>
        </a:accent3>
        <a:accent4>
          <a:srgbClr val="DADADA"/>
        </a:accent4>
        <a:accent5>
          <a:srgbClr val="AAFFE2"/>
        </a:accent5>
        <a:accent6>
          <a:srgbClr val="8A2DE7"/>
        </a:accent6>
        <a:hlink>
          <a:srgbClr val="660066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умянец 2">
        <a:dk1>
          <a:srgbClr val="660066"/>
        </a:dk1>
        <a:lt1>
          <a:srgbClr val="FFFFFF"/>
        </a:lt1>
        <a:dk2>
          <a:srgbClr val="FF00FF"/>
        </a:dk2>
        <a:lt2>
          <a:srgbClr val="FFCC99"/>
        </a:lt2>
        <a:accent1>
          <a:srgbClr val="99FF99"/>
        </a:accent1>
        <a:accent2>
          <a:srgbClr val="CC66FF"/>
        </a:accent2>
        <a:accent3>
          <a:srgbClr val="FFFFFF"/>
        </a:accent3>
        <a:accent4>
          <a:srgbClr val="560056"/>
        </a:accent4>
        <a:accent5>
          <a:srgbClr val="CAFFCA"/>
        </a:accent5>
        <a:accent6>
          <a:srgbClr val="B95CE7"/>
        </a:accent6>
        <a:hlink>
          <a:srgbClr val="FF99CC"/>
        </a:hlink>
        <a:folHlink>
          <a:srgbClr val="00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умянец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умянец 4">
        <a:dk1>
          <a:srgbClr val="000000"/>
        </a:dk1>
        <a:lt1>
          <a:srgbClr val="FFFFFF"/>
        </a:lt1>
        <a:dk2>
          <a:srgbClr val="CC0099"/>
        </a:dk2>
        <a:lt2>
          <a:srgbClr val="FFCCFF"/>
        </a:lt2>
        <a:accent1>
          <a:srgbClr val="00FF00"/>
        </a:accent1>
        <a:accent2>
          <a:srgbClr val="9933FF"/>
        </a:accent2>
        <a:accent3>
          <a:srgbClr val="E2AACA"/>
        </a:accent3>
        <a:accent4>
          <a:srgbClr val="DADADA"/>
        </a:accent4>
        <a:accent5>
          <a:srgbClr val="AAFFAA"/>
        </a:accent5>
        <a:accent6>
          <a:srgbClr val="8A2DE7"/>
        </a:accent6>
        <a:hlink>
          <a:srgbClr val="660066"/>
        </a:hlink>
        <a:folHlink>
          <a:srgbClr val="00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853</TotalTime>
  <Words>50</Words>
  <Application>Microsoft Office PowerPoint</Application>
  <PresentationFormat>Экран (4:3)</PresentationFormat>
  <Paragraphs>13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Тема5</vt:lpstr>
      <vt:lpstr>1_Тема5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144</cp:lastModifiedBy>
  <cp:revision>85</cp:revision>
  <dcterms:created xsi:type="dcterms:W3CDTF">2013-03-18T17:25:03Z</dcterms:created>
  <dcterms:modified xsi:type="dcterms:W3CDTF">2018-04-17T20:55:50Z</dcterms:modified>
</cp:coreProperties>
</file>