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694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637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00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440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00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35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497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757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54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99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80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6498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Олег</cp:lastModifiedBy>
  <cp:revision>2</cp:revision>
  <dcterms:created xsi:type="dcterms:W3CDTF">2022-03-20T18:16:32Z</dcterms:created>
  <dcterms:modified xsi:type="dcterms:W3CDTF">2022-03-20T18:20:47Z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1049-11.2.0.10452</vt:lpwstr>
  </property>
  <property fmtid="{D5CDD505-2E9C-101B-9397-08002B2CF9AE}" pid="3" name="ICV">
    <vt:lpwstr>4974B2DA590741CC9F28CD9024377055</vt:lpwstr>
  </property>
</Properties>
</file>