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2" r:id="rId3"/>
    <p:sldId id="273" r:id="rId4"/>
    <p:sldId id="274" r:id="rId5"/>
    <p:sldId id="275" r:id="rId6"/>
    <p:sldId id="276" r:id="rId7"/>
    <p:sldId id="277" r:id="rId8"/>
    <p:sldId id="270" r:id="rId9"/>
    <p:sldId id="278" r:id="rId10"/>
    <p:sldId id="279" r:id="rId11"/>
    <p:sldId id="280" r:id="rId12"/>
    <p:sldId id="281" r:id="rId13"/>
    <p:sldId id="282" r:id="rId14"/>
    <p:sldId id="283" r:id="rId15"/>
    <p:sldId id="271" r:id="rId16"/>
    <p:sldId id="284" r:id="rId17"/>
    <p:sldId id="285" r:id="rId18"/>
    <p:sldId id="286" r:id="rId19"/>
    <p:sldId id="269" r:id="rId20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6" d="100"/>
          <a:sy n="96" d="100"/>
        </p:scale>
        <p:origin x="-552" y="-3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alphaModFix amt="66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Рамка 3"/>
          <p:cNvSpPr/>
          <p:nvPr userDrawn="1"/>
        </p:nvSpPr>
        <p:spPr>
          <a:xfrm>
            <a:off x="0" y="0"/>
            <a:ext cx="9144000" cy="5143500"/>
          </a:xfrm>
          <a:prstGeom prst="frame">
            <a:avLst>
              <a:gd name="adj1" fmla="val 4352"/>
            </a:avLst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04.02.2019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04.02.2019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04.02.2019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04.02.2019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04.02.2019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04.02.2019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04.02.2019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04.02.2019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04.02.2019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04.02.2019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microsoft.com/office/2007/relationships/hdphoto" Target="../media/hdphoto1.wdp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66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14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5536" y="555526"/>
            <a:ext cx="8424936" cy="4320479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8" name="Рамка 7"/>
          <p:cNvSpPr/>
          <p:nvPr userDrawn="1"/>
        </p:nvSpPr>
        <p:spPr>
          <a:xfrm>
            <a:off x="0" y="0"/>
            <a:ext cx="9144000" cy="5143500"/>
          </a:xfrm>
          <a:prstGeom prst="frame">
            <a:avLst>
              <a:gd name="adj1" fmla="val 3797"/>
            </a:avLst>
          </a:prstGeom>
          <a:blipFill dpi="0" rotWithShape="1"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3.pn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47664" y="806268"/>
            <a:ext cx="6480720" cy="901386"/>
          </a:xfrm>
        </p:spPr>
        <p:txBody>
          <a:bodyPr>
            <a:prstTxWarp prst="textPlain">
              <a:avLst/>
            </a:prstTxWarp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Жизнь – бесценный дар  </a:t>
            </a:r>
            <a:endParaRPr lang="ru-RU" sz="1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5220072" y="2914650"/>
            <a:ext cx="3528392" cy="1817340"/>
          </a:xfrm>
        </p:spPr>
        <p:txBody>
          <a:bodyPr>
            <a:normAutofit fontScale="62500" lnSpcReduction="20000"/>
          </a:bodyPr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Классный час для 7-го класса подготовила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Сай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Л.М., учитель географии МБОУ СОШ № 6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ст.Новолеушковской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Павловского района Краснодарского края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Пользователь\Desktop\сюда\1 Sun-On-Sand-1920x140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888280"/>
            <a:ext cx="3923388" cy="28812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Притча о ценности жизни</a:t>
            </a:r>
            <a:endParaRPr lang="ru-RU" sz="3200" b="1" i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 descr="C:\Users\Пользователь\Desktop\сюда\8 12honda_bay_island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950404"/>
            <a:ext cx="3475780" cy="23042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Пользователь\Desktop\сюда\9 imaginatio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1954667"/>
            <a:ext cx="2144067" cy="29933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3851920" y="987575"/>
            <a:ext cx="5040560" cy="864096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«Это имеет смысл для тех, кого я уже спасла»</a:t>
            </a:r>
            <a:endParaRPr lang="ru-RU" sz="2000" b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23528" y="3451340"/>
            <a:ext cx="6315000" cy="1362648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Каждая спасенная жизнь имеет огромную ценность для того, кто ею обладает.</a:t>
            </a:r>
            <a:endParaRPr lang="ru-RU" sz="2000" b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9562455"/>
      </p:ext>
    </p:extLst>
  </p:cSld>
  <p:clrMapOvr>
    <a:masterClrMapping/>
  </p:clrMapOvr>
  <p:transition advClick="0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В жизни по-разному можно жить…</a:t>
            </a:r>
            <a:endParaRPr lang="ru-RU" sz="3200" b="1" i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4648200" y="987574"/>
            <a:ext cx="4244280" cy="374441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В жизни по-разному можно жить,</a:t>
            </a:r>
          </a:p>
          <a:p>
            <a:pPr marL="0" indent="0">
              <a:buNone/>
            </a:pPr>
            <a:r>
              <a:rPr lang="ru-RU" sz="20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В горе можно, и в радости.</a:t>
            </a:r>
          </a:p>
          <a:p>
            <a:pPr marL="0" indent="0">
              <a:buNone/>
            </a:pPr>
            <a:r>
              <a:rPr lang="ru-RU" sz="20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Вовремя есть, вовремя пить,</a:t>
            </a:r>
          </a:p>
          <a:p>
            <a:pPr marL="0" indent="0">
              <a:buNone/>
            </a:pPr>
            <a:r>
              <a:rPr lang="ru-RU" sz="20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Вовремя делать гадости.</a:t>
            </a:r>
          </a:p>
          <a:p>
            <a:pPr marL="0" indent="0">
              <a:buNone/>
            </a:pPr>
            <a:r>
              <a:rPr lang="ru-RU" sz="20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А можно и так: на рассвете встать</a:t>
            </a:r>
          </a:p>
          <a:p>
            <a:pPr marL="0" indent="0">
              <a:buNone/>
            </a:pPr>
            <a:r>
              <a:rPr lang="ru-RU" sz="20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И, помышляя о чуде,</a:t>
            </a:r>
          </a:p>
          <a:p>
            <a:pPr marL="0" indent="0">
              <a:buNone/>
            </a:pPr>
            <a:r>
              <a:rPr lang="ru-RU" sz="20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Рукой обнажённою солнце достать</a:t>
            </a:r>
          </a:p>
          <a:p>
            <a:pPr marL="0" indent="0">
              <a:buNone/>
            </a:pPr>
            <a:r>
              <a:rPr lang="ru-RU" sz="20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И подарить его людям.</a:t>
            </a:r>
            <a:endParaRPr lang="ru-RU" sz="2000" b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 descr="C:\Users\Пользователь\Desktop\сюда\10 321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203598"/>
            <a:ext cx="3960440" cy="34563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3401965"/>
      </p:ext>
    </p:extLst>
  </p:cSld>
  <p:clrMapOvr>
    <a:masterClrMapping/>
  </p:clrMapOvr>
  <p:transition advClick="0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Упражнение «Воздушный шар»</a:t>
            </a:r>
            <a:endParaRPr lang="ru-RU" sz="3200" b="1" i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Известный ученый, 57 лет. 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Фотограф, 32 года. 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Девушка, 24 года. 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Мужчина, 43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года.</a:t>
            </a: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Рабочий, 29 лет. 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Женщина, 39 лет. </a:t>
            </a:r>
          </a:p>
        </p:txBody>
      </p:sp>
      <p:pic>
        <p:nvPicPr>
          <p:cNvPr id="10242" name="Picture 2" descr="C:\Users\Пользователь\Desktop\сюда\11 aviaciya-vozdushnye-shary-36707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203598"/>
            <a:ext cx="4172272" cy="33843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2521691"/>
      </p:ext>
    </p:extLst>
  </p:cSld>
  <p:clrMapOvr>
    <a:masterClrMapping/>
  </p:clrMapOvr>
  <p:transition advClick="0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ГЕРОИ</a:t>
            </a:r>
            <a:endParaRPr lang="ru-RU" sz="3200" b="1" i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6" name="Picture 2" descr="C:\Users\Пользователь\Desktop\сюда\12 Cosmonauts_Rocket_Painting_Art_Yuri_Gagarin_Smile_521512_1600x12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915566"/>
            <a:ext cx="3312368" cy="25922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C:\Users\Пользователь\Desktop\сюда\14 hello_html_m352a8d8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7" y="915566"/>
            <a:ext cx="3044656" cy="34563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C:\Users\Пользователь\Desktop\сюда\13 Pushkin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0045" y="1275606"/>
            <a:ext cx="3027592" cy="35952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6310118"/>
      </p:ext>
    </p:extLst>
  </p:cSld>
  <p:clrMapOvr>
    <a:masterClrMapping/>
  </p:clrMapOvr>
  <p:transition advClick="0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ГЕРОИ СТАНИЦЫ НОВОЛЕУШКОВСКОЙ</a:t>
            </a:r>
            <a:endParaRPr lang="ru-RU" sz="3200" b="1" i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3538736" cy="479822"/>
          </a:xfrm>
        </p:spPr>
        <p:txBody>
          <a:bodyPr>
            <a:normAutofit fontScale="92500"/>
          </a:bodyPr>
          <a:lstStyle/>
          <a:p>
            <a:r>
              <a:rPr lang="ru-RU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Иван Иванович Никонов</a:t>
            </a:r>
            <a:endParaRPr lang="ru-RU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>
          <a:xfrm>
            <a:off x="5220072" y="1151335"/>
            <a:ext cx="3466729" cy="479822"/>
          </a:xfrm>
        </p:spPr>
        <p:txBody>
          <a:bodyPr>
            <a:normAutofit fontScale="92500"/>
          </a:bodyPr>
          <a:lstStyle/>
          <a:p>
            <a:pPr algn="ctr"/>
            <a:r>
              <a:rPr lang="ru-RU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Федор Иванович Яровой</a:t>
            </a:r>
            <a:endParaRPr lang="ru-RU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/>
          <p:cNvPicPr/>
          <p:nvPr/>
        </p:nvPicPr>
        <p:blipFill>
          <a:blip r:embed="rId2"/>
          <a:stretch/>
        </p:blipFill>
        <p:spPr>
          <a:xfrm>
            <a:off x="971600" y="1686419"/>
            <a:ext cx="2050216" cy="27879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/>
          <p:cNvPicPr/>
          <p:nvPr/>
        </p:nvPicPr>
        <p:blipFill>
          <a:blip r:embed="rId3"/>
          <a:stretch/>
        </p:blipFill>
        <p:spPr>
          <a:xfrm>
            <a:off x="6516216" y="1666097"/>
            <a:ext cx="1845624" cy="28083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290" name="Picture 2" descr="C:\Users\Пользователь\Desktop\сюда\P128020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579862"/>
            <a:ext cx="978466" cy="1266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 descr="C:\Users\Пользователь\Desktop\сюда\P1280197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3795886"/>
            <a:ext cx="1368152" cy="108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Скругленный прямоугольник 7"/>
          <p:cNvSpPr/>
          <p:nvPr/>
        </p:nvSpPr>
        <p:spPr>
          <a:xfrm>
            <a:off x="3419872" y="1779662"/>
            <a:ext cx="2808312" cy="576064"/>
          </a:xfrm>
          <a:prstGeom prst="roundRect">
            <a:avLst/>
          </a:prstGeom>
          <a:solidFill>
            <a:schemeClr val="bg2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Евдокия Михайловна Федоренко</a:t>
            </a:r>
            <a:endParaRPr lang="ru-RU" b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2" name="Picture 4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59" t="4012" r="2465" b="52210"/>
          <a:stretch/>
        </p:blipFill>
        <p:spPr bwMode="auto">
          <a:xfrm>
            <a:off x="3959323" y="2427734"/>
            <a:ext cx="1729409" cy="25220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37126609"/>
      </p:ext>
    </p:extLst>
  </p:cSld>
  <p:clrMapOvr>
    <a:masterClrMapping/>
  </p:clrMapOvr>
  <p:transition advClick="0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Берегите и цените свою жизнь!</a:t>
            </a:r>
            <a:endParaRPr lang="ru-RU" sz="3200" b="1" i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Мой фильм 1.wmv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308225" y="1200150"/>
            <a:ext cx="4525963" cy="3394075"/>
          </a:xfrm>
        </p:spPr>
      </p:pic>
    </p:spTree>
    <p:extLst>
      <p:ext uri="{BB962C8B-B14F-4D97-AF65-F5344CB8AC3E}">
        <p14:creationId xmlns:p14="http://schemas.microsoft.com/office/powerpoint/2010/main" val="2378725337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Телефон доверия</a:t>
            </a:r>
            <a:endParaRPr lang="ru-RU" sz="3200" b="1" i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4" name="Picture 2" descr="C:\Users\Пользователь\Desktop\сюда\15 telefon_doveriya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059582"/>
            <a:ext cx="6336704" cy="37444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2795580"/>
      </p:ext>
    </p:extLst>
  </p:cSld>
  <p:clrMapOvr>
    <a:masterClrMapping/>
  </p:clrMapOvr>
  <p:transition advClick="0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Делайте правильные действия и совершайте правильные поступки</a:t>
            </a:r>
            <a:endParaRPr lang="ru-RU" sz="3200" b="1" i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8" name="Picture 2" descr="C:\Users\Пользователь\Desktop\сюда\17 22221915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4074" y="1596843"/>
            <a:ext cx="5915851" cy="26006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9791444"/>
      </p:ext>
    </p:extLst>
  </p:cSld>
  <p:clrMapOvr>
    <a:masterClrMapping/>
  </p:clrMapOvr>
  <p:transition advClick="0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3" descr="C:\Users\Пользователь\Desktop\сюда\18  iArEExxoqavOQObV2ufbZg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19622"/>
            <a:ext cx="4267200" cy="3200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Скругленный прямоугольник 1"/>
          <p:cNvSpPr/>
          <p:nvPr/>
        </p:nvSpPr>
        <p:spPr>
          <a:xfrm>
            <a:off x="4860032" y="1203598"/>
            <a:ext cx="3960440" cy="3632448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Мне больше всего удалось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…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Что я получил от этого классного часа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 что ты можешь себя похвалить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 что ты можешь похвалить одноклассников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Что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чувствовал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Что приобрел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Считаете ли вы, что мы не напрасно провели этот час  вместе?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467544" y="339502"/>
            <a:ext cx="8280920" cy="576064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Рефлексивный экран</a:t>
            </a:r>
            <a:endParaRPr lang="ru-RU" sz="32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534269"/>
      </p:ext>
    </p:extLst>
  </p:cSld>
  <p:clrMapOvr>
    <a:masterClrMapping/>
  </p:clrMapOvr>
  <p:transition advClick="0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ИНТЕРНЕТ РЕСУРСЫ 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251520" y="915566"/>
            <a:ext cx="4244280" cy="3679057"/>
          </a:xfrm>
        </p:spPr>
        <p:txBody>
          <a:bodyPr>
            <a:normAutofit fontScale="25000" lnSpcReduction="2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4400" dirty="0">
                <a:latin typeface="Times New Roman" pitchFamily="18" charset="0"/>
                <a:ea typeface="Calibri"/>
                <a:cs typeface="Times New Roman" pitchFamily="18" charset="0"/>
              </a:rPr>
              <a:t>Автор шаблона: </a:t>
            </a:r>
            <a:r>
              <a:rPr lang="ru-RU" sz="4400" dirty="0" smtClean="0">
                <a:latin typeface="Times New Roman" pitchFamily="18" charset="0"/>
                <a:ea typeface="Calibri"/>
                <a:cs typeface="Times New Roman" pitchFamily="18" charset="0"/>
              </a:rPr>
              <a:t>Моргунова </a:t>
            </a:r>
            <a:r>
              <a:rPr lang="ru-RU" sz="4400" dirty="0">
                <a:latin typeface="Times New Roman" pitchFamily="18" charset="0"/>
                <a:ea typeface="Calibri"/>
                <a:cs typeface="Times New Roman" pitchFamily="18" charset="0"/>
              </a:rPr>
              <a:t>Ольга </a:t>
            </a:r>
            <a:r>
              <a:rPr lang="ru-RU" sz="4400" dirty="0" err="1" smtClean="0">
                <a:latin typeface="Times New Roman" pitchFamily="18" charset="0"/>
                <a:ea typeface="Calibri"/>
                <a:cs typeface="Times New Roman" pitchFamily="18" charset="0"/>
              </a:rPr>
              <a:t>Викторовн,а</a:t>
            </a:r>
            <a:r>
              <a:rPr lang="ru-RU" sz="4400" dirty="0" smtClean="0">
                <a:latin typeface="Times New Roman" pitchFamily="18" charset="0"/>
                <a:ea typeface="Calibri"/>
                <a:cs typeface="Times New Roman" pitchFamily="18" charset="0"/>
              </a:rPr>
              <a:t> учитель </a:t>
            </a:r>
            <a:r>
              <a:rPr lang="ru-RU" sz="4400" dirty="0">
                <a:latin typeface="Times New Roman" pitchFamily="18" charset="0"/>
                <a:ea typeface="Calibri"/>
                <a:cs typeface="Times New Roman" pitchFamily="18" charset="0"/>
              </a:rPr>
              <a:t>технологии </a:t>
            </a:r>
            <a:r>
              <a:rPr lang="ru-RU" sz="4400" dirty="0" smtClean="0">
                <a:latin typeface="Times New Roman" pitchFamily="18" charset="0"/>
                <a:ea typeface="Calibri"/>
                <a:cs typeface="Times New Roman" pitchFamily="18" charset="0"/>
              </a:rPr>
              <a:t> ГБОУ </a:t>
            </a:r>
            <a:r>
              <a:rPr lang="ru-RU" sz="4400" dirty="0">
                <a:latin typeface="Times New Roman" pitchFamily="18" charset="0"/>
                <a:ea typeface="Calibri"/>
                <a:cs typeface="Times New Roman" pitchFamily="18" charset="0"/>
              </a:rPr>
              <a:t>«АООШ І-ІІІ ст. №19</a:t>
            </a:r>
            <a:r>
              <a:rPr lang="ru-RU" sz="4400" dirty="0" smtClean="0">
                <a:latin typeface="Times New Roman" pitchFamily="18" charset="0"/>
                <a:ea typeface="Calibri"/>
                <a:cs typeface="Times New Roman" pitchFamily="18" charset="0"/>
              </a:rPr>
              <a:t>», ЛНР,  г</a:t>
            </a:r>
            <a:r>
              <a:rPr lang="ru-RU" sz="4400" dirty="0"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4400" dirty="0" smtClean="0">
                <a:latin typeface="Times New Roman" pitchFamily="18" charset="0"/>
                <a:ea typeface="Calibri"/>
                <a:cs typeface="Times New Roman" pitchFamily="18" charset="0"/>
              </a:rPr>
              <a:t>Антрацит.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3400" dirty="0">
                <a:latin typeface="Times New Roman" pitchFamily="18" charset="0"/>
                <a:ea typeface="Calibri"/>
                <a:cs typeface="Times New Roman" pitchFamily="18" charset="0"/>
              </a:rPr>
              <a:t>https://f.vividscreen.info/soft/30482ef83696e8446e120d47152d7a81/Sun-On-Sand-1920x1408.jpg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3400" dirty="0">
                <a:latin typeface="Times New Roman" pitchFamily="18" charset="0"/>
                <a:ea typeface="Calibri"/>
                <a:cs typeface="Times New Roman" pitchFamily="18" charset="0"/>
              </a:rPr>
              <a:t>https://avatars.mds.yandex.net/get-pdb/901820/332340c0-de54-4e4f-af46-8f1f2fd75115/s1200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3400" dirty="0">
                <a:latin typeface="Times New Roman" pitchFamily="18" charset="0"/>
                <a:ea typeface="Calibri"/>
                <a:cs typeface="Times New Roman" pitchFamily="18" charset="0"/>
              </a:rPr>
              <a:t>https://yellmed.ru/static/yellmed_news/a1b47ee5f7e85cb2937f513b6f8e4d2c.jpg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3400" dirty="0">
                <a:latin typeface="Times New Roman" pitchFamily="18" charset="0"/>
                <a:ea typeface="Calibri"/>
                <a:cs typeface="Times New Roman" pitchFamily="18" charset="0"/>
              </a:rPr>
              <a:t>http://gloria-mur.ru/wp-content/uploads/2016/09/557f8f8f34b44cf2bb8cf6e0155b124f1.jpg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3400" dirty="0">
                <a:latin typeface="Times New Roman" pitchFamily="18" charset="0"/>
                <a:ea typeface="Calibri"/>
                <a:cs typeface="Times New Roman" pitchFamily="18" charset="0"/>
              </a:rPr>
              <a:t>https://primechaniya.ru/assets/images/2015/dekabr/12-12-15/nof4g0vaaeo.jpg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3400" dirty="0">
                <a:latin typeface="Times New Roman" pitchFamily="18" charset="0"/>
                <a:ea typeface="Calibri"/>
                <a:cs typeface="Times New Roman" pitchFamily="18" charset="0"/>
              </a:rPr>
              <a:t>https://ds03.infourok.ru/uploads/ex/0175/0000ebd4-aedb00c5/img49.jpg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3400" dirty="0">
                <a:latin typeface="Times New Roman" pitchFamily="18" charset="0"/>
                <a:ea typeface="Calibri"/>
                <a:cs typeface="Times New Roman" pitchFamily="18" charset="0"/>
              </a:rPr>
              <a:t>https://ds03.infourok.ru/uploads/ex/11c9/00014a48-c217ed1b/640/img25.jpg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3400" dirty="0">
                <a:latin typeface="Times New Roman" pitchFamily="18" charset="0"/>
                <a:ea typeface="Calibri"/>
                <a:cs typeface="Times New Roman" pitchFamily="18" charset="0"/>
              </a:rPr>
              <a:t>http://www.soblakami.ru/sites/default/files/12honda_bay_islands.jpg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3400" dirty="0">
                <a:latin typeface="Times New Roman" pitchFamily="18" charset="0"/>
                <a:ea typeface="Calibri"/>
                <a:cs typeface="Times New Roman" pitchFamily="18" charset="0"/>
              </a:rPr>
              <a:t>http://3.bp.blogspot.com/-qFLTtwyvUWk/TyhUQSG_elI/AAAAAAAAClo/SdYNPqayfM0/s1600/imagination.png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1200" dirty="0" smtClean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200" dirty="0" smtClean="0">
                <a:ea typeface="Calibri"/>
                <a:cs typeface="Times New Roman"/>
              </a:rPr>
              <a:t> 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12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1200" dirty="0"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1200" dirty="0"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endParaRPr lang="ru-RU" sz="1200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1200" dirty="0">
              <a:ea typeface="Calibri"/>
              <a:cs typeface="Times New Roman"/>
            </a:endParaRPr>
          </a:p>
          <a:p>
            <a:endParaRPr lang="ru-RU" sz="1200" dirty="0"/>
          </a:p>
        </p:txBody>
      </p:sp>
      <p:sp>
        <p:nvSpPr>
          <p:cNvPr id="2" name="Объект 1"/>
          <p:cNvSpPr>
            <a:spLocks noGrp="1"/>
          </p:cNvSpPr>
          <p:nvPr>
            <p:ph sz="half" idx="2"/>
          </p:nvPr>
        </p:nvSpPr>
        <p:spPr>
          <a:xfrm>
            <a:off x="4648200" y="915566"/>
            <a:ext cx="4244280" cy="3960440"/>
          </a:xfrm>
        </p:spPr>
        <p:txBody>
          <a:bodyPr>
            <a:normAutofit fontScale="25000" lnSpcReduction="20000"/>
          </a:bodyPr>
          <a:lstStyle/>
          <a:p>
            <a:r>
              <a:rPr lang="en-US" sz="3400" dirty="0">
                <a:latin typeface="Times New Roman" pitchFamily="18" charset="0"/>
                <a:cs typeface="Times New Roman" pitchFamily="18" charset="0"/>
              </a:rPr>
              <a:t>https://www.stihi.ru/pics/2017/04/24/3212.jpg</a:t>
            </a:r>
          </a:p>
          <a:p>
            <a:r>
              <a:rPr lang="en-US" sz="3400" dirty="0">
                <a:latin typeface="Times New Roman" pitchFamily="18" charset="0"/>
                <a:cs typeface="Times New Roman" pitchFamily="18" charset="0"/>
              </a:rPr>
              <a:t>https://i.artfile.me/wallpaper/19-08-2007/1024x768/aviaciya-vozdushnye-shary-367076.jpg</a:t>
            </a:r>
          </a:p>
          <a:p>
            <a:r>
              <a:rPr lang="en-US" sz="3400" dirty="0">
                <a:latin typeface="Times New Roman" pitchFamily="18" charset="0"/>
                <a:cs typeface="Times New Roman" pitchFamily="18" charset="0"/>
              </a:rPr>
              <a:t>https://s1.1zoom.ru/b4763/377/Cosmonauts_Rocket_Painting_Art_Yuri_Gagarin_Smile_521512_1600x1200.jpg</a:t>
            </a:r>
          </a:p>
          <a:p>
            <a:r>
              <a:rPr lang="en-US" sz="3400" dirty="0">
                <a:latin typeface="Times New Roman" pitchFamily="18" charset="0"/>
                <a:cs typeface="Times New Roman" pitchFamily="18" charset="0"/>
              </a:rPr>
              <a:t>http://massmediamurom.ru/wp-content/uploads/Pushkin.jpg</a:t>
            </a:r>
          </a:p>
          <a:p>
            <a:r>
              <a:rPr lang="en-US" sz="3400" dirty="0">
                <a:latin typeface="Times New Roman" pitchFamily="18" charset="0"/>
                <a:cs typeface="Times New Roman" pitchFamily="18" charset="0"/>
              </a:rPr>
              <a:t>https://ds02.infourok.ru/uploads/ex/1243/000409e2-c7b8537a/1/hello_html_m352a8d88.jpg</a:t>
            </a:r>
          </a:p>
          <a:p>
            <a:r>
              <a:rPr lang="en-US" sz="3400" dirty="0">
                <a:latin typeface="Times New Roman" pitchFamily="18" charset="0"/>
                <a:cs typeface="Times New Roman" pitchFamily="18" charset="0"/>
              </a:rPr>
              <a:t>http://uprsoc.tmbreg.ru/images/SEMIY/telefon_doveriya.jpg</a:t>
            </a:r>
          </a:p>
          <a:p>
            <a:r>
              <a:rPr lang="en-US" sz="3400" dirty="0">
                <a:latin typeface="Times New Roman" pitchFamily="18" charset="0"/>
                <a:cs typeface="Times New Roman" pitchFamily="18" charset="0"/>
              </a:rPr>
              <a:t>https://ds03.infourok.ru/uploads/ex/0aae/0000a6ed-d3c039ac/640/img9.jpg</a:t>
            </a:r>
          </a:p>
          <a:p>
            <a:r>
              <a:rPr lang="en-US" sz="3400" dirty="0">
                <a:latin typeface="Times New Roman" pitchFamily="18" charset="0"/>
                <a:cs typeface="Times New Roman" pitchFamily="18" charset="0"/>
              </a:rPr>
              <a:t>http://www.playcast.ru/uploads/2017/04/05/22221915.png</a:t>
            </a:r>
          </a:p>
          <a:p>
            <a:r>
              <a:rPr lang="en-US" sz="3400" dirty="0">
                <a:latin typeface="Times New Roman" pitchFamily="18" charset="0"/>
                <a:cs typeface="Times New Roman" pitchFamily="18" charset="0"/>
              </a:rPr>
              <a:t>https://cdn-images-1.medium.com/max/1200/1*iArEExxoqavOQObV2ufbZg.jpeg</a:t>
            </a:r>
          </a:p>
          <a:p>
            <a:r>
              <a:rPr lang="en-US" sz="3400" dirty="0">
                <a:latin typeface="Times New Roman" pitchFamily="18" charset="0"/>
                <a:cs typeface="Times New Roman" pitchFamily="18" charset="0"/>
              </a:rPr>
              <a:t>http://www.playcast.ru/uploads/2009/07/22/1102105.jpg</a:t>
            </a:r>
          </a:p>
          <a:p>
            <a:pPr marL="0" indent="0">
              <a:buNone/>
            </a:pPr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Подумайте, о какой жизненной ценности идет речь</a:t>
            </a:r>
            <a:r>
              <a:rPr lang="ru-RU" sz="31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3100" b="1" i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60384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…Жизнь и смерть </a:t>
            </a:r>
          </a:p>
          <a:p>
            <a:pPr marL="0" indent="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сплелись в один клубок.</a:t>
            </a:r>
          </a:p>
          <a:p>
            <a:pPr marL="0" indent="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Мальчик был убит фашистской миной.</a:t>
            </a:r>
          </a:p>
          <a:p>
            <a:pPr marL="0" indent="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Он лежал в пыли, а голубок</a:t>
            </a:r>
          </a:p>
          <a:p>
            <a:pPr marL="0" indent="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Сердцем рвался к стае голубиной.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Пользователь\Desktop\сюда\5 nof4g0vaaeo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275606"/>
            <a:ext cx="4038600" cy="32403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0647920"/>
      </p:ext>
    </p:extLst>
  </p:cSld>
  <p:clrMapOvr>
    <a:masterClrMapping/>
  </p:clrMapOvr>
  <p:transition advClick="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Человек рождается только один раз. </a:t>
            </a:r>
            <a:br>
              <a:rPr lang="ru-RU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Жизнь – бесценный дар!</a:t>
            </a:r>
            <a:endParaRPr lang="ru-RU" sz="3200" b="1" i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32040" y="1200151"/>
            <a:ext cx="3960440" cy="3394472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Как хорошо на свете жить:</a:t>
            </a:r>
          </a:p>
          <a:p>
            <a:pPr marL="0" indent="0" algn="ctr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Смеяться, плакать и любить,</a:t>
            </a:r>
          </a:p>
          <a:p>
            <a:pPr marL="0" indent="0" algn="ctr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Идти по снегу босиком,</a:t>
            </a:r>
          </a:p>
          <a:p>
            <a:pPr marL="0" indent="0" algn="ctr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Мечтать и думать…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Пользователь\Desktop\сюда\3 a1b47ee5f7e85cb2937f513b6f8e4d2c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275607"/>
            <a:ext cx="4680520" cy="28083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5419296"/>
      </p:ext>
    </p:extLst>
  </p:cSld>
  <p:clrMapOvr>
    <a:masterClrMapping/>
  </p:clrMapOvr>
  <p:transition advClick="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ЦЕННОСТЬ ЖИЗНИ</a:t>
            </a:r>
            <a:endParaRPr lang="ru-RU" sz="3200" b="1" i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Пользователь\Desktop\сюда\2 s1200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131590"/>
            <a:ext cx="5400600" cy="36724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0604266"/>
      </p:ext>
    </p:extLst>
  </p:cSld>
  <p:clrMapOvr>
    <a:masterClrMapping/>
  </p:clrMapOvr>
  <p:transition advClick="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95536" y="411510"/>
            <a:ext cx="1440160" cy="432048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Ц</a:t>
            </a:r>
            <a:endParaRPr lang="ru-RU" sz="2400" b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95536" y="987574"/>
            <a:ext cx="1418456" cy="36004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endParaRPr lang="ru-RU" sz="2400" b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17240" y="1491630"/>
            <a:ext cx="1396752" cy="36004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endParaRPr lang="ru-RU" sz="2400" b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36712" y="1995686"/>
            <a:ext cx="1377280" cy="419624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endParaRPr lang="ru-RU" sz="2400" b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48172" y="2571750"/>
            <a:ext cx="1365820" cy="36004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endParaRPr lang="ru-RU" sz="2400" b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48172" y="3147814"/>
            <a:ext cx="1365820" cy="432048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endParaRPr lang="ru-RU" sz="2400" b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48172" y="3795886"/>
            <a:ext cx="1365820" cy="432048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endParaRPr lang="ru-RU" sz="2400" b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48172" y="4371950"/>
            <a:ext cx="1365820" cy="385192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Ь</a:t>
            </a:r>
            <a:endParaRPr lang="ru-RU" sz="2400" b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419872" y="411510"/>
            <a:ext cx="4608512" cy="432048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ЦЕНЫ НЕ ИМЕЕТ</a:t>
            </a:r>
            <a:endParaRPr lang="ru-RU" sz="2400" b="1" i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419872" y="987574"/>
            <a:ext cx="4608512" cy="36004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ЕДИНСТВЕННАЯ В СВОЁМ РОДЕ</a:t>
            </a:r>
            <a:endParaRPr lang="ru-RU" sz="2000" b="1" i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419872" y="1491630"/>
            <a:ext cx="4608512" cy="36004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НЕОБЫКНОВЕННАЯ</a:t>
            </a:r>
            <a:endParaRPr lang="ru-RU" sz="2400" b="1" i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3419872" y="1995686"/>
            <a:ext cx="4608512" cy="419624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НЕПРЕХОДЯЩАЯ</a:t>
            </a:r>
            <a:endParaRPr lang="ru-RU" sz="2400" b="1" i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3419872" y="2571750"/>
            <a:ext cx="4608512" cy="396044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ОРИГИНАЛЬНАЯ</a:t>
            </a:r>
            <a:endParaRPr lang="ru-RU" sz="2400" b="1" i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419872" y="3219822"/>
            <a:ext cx="4608512" cy="432048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САМИМ ВЫБРАННАЯ</a:t>
            </a:r>
            <a:endParaRPr lang="ru-RU" sz="2400" b="1" i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419872" y="3795886"/>
            <a:ext cx="4608512" cy="432048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ТВОРИМАЯ</a:t>
            </a:r>
            <a:endParaRPr lang="ru-RU" sz="2400" b="1" i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3419872" y="4371950"/>
            <a:ext cx="4608512" cy="385192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ЬВОБЮЛ</a:t>
            </a:r>
            <a:endParaRPr lang="ru-RU" sz="2400" b="1" i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5915377"/>
      </p:ext>
    </p:extLst>
  </p:cSld>
  <p:clrMapOvr>
    <a:masterClrMapping/>
  </p:clrMapOvr>
  <p:transition advClick="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ЖЕЛАЕМ СЧАСТЬЯ И ДОЛГОЙ ЖИЗНИ!</a:t>
            </a:r>
            <a:endParaRPr lang="ru-RU" sz="3200" b="1" i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C:\Users\Пользователь\Desktop\сюда\6 img4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382712"/>
            <a:ext cx="4038600" cy="30289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Пользователь\Desktop\сюда\7 img2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382712"/>
            <a:ext cx="4038600" cy="30289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7686173"/>
      </p:ext>
    </p:extLst>
  </p:cSld>
  <p:clrMapOvr>
    <a:masterClrMapping/>
  </p:clrMapOvr>
  <p:transition advClick="0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339502"/>
            <a:ext cx="4038600" cy="4464496"/>
          </a:xfrm>
        </p:spPr>
        <p:txBody>
          <a:bodyPr>
            <a:noAutofit/>
          </a:bodyPr>
          <a:lstStyle/>
          <a:p>
            <a:r>
              <a:rPr lang="ru-RU" sz="1800" b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Жизнь – это вызов, прими его.</a:t>
            </a:r>
          </a:p>
          <a:p>
            <a:r>
              <a:rPr lang="ru-RU" sz="1800" b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Жизнь – это долг, исполни его.</a:t>
            </a:r>
          </a:p>
          <a:p>
            <a:r>
              <a:rPr lang="ru-RU" sz="1800" b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Жизнь – это игра, сыграй в нее.</a:t>
            </a:r>
          </a:p>
          <a:p>
            <a:r>
              <a:rPr lang="ru-RU" sz="1800" b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Жизнь бесценна, береги ее.</a:t>
            </a:r>
          </a:p>
          <a:p>
            <a:r>
              <a:rPr lang="ru-RU" sz="1800" b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Жизнь – это богатство, храни его.</a:t>
            </a:r>
          </a:p>
          <a:p>
            <a:r>
              <a:rPr lang="ru-RU" sz="1800" b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Жизнь – это таинство, познай его.</a:t>
            </a:r>
          </a:p>
          <a:p>
            <a:r>
              <a:rPr lang="ru-RU" sz="1800" b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Жизнь - это любовь, наслаждайся ею.</a:t>
            </a:r>
          </a:p>
          <a:p>
            <a:r>
              <a:rPr lang="ru-RU" sz="1800" b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Жизнь – это обещание, исполни его.</a:t>
            </a:r>
          </a:p>
          <a:p>
            <a:r>
              <a:rPr lang="ru-RU" sz="1800" b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Жизнь – это скорбь, преодолей ее.</a:t>
            </a:r>
          </a:p>
          <a:p>
            <a:r>
              <a:rPr lang="ru-RU" sz="1800" b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Жизнь – это песня, спой ее.</a:t>
            </a:r>
          </a:p>
          <a:p>
            <a:r>
              <a:rPr lang="ru-RU" sz="1800" b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Жизнь – это борьба, прими ее.</a:t>
            </a:r>
          </a:p>
          <a:p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5486"/>
            <a:ext cx="4316288" cy="4752528"/>
          </a:xfrm>
        </p:spPr>
        <p:txBody>
          <a:bodyPr>
            <a:normAutofit/>
          </a:bodyPr>
          <a:lstStyle/>
          <a:p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Жизнь – это трагедия, перебори ее.</a:t>
            </a:r>
          </a:p>
          <a:p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Жизнь – это возможность, не упусти ее.</a:t>
            </a:r>
          </a:p>
          <a:p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Жизнь – это красота, восхищайся ею.</a:t>
            </a:r>
          </a:p>
          <a:p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Жизнь – это блаженство, вкуси его.</a:t>
            </a:r>
          </a:p>
          <a:p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Жизнь – это мечта, реализуй ее.</a:t>
            </a:r>
          </a:p>
          <a:p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Жизнь – это вызов, прими его.</a:t>
            </a:r>
          </a:p>
          <a:p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Жизнь – это приключение, испытай его.</a:t>
            </a:r>
          </a:p>
          <a:p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Жизнь – это удача, поймай ее.</a:t>
            </a:r>
          </a:p>
          <a:p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Жизнь драгоценна, не разрушай ее.</a:t>
            </a:r>
          </a:p>
          <a:p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Жизнь – это борьба, борись за нее.</a:t>
            </a:r>
          </a:p>
          <a:p>
            <a:pPr marL="0" indent="0" algn="r">
              <a:buNone/>
            </a:pPr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Мать Тереза</a:t>
            </a:r>
            <a:endParaRPr lang="ru-RU" sz="1800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7682021"/>
      </p:ext>
    </p:extLst>
  </p:cSld>
  <p:clrMapOvr>
    <a:masterClrMapping/>
  </p:clrMapOvr>
  <p:transition advClick="0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493563"/>
          </a:xfrm>
        </p:spPr>
        <p:txBody>
          <a:bodyPr>
            <a:normAutofit fontScale="90000"/>
          </a:bodyPr>
          <a:lstStyle/>
          <a:p>
            <a:r>
              <a:rPr lang="ru-RU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Каждый выбирает для себя</a:t>
            </a:r>
            <a:endParaRPr lang="ru-RU" sz="3200" b="1" i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4932040" y="1275606"/>
            <a:ext cx="3960440" cy="360039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Каждый выбирает для себя</a:t>
            </a:r>
          </a:p>
          <a:p>
            <a:pPr marL="0" indent="0">
              <a:buNone/>
            </a:pPr>
            <a:r>
              <a:rPr lang="ru-RU" sz="18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Женщину, религию, дорогу.</a:t>
            </a:r>
          </a:p>
          <a:p>
            <a:pPr marL="0" indent="0">
              <a:buNone/>
            </a:pPr>
            <a:r>
              <a:rPr lang="ru-RU" sz="18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Дьяволу служить или пророку –</a:t>
            </a:r>
          </a:p>
          <a:p>
            <a:pPr marL="0" indent="0">
              <a:buNone/>
            </a:pPr>
            <a:r>
              <a:rPr lang="ru-RU" sz="18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Каждый выбирает для себя.</a:t>
            </a:r>
          </a:p>
          <a:p>
            <a:pPr marL="0" indent="0">
              <a:buNone/>
            </a:pPr>
            <a:r>
              <a:rPr lang="ru-RU" sz="18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Каждый выбирает по себе</a:t>
            </a:r>
          </a:p>
          <a:p>
            <a:pPr marL="0" indent="0">
              <a:buNone/>
            </a:pPr>
            <a:r>
              <a:rPr lang="ru-RU" sz="18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Шпагу для дуэли, меч для битвы</a:t>
            </a:r>
          </a:p>
          <a:p>
            <a:pPr marL="0" indent="0">
              <a:buNone/>
            </a:pPr>
            <a:r>
              <a:rPr lang="ru-RU" sz="18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Каждый выбирает по себе</a:t>
            </a:r>
          </a:p>
          <a:p>
            <a:pPr marL="0" indent="0">
              <a:buNone/>
            </a:pPr>
            <a:r>
              <a:rPr lang="ru-RU" sz="18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Слово для любви и для молитвы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 algn="r">
              <a:buNone/>
            </a:pPr>
            <a:r>
              <a:rPr lang="ru-RU" sz="1800" i="1" dirty="0" err="1" smtClean="0">
                <a:latin typeface="Times New Roman" pitchFamily="18" charset="0"/>
                <a:cs typeface="Times New Roman" pitchFamily="18" charset="0"/>
              </a:rPr>
              <a:t>Ю.Левитанский</a:t>
            </a:r>
            <a:endParaRPr lang="ru-RU" sz="18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C:\Users\Пользователь\Desktop\сюда\4 557f8f8f34b44cf2bb8cf6e0155b124f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275606"/>
            <a:ext cx="4536504" cy="27844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6923461"/>
      </p:ext>
    </p:extLst>
  </p:cSld>
  <p:clrMapOvr>
    <a:masterClrMapping/>
  </p:clrMapOvr>
  <p:transition advClick="0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Игра «На что потратить жизнь?»</a:t>
            </a:r>
            <a:endParaRPr lang="ru-RU" sz="3200" b="1" i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Какой покупкой вы более всего довольны?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Пришлось ли вам пожалеть о том, что вы чего-то не купили?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Хотели бы вы что-нибудь изменить в правилах игры?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C:\Users\Пользователь\Desktop\сюда\19 110210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419622"/>
            <a:ext cx="4320480" cy="28803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0668601"/>
      </p:ext>
    </p:extLst>
  </p:cSld>
  <p:clrMapOvr>
    <a:masterClrMapping/>
  </p:clrMapOvr>
  <p:transition advClick="0"/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1075</TotalTime>
  <Words>610</Words>
  <Application>Microsoft Office PowerPoint</Application>
  <PresentationFormat>Экран (16:9)</PresentationFormat>
  <Paragraphs>125</Paragraphs>
  <Slides>19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 Жизнь – бесценный дар  </vt:lpstr>
      <vt:lpstr>Подумайте, о какой жизненной ценности идет речь?</vt:lpstr>
      <vt:lpstr>Человек рождается только один раз.  Жизнь – бесценный дар!</vt:lpstr>
      <vt:lpstr>ЦЕННОСТЬ ЖИЗНИ</vt:lpstr>
      <vt:lpstr>Презентация PowerPoint</vt:lpstr>
      <vt:lpstr>ЖЕЛАЕМ СЧАСТЬЯ И ДОЛГОЙ ЖИЗНИ!</vt:lpstr>
      <vt:lpstr>Презентация PowerPoint</vt:lpstr>
      <vt:lpstr>Каждый выбирает для себя</vt:lpstr>
      <vt:lpstr>Игра «На что потратить жизнь?»</vt:lpstr>
      <vt:lpstr>Притча о ценности жизни</vt:lpstr>
      <vt:lpstr>В жизни по-разному можно жить…</vt:lpstr>
      <vt:lpstr>Упражнение «Воздушный шар»</vt:lpstr>
      <vt:lpstr>ГЕРОИ</vt:lpstr>
      <vt:lpstr>ГЕРОИ СТАНИЦЫ НОВОЛЕУШКОВСКОЙ</vt:lpstr>
      <vt:lpstr>Берегите и цените свою жизнь!</vt:lpstr>
      <vt:lpstr>Телефон доверия</vt:lpstr>
      <vt:lpstr>Делайте правильные действия и совершайте правильные поступки</vt:lpstr>
      <vt:lpstr>Презентация PowerPoint</vt:lpstr>
      <vt:lpstr>ИНТЕРНЕТ РЕСУРСЫ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Пользователь</cp:lastModifiedBy>
  <cp:revision>144</cp:revision>
  <dcterms:created xsi:type="dcterms:W3CDTF">2018-01-15T20:25:45Z</dcterms:created>
  <dcterms:modified xsi:type="dcterms:W3CDTF">2019-02-04T17:58:24Z</dcterms:modified>
</cp:coreProperties>
</file>