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61" r:id="rId10"/>
    <p:sldId id="270" r:id="rId11"/>
    <p:sldId id="271" r:id="rId12"/>
    <p:sldId id="26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734" y="62"/>
      </p:cViewPr>
      <p:guideLst>
        <p:guide orient="horz" pos="20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8AD7-E06E-441B-AFEA-A2DEFD8BDDC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F0A20-3EFA-46A8-BDD6-69FED9056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53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4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86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5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8286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72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3963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8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521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91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9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59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1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9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78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51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92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59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28AF381-40AA-4CED-81E1-482BDEAAE575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5A1FBB-7647-4057-BDEA-3254236B5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4417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79" r:id="rId12"/>
    <p:sldLayoutId id="2147484080" r:id="rId13"/>
    <p:sldLayoutId id="2147484081" r:id="rId14"/>
    <p:sldLayoutId id="2147484082" r:id="rId15"/>
    <p:sldLayoutId id="2147484083" r:id="rId16"/>
    <p:sldLayoutId id="21474840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0"/>
            <a:ext cx="11134749" cy="1378424"/>
          </a:xfrm>
        </p:spPr>
        <p:txBody>
          <a:bodyPr>
            <a:noAutofit/>
          </a:bodyPr>
          <a:lstStyle/>
          <a:p>
            <a:pPr algn="ctr"/>
            <a:br>
              <a:rPr lang="ru-RU" sz="1000" dirty="0"/>
            </a:br>
            <a:endParaRPr lang="ru-RU" sz="1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915" y="1975413"/>
            <a:ext cx="11312170" cy="400334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конкурсу : «Моя лучшая методическая разработка»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«Применение сказки в детском экспериментировании, как средство развития познавательной активности дошкольников»</a:t>
            </a:r>
          </a:p>
          <a:p>
            <a:pPr algn="r"/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sz="28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Хижняк О.А.</a:t>
            </a:r>
          </a:p>
          <a:p>
            <a:pPr algn="r"/>
            <a:r>
              <a:rPr lang="ru-RU" sz="28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Леонова Ю.Н. 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6335" y="6178603"/>
            <a:ext cx="3780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40080" lvl="0" indent="-457200" algn="ctr"/>
            <a:r>
              <a:rPr lang="ru-RU" sz="2800" i="1" dirty="0">
                <a:solidFill>
                  <a:srgbClr val="0D0D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г.Новосибирск, 2025 г.</a:t>
            </a:r>
            <a:endParaRPr lang="ru-RU" sz="2800" i="1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1FED5E-12C3-3BA2-9EAB-F848C3F71BEE}"/>
              </a:ext>
            </a:extLst>
          </p:cNvPr>
          <p:cNvSpPr txBox="1"/>
          <p:nvPr/>
        </p:nvSpPr>
        <p:spPr>
          <a:xfrm>
            <a:off x="1269745" y="390573"/>
            <a:ext cx="101411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Новосибирского района Новосибирской области - детский сад «Капелька»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(МБДОУ – детский сад «Капелька»)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   5433147250    КПП  543301001   ОГРН  1035404347802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630511, Новосибирская область, Новосибирский район, 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Криводановка, ул.  микрорайон, дом 21а, тел. 297- 21- 57, 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эл.адрес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kap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54.</a:t>
            </a:r>
            <a:r>
              <a:rPr lang="en-US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42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5334" y="138450"/>
            <a:ext cx="3147208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рыбке»</a:t>
            </a:r>
            <a:endParaRPr lang="ru-RU" sz="2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1" b="18806"/>
          <a:stretch/>
        </p:blipFill>
        <p:spPr>
          <a:xfrm>
            <a:off x="130228" y="669232"/>
            <a:ext cx="3665106" cy="28875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5" y="3556752"/>
            <a:ext cx="3704349" cy="31374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77" y="669233"/>
            <a:ext cx="2815119" cy="27778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3" t="6362" r="21233" b="10128"/>
          <a:stretch/>
        </p:blipFill>
        <p:spPr>
          <a:xfrm>
            <a:off x="6750354" y="669232"/>
            <a:ext cx="2797792" cy="27568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" t="24676" r="13549"/>
          <a:stretch/>
        </p:blipFill>
        <p:spPr>
          <a:xfrm>
            <a:off x="3834577" y="3556752"/>
            <a:ext cx="4984587" cy="313747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9804964" y="1883391"/>
            <a:ext cx="2150476" cy="3616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давайте сейчас увидим как бушует темное море, а также изобразим золотую рыбку, каждый свой рисунок перенесет на бумагу.</a:t>
            </a:r>
          </a:p>
        </p:txBody>
      </p:sp>
    </p:spTree>
    <p:extLst>
      <p:ext uri="{BB962C8B-B14F-4D97-AF65-F5344CB8AC3E}">
        <p14:creationId xmlns:p14="http://schemas.microsoft.com/office/powerpoint/2010/main" val="1002724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105469" y="218364"/>
            <a:ext cx="9908274" cy="63462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«Умейте открыть перед ребёнком в окружающем мире что-то одно, но открыть так, чтобы кусочек жизни заиграл всеми цветами радуги. Оставляйте всегда что-то недосказанное, чтобы ребёнку захотелось ещё и ещё раз возвратиться к тому, что он узнал».</a:t>
            </a:r>
          </a:p>
          <a:p>
            <a:pPr algn="just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/>
              <a:t>                     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Сухомлинский.</a:t>
            </a:r>
          </a:p>
        </p:txBody>
      </p:sp>
    </p:spTree>
    <p:extLst>
      <p:ext uri="{BB962C8B-B14F-4D97-AF65-F5344CB8AC3E}">
        <p14:creationId xmlns:p14="http://schemas.microsoft.com/office/powerpoint/2010/main" val="3899050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71425" y="202588"/>
            <a:ext cx="3784626" cy="46166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251" y="664253"/>
            <a:ext cx="115187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В., 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Поддъяков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Н., Рахманова Н. П., Щетинина В. В., «</a:t>
            </a:r>
            <a:r>
              <a:rPr lang="ru-RU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 мире поиска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поисковой деятельности детей дошкольного возраста».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В. Рахманова Н. П., Щетина В. В. «Неизведанное рядом: занимательные опыты и 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 для дошкольников».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Короткова Н. А. «Познавательно-исследовательская деятельность старших дошкольников». Ж. Ребенок в детском саду.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Николаева С. Н. «Ознакомление дошкольников с неживой природой. Природопользование в детском саду».». Методическое пособие. – М. : Педагогическое общество России, 2005.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опытно-экспериментальной работы в ДОУ. Тематическое и перспективное планирование работы в разных возрастных группах. Выпуск 1 / сост. Н. В.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Нищева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СПб: Детство-Пресс, 2015. – 240с.</a:t>
            </a:r>
          </a:p>
          <a:p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Савинова, И. А. Развитие познавательной активности посредством экспериментирования / И. А. Савинова // Воспитатель дошкольного образовательного учреждения, 2008. – №12. – С. 112–118.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Тугушева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Г. П. Экспериментальная деятельность детей среднего и старшего дошкольного возраста /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Тугушева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П. – СПб: Детство-Пресс, 2015. – 128 с.</a:t>
            </a:r>
          </a:p>
          <a:p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65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2827" y="545911"/>
            <a:ext cx="10793556" cy="5340824"/>
          </a:xfrm>
        </p:spPr>
        <p:txBody>
          <a:bodyPr>
            <a:normAutofit/>
          </a:bodyPr>
          <a:lstStyle/>
          <a:p>
            <a:endParaRPr lang="ru-RU" sz="2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такое?</a:t>
            </a:r>
          </a:p>
        </p:txBody>
      </p:sp>
      <p:sp>
        <p:nvSpPr>
          <p:cNvPr id="4" name="Овал 3"/>
          <p:cNvSpPr/>
          <p:nvPr/>
        </p:nvSpPr>
        <p:spPr>
          <a:xfrm>
            <a:off x="4612943" y="545911"/>
            <a:ext cx="6496335" cy="55728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на основе познавательного сказочного сюжета –эффективная и оригинальная образовательная технология, новый способ взаимодействия взрослых и детей, способствующий развитию детской инициативы, самостоятельности, взаимодействия с партнером.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53" y="3985146"/>
            <a:ext cx="3916552" cy="2638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6534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8719" y="272955"/>
            <a:ext cx="10879991" cy="3562066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детям было интересно, а не просто сказку послушать придерживаемся следующих правил: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3552" y="1323832"/>
            <a:ext cx="3562065" cy="2183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чтением или рассказыванием нужно настроить детей на слушание, можно использовать сюрпризный момент, волшебные слова и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74507" y="716511"/>
            <a:ext cx="2988859" cy="1924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нужно именно рассказывать, а не читать, и делать это ярко, образно, выразительно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356" y="4271748"/>
            <a:ext cx="3234519" cy="1978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рассказывания можно применять наглядность: изображения героев, схемы, дневники наблюдений и т.д</a:t>
            </a:r>
            <a:r>
              <a:rPr lang="ru-RU" dirty="0"/>
              <a:t>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(экспериментирование)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36661" y="4647061"/>
            <a:ext cx="2756848" cy="1712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настроить детей на сотрудничество, а не на соревнование, используя нравственный потенциал сказки.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657600" y="542503"/>
            <a:ext cx="3916907" cy="934870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069763" y="3405117"/>
            <a:ext cx="3081664" cy="1576316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552131" y="3527945"/>
            <a:ext cx="696036" cy="743803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937982" y="614149"/>
            <a:ext cx="764275" cy="709683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653887" y="1044057"/>
            <a:ext cx="682388" cy="1924333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21875" y="2538487"/>
            <a:ext cx="3014786" cy="19993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рассказывать сказку детям, нужно проанализировать ее, обогатить проблемными ситуациями.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145206" y="614149"/>
            <a:ext cx="3930555" cy="2778339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8210033" y="2743206"/>
            <a:ext cx="3799996" cy="1556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Подбираю опыты, эксперименты, дающие наиболее полное и точное представление об изучаемом предмете или явлении.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780430" y="818866"/>
            <a:ext cx="1555845" cy="4462818"/>
          </a:xfrm>
          <a:prstGeom prst="straightConnector1">
            <a:avLst/>
          </a:prstGeom>
          <a:ln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707109" y="4701651"/>
            <a:ext cx="2321488" cy="1535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безопасности при проведении опытов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422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3961" y="158972"/>
            <a:ext cx="8860123" cy="823668"/>
          </a:xfrm>
          <a:solidFill>
            <a:schemeClr val="accent1"/>
          </a:solidFill>
          <a:ln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реализации экспериментирования через сказкотерапию.  </a:t>
            </a:r>
          </a:p>
          <a:p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3039" y="1441665"/>
            <a:ext cx="8871045" cy="3046988"/>
          </a:xfrm>
          <a:prstGeom prst="rect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Задачи:</a:t>
            </a:r>
            <a:endParaRPr lang="ru-RU" sz="2400" b="1" i="1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1.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NSimSun" panose="02010609030101010101" pitchFamily="49" charset="-122"/>
              </a:rPr>
              <a:t>Мотивация педагогического сообщества ДОУ,    заинтересованность в применении методической разработки.    </a:t>
            </a:r>
            <a:br>
              <a:rPr lang="ru-RU" altLang="ru-RU" sz="2400" dirty="0">
                <a:latin typeface="Times New Roman" panose="02020603050405020304" pitchFamily="18" charset="0"/>
                <a:ea typeface="NSimSun" panose="02010609030101010101" pitchFamily="49" charset="-122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2. Обеспечение активной позиции детей в процессе реализации экспериментирования через сказку.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3. Конструктивное партнерство семьи, педагогического коллектива и самих детей в развитии творческого потенциала.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4. 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Трансляция  опыта  педагогов в  педагогическом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сообществе.  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084" y="3519157"/>
            <a:ext cx="2947916" cy="3052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3230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01" y="764273"/>
            <a:ext cx="4048836" cy="30366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537" y="1228297"/>
            <a:ext cx="3586234" cy="4781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00" y="3800900"/>
            <a:ext cx="4048837" cy="30263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02304" y="1228297"/>
            <a:ext cx="3357350" cy="4590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что осталось, задержалось на ватном диске? (очень мелкие частички земли, песка, мусора).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можно сделать вывод из того, что мы увидели? Так почему же Иванушка превратился в козленочка? Да, вода была не чистая, а грязная. Такую воду пить нельзя.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08552" y="138450"/>
            <a:ext cx="4720781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«Сестрица Аленушка и братец Иванушка</a:t>
            </a:r>
            <a:endParaRPr lang="ru-RU" sz="2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313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7581" y="255474"/>
            <a:ext cx="2072812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поросенка»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3" y="887104"/>
            <a:ext cx="4221707" cy="313216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3" y="4121624"/>
            <a:ext cx="4221707" cy="27363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39"/>
          <a:stretch/>
        </p:blipFill>
        <p:spPr>
          <a:xfrm>
            <a:off x="4492633" y="1037232"/>
            <a:ext cx="3573194" cy="485860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8366077" y="1187354"/>
            <a:ext cx="3425588" cy="5281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положите перед собой прутик и представьте, что случится, если вы подуете на него. Подуйте на прутик. Сравните, что легче сдвинулось с места прутик или соломинка?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конце эксперимента представьте, что случится, если вы подуете на камень? Проверьте свое предположение.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возьмите в руки соломинку, прутик и камень. Попробуйте сломать. Что прочнее? Какой вывод мы можем сделать?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из камня самый прочный потому, что камень самый тяжелый и прочный материал.(зарисовки героев)</a:t>
            </a:r>
          </a:p>
        </p:txBody>
      </p:sp>
    </p:spTree>
    <p:extLst>
      <p:ext uri="{BB962C8B-B14F-4D97-AF65-F5344CB8AC3E}">
        <p14:creationId xmlns:p14="http://schemas.microsoft.com/office/powerpoint/2010/main" val="95551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156995" y="255474"/>
            <a:ext cx="1413978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«Золушка»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47213" y="914400"/>
            <a:ext cx="3835020" cy="54181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хотите помочь Золушке попасть на бал, перебрав крупу (манная крупа, смешана с рисом).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это будете делать? (пробуют отделить рис от манки с помощью пальчиков, отмечают, что это сделать трудно и медленно).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это сделать быстрее?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вещества не проходят в мелкие дырочки, а мелкие проходят и ссыпаются в миску.</a:t>
            </a:r>
          </a:p>
          <a:p>
            <a:pPr algn="just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248" y="728040"/>
            <a:ext cx="2659754" cy="341974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546"/>
            <a:ext cx="3374045" cy="341974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7" y="4227215"/>
            <a:ext cx="2803236" cy="247706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477" y="4238749"/>
            <a:ext cx="2982524" cy="25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775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929498" y="255474"/>
            <a:ext cx="1868973" cy="40011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«Дюймовочка»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964" y="1119116"/>
            <a:ext cx="3594807" cy="4777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72"/>
          <a:stretch/>
        </p:blipFill>
        <p:spPr>
          <a:xfrm>
            <a:off x="60519" y="1119116"/>
            <a:ext cx="4670191" cy="305209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14" y="4341808"/>
            <a:ext cx="3288246" cy="2516192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8652680" y="368707"/>
            <a:ext cx="3057097" cy="62779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вы хотите увидеть, как распускаются кувшинки?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алгоритм проведения опыта.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столах цветы, закрутите их лепестки к середине при помощи карандаша.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опустите цветы на воду, налитую в таз. Что мы наблюдаем? Цветы начинают распускаться.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мы можем сделать вывод, почему лепестки в воде раскрываются? Это происходит потому, что бумага намокает, становится постепенно тяжелее и лепестки, раскрываются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7187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65322" y="888123"/>
            <a:ext cx="4107978" cy="5008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скажите, а в природе существует такая «молочная речка, кисельные берега»?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предлагаю, вам, стать волшебниками, и превратить обычное молоко в сказочное, ведь в нем краски начнут танцевать.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помимо воды состоит из молекул разного типа: жиры, белки, углеводы, витамины и минералы. Секрет этого фокуса кроется именно в капельке моющего средства, которая вступает в реакцию с жиром молока. Происходит бурная химическая реакция, которую мы можем наблюдать благодаря пищевым красителям.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2952" y="138450"/>
            <a:ext cx="1791965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«Гуси-лебеди»</a:t>
            </a:r>
            <a:endParaRPr lang="ru-RU" sz="2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641" y="990482"/>
            <a:ext cx="2298269" cy="2715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7" y="3706386"/>
            <a:ext cx="2371589" cy="31516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69"/>
          <a:stretch/>
        </p:blipFill>
        <p:spPr>
          <a:xfrm>
            <a:off x="21847" y="990482"/>
            <a:ext cx="2660197" cy="2715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0" b="8143"/>
          <a:stretch/>
        </p:blipFill>
        <p:spPr>
          <a:xfrm>
            <a:off x="5059875" y="990483"/>
            <a:ext cx="2282621" cy="2715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671" y="3706386"/>
            <a:ext cx="2371590" cy="31516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30" y="3706386"/>
            <a:ext cx="2580323" cy="315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590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983</TotalTime>
  <Words>1058</Words>
  <Application>Microsoft Office PowerPoint</Application>
  <PresentationFormat>Широкоэкранный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Avenir</vt:lpstr>
      <vt:lpstr>Calibri</vt:lpstr>
      <vt:lpstr>Century Gothic</vt:lpstr>
      <vt:lpstr>Times New Roman</vt:lpstr>
      <vt:lpstr>Wingdings 3</vt:lpstr>
      <vt:lpstr>Сектор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Ручеек</cp:lastModifiedBy>
  <cp:revision>71</cp:revision>
  <dcterms:created xsi:type="dcterms:W3CDTF">2024-02-10T12:05:04Z</dcterms:created>
  <dcterms:modified xsi:type="dcterms:W3CDTF">2025-10-30T06:07:40Z</dcterms:modified>
</cp:coreProperties>
</file>