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73" r:id="rId3"/>
    <p:sldId id="277" r:id="rId4"/>
    <p:sldId id="261" r:id="rId5"/>
    <p:sldId id="264" r:id="rId6"/>
    <p:sldId id="265" r:id="rId7"/>
    <p:sldId id="266" r:id="rId8"/>
    <p:sldId id="268" r:id="rId9"/>
    <p:sldId id="269" r:id="rId10"/>
    <p:sldId id="270" r:id="rId11"/>
    <p:sldId id="271" r:id="rId12"/>
    <p:sldId id="272" r:id="rId13"/>
    <p:sldId id="282" r:id="rId14"/>
    <p:sldId id="280" r:id="rId15"/>
    <p:sldId id="284" r:id="rId16"/>
    <p:sldId id="28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3729" autoAdjust="0"/>
  </p:normalViewPr>
  <p:slideViewPr>
    <p:cSldViewPr>
      <p:cViewPr varScale="1">
        <p:scale>
          <a:sx n="60" d="100"/>
          <a:sy n="60" d="100"/>
        </p:scale>
        <p:origin x="-7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0E27E3-020C-4F84-92C5-AFDD10258D67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421F1-5E75-459C-A42B-7CC8EDDF8A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421F1-5E75-459C-A42B-7CC8EDDF8A0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421F1-5E75-459C-A42B-7CC8EDDF8A0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present5.com/presentforday2/20161129/zapovedniki_rossii.pptx_images/zapovedniki_rossii.pptx_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42984"/>
            <a:ext cx="9358346" cy="307183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ИНТЕГРИРОВАННОЕ ЗАНЯТИЕ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«Здравствуй, Родина моя милая!»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0"/>
            <a:ext cx="7500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Муниципальное бюджетное учреждение </a:t>
            </a:r>
          </a:p>
          <a:p>
            <a:pPr algn="ctr"/>
            <a:r>
              <a:rPr lang="ru-RU" dirty="0" smtClean="0"/>
              <a:t>дополнительного образования </a:t>
            </a:r>
          </a:p>
          <a:p>
            <a:pPr algn="ctr"/>
            <a:r>
              <a:rPr lang="ru-RU" dirty="0" smtClean="0"/>
              <a:t>Центр внешкольной работы «Гармония г. Тихорецка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0" y="3429000"/>
            <a:ext cx="214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500166" y="4714884"/>
            <a:ext cx="62151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2400" dirty="0" smtClean="0"/>
              <a:t>Педагоги дополнительного образования</a:t>
            </a:r>
          </a:p>
          <a:p>
            <a:pPr algn="ctr"/>
            <a:r>
              <a:rPr lang="ru-RU" sz="2400" dirty="0" smtClean="0"/>
              <a:t>Андрющенко Е.Г.,    </a:t>
            </a:r>
            <a:r>
              <a:rPr lang="ru-RU" sz="2400" dirty="0" err="1" smtClean="0"/>
              <a:t>Вантеева</a:t>
            </a:r>
            <a:r>
              <a:rPr lang="ru-RU" sz="2400" dirty="0" smtClean="0"/>
              <a:t> И.Н. 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г. Тихорецк.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7" name="Picture 1" descr="C:\Users\User\Downloads\Hristos-voskres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\Downloads\i-263.jpg"/>
          <p:cNvPicPr/>
          <p:nvPr/>
        </p:nvPicPr>
        <p:blipFill>
          <a:blip r:embed="rId3"/>
          <a:srcRect t="13522" b="11439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User\Downloads\русский-наро-ный-танец-50199465.jpg"/>
          <p:cNvPicPr/>
          <p:nvPr/>
        </p:nvPicPr>
        <p:blipFill>
          <a:blip r:embed="rId2"/>
          <a:srcRect b="10350"/>
          <a:stretch>
            <a:fillRect/>
          </a:stretch>
        </p:blipFill>
        <p:spPr bwMode="auto">
          <a:xfrm>
            <a:off x="0" y="0"/>
            <a:ext cx="9144000" cy="71437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714612" y="1428736"/>
            <a:ext cx="521497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nstantia" pitchFamily="18" charset="0"/>
              </a:rPr>
              <a:t>Жанры народного танца:</a:t>
            </a:r>
          </a:p>
          <a:p>
            <a:pPr algn="ctr"/>
            <a:r>
              <a:rPr lang="ru-RU" sz="3200" dirty="0" smtClean="0">
                <a:latin typeface="Constantia" pitchFamily="18" charset="0"/>
              </a:rPr>
              <a:t>хоровод</a:t>
            </a:r>
          </a:p>
          <a:p>
            <a:pPr algn="ctr"/>
            <a:r>
              <a:rPr lang="ru-RU" sz="3200" dirty="0" smtClean="0">
                <a:latin typeface="Constantia" pitchFamily="18" charset="0"/>
              </a:rPr>
              <a:t>кадриль</a:t>
            </a:r>
          </a:p>
          <a:p>
            <a:pPr algn="ctr"/>
            <a:r>
              <a:rPr lang="ru-RU" sz="3200" dirty="0" smtClean="0">
                <a:latin typeface="Constantia" pitchFamily="18" charset="0"/>
              </a:rPr>
              <a:t>пляска</a:t>
            </a:r>
          </a:p>
          <a:p>
            <a:pPr algn="ctr"/>
            <a:r>
              <a:rPr lang="ru-RU" sz="3200" dirty="0" smtClean="0">
                <a:latin typeface="Constantia" pitchFamily="18" charset="0"/>
              </a:rPr>
              <a:t>перепляс</a:t>
            </a:r>
          </a:p>
          <a:p>
            <a:pPr algn="ctr"/>
            <a:r>
              <a:rPr lang="ru-RU" sz="3200" dirty="0" smtClean="0">
                <a:latin typeface="Constantia" pitchFamily="18" charset="0"/>
              </a:rPr>
              <a:t>обрядовые танцы</a:t>
            </a:r>
          </a:p>
          <a:p>
            <a:pPr algn="ctr"/>
            <a:r>
              <a:rPr lang="ru-RU" sz="3200" dirty="0" smtClean="0">
                <a:latin typeface="Constantia" pitchFamily="18" charset="0"/>
              </a:rPr>
              <a:t>сюжетно-образные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C:\Users\User\Downloads\skazochnye_gero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C:\Users\User\Downloads\15910609.png"/>
          <p:cNvPicPr/>
          <p:nvPr/>
        </p:nvPicPr>
        <p:blipFill>
          <a:blip r:embed="rId3"/>
          <a:srcRect l="28400"/>
          <a:stretch>
            <a:fillRect/>
          </a:stretch>
        </p:blipFill>
        <p:spPr bwMode="auto">
          <a:xfrm>
            <a:off x="5357818" y="2285992"/>
            <a:ext cx="378618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28662" y="285728"/>
            <a:ext cx="5862169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onstantia" pitchFamily="18" charset="0"/>
              </a:rPr>
              <a:t>Основные элементы  русского народного танца</a:t>
            </a:r>
          </a:p>
          <a:p>
            <a:r>
              <a:rPr lang="ru-RU" sz="3200" dirty="0" smtClean="0">
                <a:latin typeface="Constantia" pitchFamily="18" charset="0"/>
              </a:rPr>
              <a:t>1. Танцевальные шаги и ходы.</a:t>
            </a:r>
          </a:p>
          <a:p>
            <a:r>
              <a:rPr lang="ru-RU" sz="3200" dirty="0" smtClean="0">
                <a:latin typeface="Constantia" pitchFamily="18" charset="0"/>
              </a:rPr>
              <a:t>2. Движения русского танца:</a:t>
            </a:r>
          </a:p>
          <a:p>
            <a:r>
              <a:rPr lang="ru-RU" sz="3200" dirty="0" smtClean="0">
                <a:latin typeface="Constantia" pitchFamily="18" charset="0"/>
              </a:rPr>
              <a:t>«</a:t>
            </a:r>
            <a:r>
              <a:rPr lang="ru-RU" sz="3200" dirty="0" err="1" smtClean="0">
                <a:latin typeface="Constantia" pitchFamily="18" charset="0"/>
              </a:rPr>
              <a:t>ковырялочка</a:t>
            </a:r>
            <a:r>
              <a:rPr lang="ru-RU" sz="3200" dirty="0" smtClean="0">
                <a:latin typeface="Constantia" pitchFamily="18" charset="0"/>
              </a:rPr>
              <a:t>»</a:t>
            </a:r>
          </a:p>
          <a:p>
            <a:r>
              <a:rPr lang="ru-RU" sz="3200" dirty="0" smtClean="0">
                <a:latin typeface="Constantia" pitchFamily="18" charset="0"/>
              </a:rPr>
              <a:t>«гармошка»</a:t>
            </a:r>
          </a:p>
          <a:p>
            <a:r>
              <a:rPr lang="ru-RU" sz="3200" dirty="0" smtClean="0">
                <a:latin typeface="Constantia" pitchFamily="18" charset="0"/>
              </a:rPr>
              <a:t>«</a:t>
            </a:r>
            <a:r>
              <a:rPr lang="ru-RU" sz="3200" dirty="0" err="1" smtClean="0">
                <a:latin typeface="Constantia" pitchFamily="18" charset="0"/>
              </a:rPr>
              <a:t>моталочка</a:t>
            </a:r>
            <a:r>
              <a:rPr lang="ru-RU" sz="3200" dirty="0" smtClean="0">
                <a:latin typeface="Constantia" pitchFamily="18" charset="0"/>
              </a:rPr>
              <a:t>»</a:t>
            </a:r>
          </a:p>
          <a:p>
            <a:r>
              <a:rPr lang="ru-RU" sz="3200" dirty="0" smtClean="0">
                <a:latin typeface="Constantia" pitchFamily="18" charset="0"/>
              </a:rPr>
              <a:t>«маятник»</a:t>
            </a:r>
          </a:p>
          <a:p>
            <a:r>
              <a:rPr lang="ru-RU" sz="3200" dirty="0" smtClean="0">
                <a:latin typeface="Constantia" pitchFamily="18" charset="0"/>
              </a:rPr>
              <a:t>«молоточки»</a:t>
            </a:r>
          </a:p>
          <a:p>
            <a:r>
              <a:rPr lang="ru-RU" sz="3200" dirty="0" smtClean="0">
                <a:latin typeface="Constantia" pitchFamily="18" charset="0"/>
              </a:rPr>
              <a:t>«верёвочка»</a:t>
            </a:r>
          </a:p>
          <a:p>
            <a:r>
              <a:rPr lang="ru-RU" sz="3200" dirty="0" smtClean="0">
                <a:latin typeface="Constantia" pitchFamily="18" charset="0"/>
              </a:rPr>
              <a:t>«хлопушки»</a:t>
            </a:r>
          </a:p>
          <a:p>
            <a:r>
              <a:rPr lang="ru-RU" sz="3200" dirty="0" smtClean="0">
                <a:latin typeface="Constantia" pitchFamily="18" charset="0"/>
              </a:rPr>
              <a:t>«присядки»</a:t>
            </a:r>
          </a:p>
          <a:p>
            <a:r>
              <a:rPr lang="ru-RU" sz="3200" dirty="0" smtClean="0">
                <a:latin typeface="Constantia" pitchFamily="18" charset="0"/>
              </a:rPr>
              <a:t>дроби,  вращения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User\Downloads\news_02.10.11.jpg"/>
          <p:cNvPicPr/>
          <p:nvPr/>
        </p:nvPicPr>
        <p:blipFill>
          <a:blip r:embed="rId2"/>
          <a:srcRect l="6171" t="7346"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D:\МОЯ РАБОТА\Фотографии с телефона ИРИНЫ\What's App\IMG-20180525-WA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Users\User\Downloads\img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Коллаж Экспрессии —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User\Downloads\shablony-dlya-prezentacii080.jpgSlid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C:\Users\User\Downloads\DSCN7155.JPG"/>
          <p:cNvPicPr/>
          <p:nvPr/>
        </p:nvPicPr>
        <p:blipFill>
          <a:blip r:embed="rId3" cstate="print"/>
          <a:srcRect l="7355" t="17751" r="3607" b="9073"/>
          <a:stretch>
            <a:fillRect/>
          </a:stretch>
        </p:blipFill>
        <p:spPr bwMode="auto">
          <a:xfrm>
            <a:off x="1" y="0"/>
            <a:ext cx="4500562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User\Downloads\Рисунок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214686"/>
            <a:ext cx="4786314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500562" y="714356"/>
            <a:ext cx="442915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Вокальный ансамбль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4357694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АЛЕЙДОСКОП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09" name="Picture 1" descr="C:\Users\User\Downloads\img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2285992"/>
            <a:ext cx="885828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  <a:cs typeface="Aparajita" pitchFamily="34" charset="0"/>
              </a:rPr>
              <a:t>Тема: «Здравствуй, Родина моя милая!»</a:t>
            </a:r>
          </a:p>
          <a:p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Цель: Создание условий для формирования у учащихся нравственно-патриотического воспитания, посредством народной песни и танца.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User\Downloads\844645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7" name="Picture 1" descr="C:\Users\User\Downloads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User\Downloads\img8.jpg"/>
          <p:cNvPicPr/>
          <p:nvPr/>
        </p:nvPicPr>
        <p:blipFill>
          <a:blip r:embed="rId2"/>
          <a:srcRect l="6909" r="3968" b="7495"/>
          <a:stretch>
            <a:fillRect/>
          </a:stretch>
        </p:blipFill>
        <p:spPr bwMode="auto">
          <a:xfrm>
            <a:off x="1" y="0"/>
            <a:ext cx="4214809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User\Downloads\pictur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500438"/>
            <a:ext cx="4929190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C:\Users\User\Downloads\1473167285_1407407980.jpg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3500438"/>
            <a:ext cx="4214810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User\Downloads\138724572_dlyafolklornogootdeleniyamuzy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1"/>
            <a:ext cx="4929190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5" name="Picture 1" descr="C:\Users\User\Downloads\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57356" y="428604"/>
            <a:ext cx="628654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Русские народные песни:</a:t>
            </a:r>
          </a:p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исторические</a:t>
            </a:r>
          </a:p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календарные</a:t>
            </a:r>
          </a:p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хороводные</a:t>
            </a:r>
          </a:p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лирические</a:t>
            </a:r>
            <a:endParaRPr lang="en-US" sz="40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обрядовые</a:t>
            </a:r>
          </a:p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трудовые</a:t>
            </a:r>
          </a:p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военные </a:t>
            </a:r>
          </a:p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частушки</a:t>
            </a:r>
          </a:p>
          <a:p>
            <a:pPr algn="ctr"/>
            <a:r>
              <a:rPr lang="ru-RU" sz="4000" dirty="0" err="1" smtClean="0">
                <a:solidFill>
                  <a:schemeClr val="accent3">
                    <a:lumMod val="50000"/>
                  </a:schemeClr>
                </a:solidFill>
              </a:rPr>
              <a:t>потешки</a:t>
            </a: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en-US" sz="4000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ser\Downloads\Beautiful_Wreath_Face_Glance_520497_1600x900.jpg"/>
          <p:cNvPicPr/>
          <p:nvPr/>
        </p:nvPicPr>
        <p:blipFill>
          <a:blip r:embed="rId3"/>
          <a:srcRect r="118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126</Words>
  <PresentationFormat>Экран (4:3)</PresentationFormat>
  <Paragraphs>47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ИНТЕГРИРОВАННОЕ ЗАНЯТИЕ «Здравствуй, Родина моя милая!»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User</cp:lastModifiedBy>
  <cp:revision>70</cp:revision>
  <dcterms:created xsi:type="dcterms:W3CDTF">2018-12-20T13:53:47Z</dcterms:created>
  <dcterms:modified xsi:type="dcterms:W3CDTF">2021-02-14T16:20:10Z</dcterms:modified>
</cp:coreProperties>
</file>