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media/image2.jpg" ContentType="image/jpeg"/>
  <Override PartName="/ppt/media/image3.jpg" ContentType="image/jpeg"/>
  <Override PartName="/ppt/media/image4.jpg" ContentType="image/jpeg"/>
  <Override PartName="/ppt/media/image5.jpg" ContentType="image/jpeg"/>
  <Override PartName="/ppt/media/image6.jpg" ContentType="image/jpeg"/>
  <Override PartName="/ppt/media/image7.jpg" ContentType="image/jpeg"/>
  <Override PartName="/ppt/media/image8.jpg" ContentType="image/jpeg"/>
  <Override PartName="/ppt/media/image9.jpg" ContentType="image/jpe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22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124F98-708F-40D8-83D4-5BD9A42DBD52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04448B-E6DB-4A05-B98F-4A3E5C0C37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35000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4448B-E6DB-4A05-B98F-4A3E5C0C37B4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2758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4D66F-2AD6-4CA5-A40C-2B2355F92EF4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56C7D-A3EA-4A96-A61D-E3A56D9A4A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2464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4D66F-2AD6-4CA5-A40C-2B2355F92EF4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56C7D-A3EA-4A96-A61D-E3A56D9A4A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43070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4D66F-2AD6-4CA5-A40C-2B2355F92EF4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56C7D-A3EA-4A96-A61D-E3A56D9A4A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3461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4D66F-2AD6-4CA5-A40C-2B2355F92EF4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56C7D-A3EA-4A96-A61D-E3A56D9A4A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60122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4D66F-2AD6-4CA5-A40C-2B2355F92EF4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56C7D-A3EA-4A96-A61D-E3A56D9A4A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56390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4D66F-2AD6-4CA5-A40C-2B2355F92EF4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56C7D-A3EA-4A96-A61D-E3A56D9A4A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7567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4D66F-2AD6-4CA5-A40C-2B2355F92EF4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56C7D-A3EA-4A96-A61D-E3A56D9A4A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74408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4D66F-2AD6-4CA5-A40C-2B2355F92EF4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56C7D-A3EA-4A96-A61D-E3A56D9A4A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08652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4D66F-2AD6-4CA5-A40C-2B2355F92EF4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56C7D-A3EA-4A96-A61D-E3A56D9A4A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32482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4D66F-2AD6-4CA5-A40C-2B2355F92EF4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56C7D-A3EA-4A96-A61D-E3A56D9A4A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44538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4D66F-2AD6-4CA5-A40C-2B2355F92EF4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56C7D-A3EA-4A96-A61D-E3A56D9A4A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4417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4D66F-2AD6-4CA5-A40C-2B2355F92EF4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D56C7D-A3EA-4A96-A61D-E3A56D9A4A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4886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1.jp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g"/><Relationship Id="rId11" Type="http://schemas.openxmlformats.org/officeDocument/2006/relationships/image" Target="../media/image9.jpg"/><Relationship Id="rId5" Type="http://schemas.openxmlformats.org/officeDocument/2006/relationships/image" Target="../media/image3.jpg"/><Relationship Id="rId10" Type="http://schemas.openxmlformats.org/officeDocument/2006/relationships/image" Target="../media/image8.jpg"/><Relationship Id="rId4" Type="http://schemas.openxmlformats.org/officeDocument/2006/relationships/image" Target="../media/image2.jpg"/><Relationship Id="rId9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68" y="0"/>
            <a:ext cx="12197468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53143" y="431074"/>
            <a:ext cx="10711543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Дидактическая </a:t>
            </a:r>
            <a:r>
              <a:rPr lang="ru-RU" sz="5400" b="1" smtClean="0">
                <a:solidFill>
                  <a:srgbClr val="002060"/>
                </a:solidFill>
              </a:rPr>
              <a:t>игра </a:t>
            </a:r>
          </a:p>
          <a:p>
            <a:pPr algn="ctr"/>
            <a:r>
              <a:rPr lang="ru-RU" sz="5400" b="1" smtClean="0">
                <a:solidFill>
                  <a:srgbClr val="002060"/>
                </a:solidFill>
              </a:rPr>
              <a:t>«</a:t>
            </a:r>
            <a:r>
              <a:rPr lang="ru-RU" sz="5400" b="1" dirty="0" smtClean="0">
                <a:solidFill>
                  <a:srgbClr val="002060"/>
                </a:solidFill>
              </a:rPr>
              <a:t>Один – много»</a:t>
            </a:r>
          </a:p>
          <a:p>
            <a:endParaRPr lang="ru-RU" b="1" dirty="0" smtClean="0">
              <a:solidFill>
                <a:srgbClr val="002060"/>
              </a:solidFill>
            </a:endParaRPr>
          </a:p>
          <a:p>
            <a:r>
              <a:rPr lang="ru-RU" sz="4000" dirty="0" smtClean="0">
                <a:solidFill>
                  <a:srgbClr val="002060"/>
                </a:solidFill>
              </a:rPr>
              <a:t>Задачи:</a:t>
            </a:r>
          </a:p>
          <a:p>
            <a:r>
              <a:rPr lang="ru-RU" sz="4000" dirty="0" smtClean="0">
                <a:solidFill>
                  <a:srgbClr val="002060"/>
                </a:solidFill>
              </a:rPr>
              <a:t>упражнять детей в использовании существительных  в единственном и множественном числе</a:t>
            </a:r>
          </a:p>
          <a:p>
            <a:endParaRPr lang="ru-RU" sz="2400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7558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12706"/>
            <a:ext cx="12192000" cy="7070706"/>
          </a:xfrm>
          <a:prstGeom prst="rect">
            <a:avLst/>
          </a:prstGeom>
        </p:spPr>
      </p:pic>
      <p:pic>
        <p:nvPicPr>
          <p:cNvPr id="3" name="вишня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019" y="585118"/>
            <a:ext cx="1610117" cy="2192087"/>
          </a:xfrm>
          <a:prstGeom prst="rect">
            <a:avLst/>
          </a:prstGeom>
        </p:spPr>
      </p:pic>
      <p:pic>
        <p:nvPicPr>
          <p:cNvPr id="4" name="вишни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410" y="650741"/>
            <a:ext cx="2078492" cy="2227926"/>
          </a:xfrm>
          <a:prstGeom prst="rect">
            <a:avLst/>
          </a:prstGeom>
        </p:spPr>
      </p:pic>
      <p:pic>
        <p:nvPicPr>
          <p:cNvPr id="5" name="поросята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087" y="3681526"/>
            <a:ext cx="2078492" cy="2159472"/>
          </a:xfrm>
          <a:prstGeom prst="rect">
            <a:avLst/>
          </a:prstGeom>
        </p:spPr>
      </p:pic>
      <p:pic>
        <p:nvPicPr>
          <p:cNvPr id="6" name="поросенок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678" y="3714426"/>
            <a:ext cx="1555990" cy="2264830"/>
          </a:xfrm>
          <a:prstGeom prst="rect">
            <a:avLst/>
          </a:prstGeom>
        </p:spPr>
      </p:pic>
      <p:pic>
        <p:nvPicPr>
          <p:cNvPr id="7" name="циплята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0454" y="623709"/>
            <a:ext cx="2086020" cy="2227926"/>
          </a:xfrm>
          <a:prstGeom prst="rect">
            <a:avLst/>
          </a:prstGeom>
        </p:spPr>
      </p:pic>
      <p:pic>
        <p:nvPicPr>
          <p:cNvPr id="8" name="ципленок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8060" y="3659130"/>
            <a:ext cx="1610117" cy="2192087"/>
          </a:xfrm>
          <a:prstGeom prst="rect">
            <a:avLst/>
          </a:prstGeom>
        </p:spPr>
      </p:pic>
      <p:pic>
        <p:nvPicPr>
          <p:cNvPr id="9" name="лягушки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2463" y="3659130"/>
            <a:ext cx="2028518" cy="2217846"/>
          </a:xfrm>
          <a:prstGeom prst="rect">
            <a:avLst/>
          </a:prstGeom>
        </p:spPr>
      </p:pic>
      <p:pic>
        <p:nvPicPr>
          <p:cNvPr id="10" name="лягушка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9793" y="650741"/>
            <a:ext cx="1610117" cy="2219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147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22222E-6 L 1.66667E-6 -2.22222E-6 C 0.00026 0.00879 0.00039 0.01759 0.00104 0.02662 C 0.00117 0.02916 0.00169 0.03171 0.00209 0.03426 C 0.00274 0.03796 0.00417 0.0456 0.00417 0.0456 C 0.00391 0.07407 0.00378 0.10278 0.00313 0.13125 C 0.003 0.13634 0.00209 0.14143 0.00209 0.14653 C 0.00209 0.1993 0.00261 0.25208 0.00313 0.30463 C 0.00326 0.31782 0.00417 0.33796 0.00534 0.35231 C 0.0056 0.35602 0.00612 0.35995 0.00638 0.36366 C 0.0125 0.46111 0.00169 0.30671 0.00964 0.41134 C 0.01042 0.42222 0.01107 0.43287 0.01172 0.44375 C 0.01328 0.46875 0.01198 0.45509 0.01393 0.47222 C 0.01432 0.4794 0.01615 0.51435 0.01706 0.52754 C 0.01771 0.53704 0.01862 0.54653 0.01927 0.55602 C 0.01966 0.56435 0.01992 0.57268 0.02031 0.58079 C 0.02057 0.58588 0.02097 0.59097 0.02136 0.59606 C 0.02175 0.60949 0.0224 0.62268 0.0224 0.63611 C 0.0224 0.66551 0.02344 0.69213 0.02031 0.71991 C 0.02005 0.72245 0.01953 0.725 0.01927 0.72754 C 0.01745 0.75278 0.0181 0.73773 0.0181 0.77338 L 0.0181 0.77338 " pathEditMode="relative" ptsTypes="AAAAAAAAAAAAAAAAAAAAAA">
                                      <p:cBhvr>
                                        <p:cTn id="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3.33333E-6 L 1.04167E-6 3.33333E-6 C 0.00065 0.01134 0.00091 0.02291 0.00208 0.03426 C 0.00312 0.04444 0.00429 0.0544 0.00534 0.06458 C 0.0082 0.09421 0.00859 0.10162 0.01067 0.1294 C 0.01341 0.24074 0.01432 0.25347 0.01393 0.39051 C 0.01367 0.44815 0.01185 0.55115 0.01067 0.62083 C 0.0095 0.79745 0.00963 0.84953 0.00963 0.77708 L 0.00963 0.77708 " pathEditMode="relative" ptsTypes="AAAAAAAAA">
                                      <p:cBhvr>
                                        <p:cTn id="1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3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3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3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3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59259E-6 L 8.33333E-7 2.59259E-6 C -0.0004 0.01065 -0.0004 0.02153 -0.00118 0.03218 C -0.00144 0.03634 -0.00287 0.03982 -0.00326 0.04375 C -0.00391 0.04884 -0.00404 0.05394 -0.00443 0.05903 C -0.00508 0.07107 -0.00521 0.08333 -0.00651 0.09514 C -0.00821 0.11042 -0.00743 0.10139 -0.0086 0.12176 C -0.00834 0.14653 -0.00847 0.17153 -0.00756 0.1963 C -0.00743 0.20208 -0.00625 0.20764 -0.00547 0.21343 C -0.00026 0.24838 -0.00365 0.21968 -0.00118 0.2419 C -0.00079 0.25023 -0.00066 0.25857 8.33333E-7 0.26667 C 0.00013 0.26921 0.00065 0.27176 0.00104 0.27431 C 0.00169 0.2787 0.0026 0.2831 0.00312 0.28773 C 0.00403 0.29468 0.00494 0.31019 0.00533 0.3162 C 0.00572 0.32523 0.00638 0.34306 0.00638 0.34306 L 0.00859 0.33912 " pathEditMode="relative" ptsTypes="AAAAAAAAAAAAAAAA">
                                      <p:cBhvr>
                                        <p:cTn id="3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1.48148E-6 L -1.45833E-6 -1.48148E-6 C 0.00066 0.03866 0.00105 0.07732 0.00209 0.11597 C 0.00222 0.1206 0.003 0.125 0.00313 0.1294 C 0.00378 0.17894 0.00352 0.22847 0.00417 0.27801 C 0.0043 0.2831 0.00495 0.28819 0.00521 0.29329 C 0.0056 0.29954 0.00573 0.30602 0.00625 0.31227 C 0.00651 0.31435 0.0073 0.31597 0.00743 0.31806 C 0.00769 0.32569 0.00743 0.33333 0.00743 0.34097 L 0.00743 0.34097 " pathEditMode="relative" ptsTypes="AAAAAAAAAA">
                                      <p:cBhvr>
                                        <p:cTn id="41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20</Words>
  <Application>Microsoft Office PowerPoint</Application>
  <PresentationFormat>Широкоэкранный</PresentationFormat>
  <Paragraphs>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13</cp:revision>
  <dcterms:created xsi:type="dcterms:W3CDTF">2022-10-26T16:22:45Z</dcterms:created>
  <dcterms:modified xsi:type="dcterms:W3CDTF">2022-10-31T11:27:53Z</dcterms:modified>
</cp:coreProperties>
</file>