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59" r:id="rId4"/>
    <p:sldId id="263" r:id="rId5"/>
    <p:sldId id="257" r:id="rId6"/>
    <p:sldId id="261" r:id="rId7"/>
    <p:sldId id="264" r:id="rId8"/>
    <p:sldId id="269" r:id="rId9"/>
    <p:sldId id="265" r:id="rId10"/>
    <p:sldId id="266" r:id="rId11"/>
    <p:sldId id="26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66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86AB4-3E3E-40D3-8421-3686F830AB92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EFC40-CE22-43B9-BA30-64AD765F96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39D07-C44C-4412-8FD6-5D0BE94862FB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9C6E7-B402-41B7-8FAB-B1A95339BE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DBD39-E410-4EBC-95CA-BB3BF7CAA449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EDFD6-C093-4BE3-97C6-77204CCC8D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01AD9-D795-4E80-9627-088F894BA8E9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3C788-6AB5-45A9-8CE9-EC95931439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23B36-2F4B-4741-A6B4-49404B455468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A19B6-5EE6-48FD-BC7C-ADB1103548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A318E-4EC0-4E3F-B02A-997509407B89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44E95-C205-4934-A643-CAB5B1EA2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701AD-508C-4F41-8573-C120EC701137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B9982-6CE1-4643-B5C7-B7A8426C6D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D96A8-9DFF-4733-8CD7-2B08D7308A3F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E7993-38C4-4A44-AC2E-F9118CC134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1FD6C-2FD6-4CF1-93A1-709B988988A3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71E48-65B8-4D24-AFC6-1B4F2C4268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8CEED-CE22-45C7-808C-437E69731044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6BA2F-703F-4943-8676-3D1BB67D03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0C7FB-6508-4AA6-975B-7F659C981DDA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DB0C0-4311-4BA6-B39F-F7C48C9738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0344C3-B306-415B-B18E-123C607B71E2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6B1A39-C2EB-481B-88CE-B9D4EFCDC3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91;&#1088;&#1086;&#1082;\Kosmicheskaya-muzyka-80-e-Bez-nazvaniya(muzofon.com).mp3" TargetMode="Externa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рямоугольник 3"/>
          <p:cNvSpPr>
            <a:spLocks noChangeArrowheads="1"/>
          </p:cNvSpPr>
          <p:nvPr/>
        </p:nvSpPr>
        <p:spPr bwMode="auto">
          <a:xfrm>
            <a:off x="1214438" y="214313"/>
            <a:ext cx="6786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>
              <a:solidFill>
                <a:srgbClr val="31859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0" y="5143500"/>
            <a:ext cx="192881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5563" y="514350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7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3317" name="Rectangle 8"/>
          <p:cNvSpPr>
            <a:spLocks noGrp="1"/>
          </p:cNvSpPr>
          <p:nvPr>
            <p:ph type="body" idx="4294967295"/>
          </p:nvPr>
        </p:nvSpPr>
        <p:spPr>
          <a:xfrm>
            <a:off x="457200" y="1700213"/>
            <a:ext cx="8229600" cy="442595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4800" smtClean="0"/>
              <a:t>12 ноября</a:t>
            </a:r>
          </a:p>
          <a:p>
            <a:pPr algn="ctr">
              <a:buFont typeface="Arial" charset="0"/>
              <a:buNone/>
            </a:pPr>
            <a:r>
              <a:rPr lang="ru-RU" sz="4800" smtClean="0"/>
              <a:t>Классная работа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4000" smtClean="0">
                <a:solidFill>
                  <a:srgbClr val="FF0000"/>
                </a:solidFill>
              </a:rPr>
              <a:t>Мы узнали</a:t>
            </a:r>
            <a:r>
              <a:rPr lang="ru-RU" sz="4000" smtClean="0"/>
              <a:t> -  какие виды треугольников бывают?</a:t>
            </a:r>
          </a:p>
          <a:p>
            <a:r>
              <a:rPr lang="ru-RU" sz="4000" smtClean="0">
                <a:solidFill>
                  <a:srgbClr val="FF0000"/>
                </a:solidFill>
              </a:rPr>
              <a:t>Мы научились</a:t>
            </a:r>
            <a:r>
              <a:rPr lang="ru-RU" sz="4000" smtClean="0"/>
              <a:t> -  различать разные виды треугольников?</a:t>
            </a:r>
          </a:p>
          <a:p>
            <a:r>
              <a:rPr lang="ru-RU" sz="4000" smtClean="0">
                <a:solidFill>
                  <a:srgbClr val="FF0000"/>
                </a:solidFill>
              </a:rPr>
              <a:t>Мы применили</a:t>
            </a:r>
            <a:r>
              <a:rPr lang="ru-RU" sz="4000" smtClean="0"/>
              <a:t> –</a:t>
            </a:r>
            <a:r>
              <a:rPr lang="ru-RU" smtClean="0"/>
              <a:t> </a:t>
            </a:r>
            <a:r>
              <a:rPr lang="ru-RU" smtClean="0">
                <a:latin typeface="Arial" charset="0"/>
              </a:rPr>
              <a:t>знания на практике?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5" name="Picture 4" descr="ракета"/>
          <p:cNvPicPr>
            <a:picLocks noChangeAspect="1" noChangeArrowheads="1"/>
          </p:cNvPicPr>
          <p:nvPr/>
        </p:nvPicPr>
        <p:blipFill>
          <a:blip r:embed="rId3"/>
          <a:srcRect l="15994" t="2344" r="5830" b="16119"/>
          <a:stretch>
            <a:fillRect/>
          </a:stretch>
        </p:blipFill>
        <p:spPr bwMode="auto">
          <a:xfrm>
            <a:off x="2843213" y="1268413"/>
            <a:ext cx="4065587" cy="497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Kosmicheskaya-muzyka-80-e-Bez-nazvaniya(muzofon.com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11188" y="49418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8874" fill="hold"/>
                                        <p:tgtEl>
                                          <p:spTgt spid="235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6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0" y="5143500"/>
            <a:ext cx="192881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285750" y="2500313"/>
            <a:ext cx="8229600" cy="36861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9" name="Прямоугольник 3"/>
          <p:cNvSpPr>
            <a:spLocks noChangeArrowheads="1"/>
          </p:cNvSpPr>
          <p:nvPr/>
        </p:nvSpPr>
        <p:spPr bwMode="auto">
          <a:xfrm>
            <a:off x="1214438" y="214313"/>
            <a:ext cx="6786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>
              <a:solidFill>
                <a:srgbClr val="31859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5563" y="514350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3"/>
          <p:cNvPicPr>
            <a:picLocks noChangeAspect="1" noChangeArrowheads="1"/>
          </p:cNvPicPr>
          <p:nvPr>
            <p:ph type="title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434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84925" y="1601788"/>
            <a:ext cx="2759075" cy="42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0" y="5143500"/>
            <a:ext cx="192881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Прямоугольник 5"/>
          <p:cNvSpPr>
            <a:spLocks noChangeArrowheads="1"/>
          </p:cNvSpPr>
          <p:nvPr/>
        </p:nvSpPr>
        <p:spPr bwMode="auto">
          <a:xfrm>
            <a:off x="1214438" y="214313"/>
            <a:ext cx="6786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>
              <a:solidFill>
                <a:srgbClr val="31859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5563" y="514350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671" name="Group 287"/>
          <p:cNvGraphicFramePr>
            <a:graphicFrameLocks noGrp="1"/>
          </p:cNvGraphicFramePr>
          <p:nvPr/>
        </p:nvGraphicFramePr>
        <p:xfrm>
          <a:off x="323850" y="4652963"/>
          <a:ext cx="6697663" cy="854075"/>
        </p:xfrm>
        <a:graphic>
          <a:graphicData uri="http://schemas.openxmlformats.org/drawingml/2006/table">
            <a:tbl>
              <a:tblPr/>
              <a:tblGrid>
                <a:gridCol w="644525"/>
                <a:gridCol w="644525"/>
                <a:gridCol w="642937"/>
                <a:gridCol w="647700"/>
                <a:gridCol w="428625"/>
                <a:gridCol w="644525"/>
                <a:gridCol w="534988"/>
                <a:gridCol w="647700"/>
                <a:gridCol w="641350"/>
                <a:gridCol w="646112"/>
                <a:gridCol w="574675"/>
              </a:tblGrid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260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800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950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0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540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28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400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600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422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899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636" name="Group 276"/>
          <p:cNvGraphicFramePr>
            <a:graphicFrameLocks noGrp="1"/>
          </p:cNvGraphicFramePr>
          <p:nvPr/>
        </p:nvGraphicFramePr>
        <p:xfrm>
          <a:off x="2124075" y="1268413"/>
          <a:ext cx="3989388" cy="3108325"/>
        </p:xfrm>
        <a:graphic>
          <a:graphicData uri="http://schemas.openxmlformats.org/drawingml/2006/table">
            <a:tbl>
              <a:tblPr/>
              <a:tblGrid>
                <a:gridCol w="1246188"/>
                <a:gridCol w="398462"/>
                <a:gridCol w="398463"/>
                <a:gridCol w="1398587"/>
                <a:gridCol w="547688"/>
              </a:tblGrid>
              <a:tr h="209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∙ 30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∙ 7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300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∙ 26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649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40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9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 + 700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 : 5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283 ∙ 0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482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60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∙ 4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∙ 100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902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0" y="5143500"/>
            <a:ext cx="192881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Прямоугольник 5"/>
          <p:cNvSpPr>
            <a:spLocks noChangeArrowheads="1"/>
          </p:cNvSpPr>
          <p:nvPr/>
        </p:nvSpPr>
        <p:spPr bwMode="auto">
          <a:xfrm>
            <a:off x="1214438" y="214313"/>
            <a:ext cx="6786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>
              <a:solidFill>
                <a:srgbClr val="31859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5563" y="514350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1547" name="Group 43"/>
          <p:cNvGraphicFramePr>
            <a:graphicFrameLocks noGrp="1"/>
          </p:cNvGraphicFramePr>
          <p:nvPr/>
        </p:nvGraphicFramePr>
        <p:xfrm>
          <a:off x="395288" y="2492375"/>
          <a:ext cx="8064500" cy="2016125"/>
        </p:xfrm>
        <a:graphic>
          <a:graphicData uri="http://schemas.openxmlformats.org/drawingml/2006/table">
            <a:tbl>
              <a:tblPr/>
              <a:tblGrid>
                <a:gridCol w="776287"/>
                <a:gridCol w="776288"/>
                <a:gridCol w="773112"/>
                <a:gridCol w="781050"/>
                <a:gridCol w="515938"/>
                <a:gridCol w="776287"/>
                <a:gridCol w="642938"/>
                <a:gridCol w="781050"/>
                <a:gridCol w="771525"/>
                <a:gridCol w="777875"/>
                <a:gridCol w="692150"/>
              </a:tblGrid>
              <a:tr h="793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260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800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950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0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540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28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400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600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422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899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23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itchFamily="34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itchFamily="34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itchFamily="34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itchFamily="34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itchFamily="34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Admin\YandexDisk\Скриншоты\2014-07-10 19-21-06 Скриншот экрана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43875" y="995363"/>
            <a:ext cx="3571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Прямоугольник 5"/>
          <p:cNvSpPr>
            <a:spLocks noChangeArrowheads="1"/>
          </p:cNvSpPr>
          <p:nvPr/>
        </p:nvSpPr>
        <p:spPr bwMode="auto">
          <a:xfrm>
            <a:off x="1214438" y="214313"/>
            <a:ext cx="67865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000">
              <a:solidFill>
                <a:srgbClr val="31859C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7412" name="Rectangle 7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415213" cy="1470025"/>
          </a:xfrm>
        </p:spPr>
        <p:txBody>
          <a:bodyPr/>
          <a:lstStyle/>
          <a:p>
            <a:r>
              <a:rPr lang="ru-RU" sz="5400" b="1" smtClean="0"/>
              <a:t>Виды треугольников</a:t>
            </a:r>
          </a:p>
        </p:txBody>
      </p:sp>
      <p:sp>
        <p:nvSpPr>
          <p:cNvPr id="17413" name="Rectangle 8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0" y="5143500"/>
            <a:ext cx="192881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214313" y="1214438"/>
            <a:ext cx="8286750" cy="3151187"/>
          </a:xfrm>
        </p:spPr>
        <p:txBody>
          <a:bodyPr/>
          <a:lstStyle/>
          <a:p>
            <a:pPr eaLnBrk="1" hangingPunct="1"/>
            <a:r>
              <a:rPr lang="ru-RU" sz="4000" b="1" smtClean="0">
                <a:latin typeface="Arial" charset="0"/>
              </a:rPr>
              <a:t/>
            </a:r>
            <a:br>
              <a:rPr lang="ru-RU" sz="4000" b="1" smtClean="0">
                <a:latin typeface="Arial" charset="0"/>
              </a:rPr>
            </a:br>
            <a:r>
              <a:rPr lang="ru-RU" sz="4000" b="1" smtClean="0">
                <a:latin typeface="Arial" charset="0"/>
              </a:rPr>
              <a:t/>
            </a:r>
            <a:br>
              <a:rPr lang="ru-RU" sz="4000" b="1" smtClean="0">
                <a:latin typeface="Arial" charset="0"/>
              </a:rPr>
            </a:br>
            <a:r>
              <a:rPr lang="ru-RU" sz="4000" b="1" smtClean="0">
                <a:latin typeface="Arial" charset="0"/>
              </a:rPr>
              <a:t/>
            </a:r>
            <a:br>
              <a:rPr lang="ru-RU" sz="4000" b="1" smtClean="0">
                <a:latin typeface="Arial" charset="0"/>
              </a:rPr>
            </a:br>
            <a:r>
              <a:rPr lang="ru-RU" sz="4000" b="1" smtClean="0"/>
              <a:t>Мы узнаем ……..</a:t>
            </a:r>
            <a:br>
              <a:rPr lang="ru-RU" sz="4000" b="1" smtClean="0"/>
            </a:br>
            <a:r>
              <a:rPr lang="ru-RU" sz="4000" b="1" smtClean="0"/>
              <a:t>Мы научимся……… </a:t>
            </a:r>
            <a:br>
              <a:rPr lang="ru-RU" sz="4000" b="1" smtClean="0"/>
            </a:br>
            <a:r>
              <a:rPr lang="ru-RU" sz="4000" b="1" smtClean="0"/>
              <a:t>Мы попробуем</a:t>
            </a:r>
            <a:r>
              <a:rPr lang="ru-RU" sz="4000" smtClean="0"/>
              <a:t> ………</a:t>
            </a:r>
          </a:p>
        </p:txBody>
      </p:sp>
      <p:sp>
        <p:nvSpPr>
          <p:cNvPr id="18435" name="Содержимое 3"/>
          <p:cNvSpPr>
            <a:spLocks noGrp="1"/>
          </p:cNvSpPr>
          <p:nvPr>
            <p:ph idx="1"/>
          </p:nvPr>
        </p:nvSpPr>
        <p:spPr>
          <a:xfrm>
            <a:off x="827088" y="1268413"/>
            <a:ext cx="7429500" cy="1006475"/>
          </a:xfrm>
        </p:spPr>
        <p:txBody>
          <a:bodyPr>
            <a:spAutoFit/>
          </a:bodyPr>
          <a:lstStyle/>
          <a:p>
            <a:pPr algn="just" eaLnBrk="1" hangingPunct="1">
              <a:buFont typeface="Arial" charset="0"/>
              <a:buNone/>
            </a:pPr>
            <a:r>
              <a:rPr lang="ru-RU" sz="6000" b="1" smtClean="0"/>
              <a:t>Виды треугольников</a:t>
            </a:r>
          </a:p>
        </p:txBody>
      </p:sp>
      <p:sp>
        <p:nvSpPr>
          <p:cNvPr id="18436" name="Прямоугольник 6"/>
          <p:cNvSpPr>
            <a:spLocks noChangeArrowheads="1"/>
          </p:cNvSpPr>
          <p:nvPr/>
        </p:nvSpPr>
        <p:spPr bwMode="auto">
          <a:xfrm>
            <a:off x="1214438" y="214313"/>
            <a:ext cx="6786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>
              <a:solidFill>
                <a:srgbClr val="31859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7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38" y="514350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smtClean="0"/>
              <a:t>ВЕРШИНА </a:t>
            </a:r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pPr>
              <a:buFont typeface="Arial" charset="0"/>
              <a:buNone/>
            </a:pPr>
            <a:r>
              <a:rPr lang="ru-RU" smtClean="0"/>
              <a:t>СТОРОНА  </a:t>
            </a:r>
          </a:p>
          <a:p>
            <a:endParaRPr lang="ru-RU" smtClean="0"/>
          </a:p>
          <a:p>
            <a:pPr>
              <a:buFont typeface="Arial" charset="0"/>
              <a:buNone/>
            </a:pPr>
            <a:r>
              <a:rPr lang="ru-RU" smtClean="0"/>
              <a:t>                                                               УГОЛ</a:t>
            </a:r>
          </a:p>
        </p:txBody>
      </p:sp>
      <p:sp>
        <p:nvSpPr>
          <p:cNvPr id="19459" name="AutoShape 4"/>
          <p:cNvSpPr>
            <a:spLocks noChangeArrowheads="1"/>
          </p:cNvSpPr>
          <p:nvPr/>
        </p:nvSpPr>
        <p:spPr bwMode="auto">
          <a:xfrm>
            <a:off x="2339975" y="2349500"/>
            <a:ext cx="3600450" cy="360045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0" name="Line 5"/>
          <p:cNvSpPr>
            <a:spLocks noChangeShapeType="1"/>
          </p:cNvSpPr>
          <p:nvPr/>
        </p:nvSpPr>
        <p:spPr bwMode="auto">
          <a:xfrm flipH="1">
            <a:off x="4140200" y="2060575"/>
            <a:ext cx="576263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1" name="Line 6"/>
          <p:cNvSpPr>
            <a:spLocks noChangeShapeType="1"/>
          </p:cNvSpPr>
          <p:nvPr/>
        </p:nvSpPr>
        <p:spPr bwMode="auto">
          <a:xfrm>
            <a:off x="2339975" y="4149725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2" name="Line 7"/>
          <p:cNvSpPr>
            <a:spLocks noChangeShapeType="1"/>
          </p:cNvSpPr>
          <p:nvPr/>
        </p:nvSpPr>
        <p:spPr bwMode="auto">
          <a:xfrm flipH="1">
            <a:off x="5580063" y="5373688"/>
            <a:ext cx="792162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3" name="Arc 11"/>
          <p:cNvSpPr>
            <a:spLocks/>
          </p:cNvSpPr>
          <p:nvPr/>
        </p:nvSpPr>
        <p:spPr bwMode="auto">
          <a:xfrm flipH="1">
            <a:off x="5508625" y="5516563"/>
            <a:ext cx="142875" cy="360362"/>
          </a:xfrm>
          <a:custGeom>
            <a:avLst/>
            <a:gdLst>
              <a:gd name="T0" fmla="*/ 0 w 21600"/>
              <a:gd name="T1" fmla="*/ 0 h 21600"/>
              <a:gd name="T2" fmla="*/ 1809123659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1" name="Picture 4" descr="Книтанция ИНФОУРОК 0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341438"/>
            <a:ext cx="7158037" cy="467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0" y="5143500"/>
            <a:ext cx="192881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4313" y="1214438"/>
            <a:ext cx="8286750" cy="3151187"/>
          </a:xfrm>
        </p:spPr>
        <p:txBody>
          <a:bodyPr/>
          <a:lstStyle/>
          <a:p>
            <a:pPr eaLnBrk="1" hangingPunct="1"/>
            <a:r>
              <a:rPr lang="ru-RU" b="1" smtClean="0"/>
              <a:t>Мы узнаем ……..</a:t>
            </a:r>
            <a:br>
              <a:rPr lang="ru-RU" b="1" smtClean="0"/>
            </a:br>
            <a:r>
              <a:rPr lang="ru-RU" b="1" smtClean="0"/>
              <a:t>Мы научимся……… </a:t>
            </a:r>
            <a:br>
              <a:rPr lang="ru-RU" b="1" smtClean="0"/>
            </a:br>
            <a:r>
              <a:rPr lang="ru-RU" b="1" smtClean="0"/>
              <a:t>Мы попробуем</a:t>
            </a:r>
            <a:r>
              <a:rPr lang="ru-RU" smtClean="0"/>
              <a:t> ………</a:t>
            </a:r>
          </a:p>
        </p:txBody>
      </p:sp>
      <p:sp>
        <p:nvSpPr>
          <p:cNvPr id="20483" name="Содержимое 3"/>
          <p:cNvSpPr>
            <a:spLocks noGrp="1"/>
          </p:cNvSpPr>
          <p:nvPr>
            <p:ph idx="4294967295"/>
          </p:nvPr>
        </p:nvSpPr>
        <p:spPr>
          <a:xfrm>
            <a:off x="714375" y="2571750"/>
            <a:ext cx="7429500" cy="260350"/>
          </a:xfrm>
        </p:spPr>
        <p:txBody>
          <a:bodyPr>
            <a:spAutoFit/>
          </a:bodyPr>
          <a:lstStyle/>
          <a:p>
            <a:pPr algn="just" eaLnBrk="1" hangingPunct="1">
              <a:buFont typeface="Arial" charset="0"/>
              <a:buNone/>
            </a:pPr>
            <a:endParaRPr lang="ru-RU" sz="1100" smtClean="0"/>
          </a:p>
        </p:txBody>
      </p:sp>
      <p:sp>
        <p:nvSpPr>
          <p:cNvPr id="20484" name="Прямоугольник 6"/>
          <p:cNvSpPr>
            <a:spLocks noChangeArrowheads="1"/>
          </p:cNvSpPr>
          <p:nvPr/>
        </p:nvSpPr>
        <p:spPr bwMode="auto">
          <a:xfrm>
            <a:off x="1214438" y="214313"/>
            <a:ext cx="6786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>
              <a:solidFill>
                <a:srgbClr val="31859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5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38" y="514350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</TotalTime>
  <Words>108</Words>
  <Application>Microsoft Office PowerPoint</Application>
  <PresentationFormat>Экран (4:3)</PresentationFormat>
  <Paragraphs>71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Monotype Corsiva</vt:lpstr>
      <vt:lpstr>Тема Office</vt:lpstr>
      <vt:lpstr>Слайд 1</vt:lpstr>
      <vt:lpstr>Слайд 2</vt:lpstr>
      <vt:lpstr>Слайд 3</vt:lpstr>
      <vt:lpstr>Слайд 4</vt:lpstr>
      <vt:lpstr>Виды треугольников</vt:lpstr>
      <vt:lpstr>   Мы узнаем …….. Мы научимся………  Мы попробуем ………</vt:lpstr>
      <vt:lpstr>Слайд 7</vt:lpstr>
      <vt:lpstr>Слайд 8</vt:lpstr>
      <vt:lpstr>Мы узнаем …….. Мы научимся………  Мы попробуем ………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109</cp:revision>
  <dcterms:created xsi:type="dcterms:W3CDTF">2014-07-23T13:48:54Z</dcterms:created>
  <dcterms:modified xsi:type="dcterms:W3CDTF">2014-11-12T02:23:14Z</dcterms:modified>
</cp:coreProperties>
</file>