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4BA9C-A886-46F6-8F9A-6798CFD9CFC7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3D4AB-697E-4EC1-93D9-99E34A61D6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ome\Desktop\&#1079;&#1072;&#1088;&#1103;&#1076;&#1082;&#1072;%20&#1052;&#1101;&#1088;&#1080;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5.wma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ownloads\viktorina-bud-sportivnym-i-zdorovy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5103674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2060"/>
                </a:solidFill>
              </a:rPr>
              <a:t>My </a:t>
            </a:r>
            <a:r>
              <a:rPr lang="en-US" sz="5400" b="1" dirty="0" err="1" smtClean="0">
                <a:solidFill>
                  <a:srgbClr val="002060"/>
                </a:solidFill>
              </a:rPr>
              <a:t>favourite</a:t>
            </a:r>
            <a:r>
              <a:rPr lang="en-US" sz="5400" b="1" dirty="0" smtClean="0">
                <a:solidFill>
                  <a:srgbClr val="002060"/>
                </a:solidFill>
              </a:rPr>
              <a:t> kind of sport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Home\Downloads\K9a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ownloads\5eeb8f3e173747579c8f1e1347070fc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214422"/>
            <a:ext cx="707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Be fond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</a:rPr>
              <a:t>of(</a:t>
            </a:r>
            <a:r>
              <a:rPr lang="ru-RU" sz="4000" b="1" dirty="0" smtClean="0">
                <a:solidFill>
                  <a:srgbClr val="002060"/>
                </a:solidFill>
              </a:rPr>
              <a:t>увлекаться)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857496"/>
            <a:ext cx="7715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Be proud of (</a:t>
            </a:r>
            <a:r>
              <a:rPr lang="ru-RU" sz="4000" b="1" dirty="0" smtClean="0">
                <a:solidFill>
                  <a:srgbClr val="002060"/>
                </a:solidFill>
              </a:rPr>
              <a:t>гордиться)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071678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Be interested in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</a:rPr>
              <a:t>(</a:t>
            </a:r>
            <a:r>
              <a:rPr lang="ru-RU" sz="4000" b="1" dirty="0" smtClean="0">
                <a:solidFill>
                  <a:srgbClr val="002060"/>
                </a:solidFill>
              </a:rPr>
              <a:t>интересоваться</a:t>
            </a:r>
            <a:r>
              <a:rPr lang="en-US" sz="4000" b="1" dirty="0" smtClean="0">
                <a:solidFill>
                  <a:srgbClr val="002060"/>
                </a:solidFill>
              </a:rPr>
              <a:t>)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453416"/>
            <a:ext cx="7500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Be crazy about (</a:t>
            </a:r>
            <a:r>
              <a:rPr lang="ru-RU" sz="4000" b="1" dirty="0" smtClean="0">
                <a:solidFill>
                  <a:srgbClr val="002060"/>
                </a:solidFill>
              </a:rPr>
              <a:t>обожать)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643314"/>
            <a:ext cx="8072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Be good at (</a:t>
            </a:r>
            <a:r>
              <a:rPr lang="ru-RU" sz="4000" b="1" dirty="0" smtClean="0">
                <a:solidFill>
                  <a:srgbClr val="002060"/>
                </a:solidFill>
              </a:rPr>
              <a:t>хорошо получаться)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002060"/>
                </a:solidFill>
              </a:rPr>
              <a:t>Tastes differ</a:t>
            </a:r>
            <a:endParaRPr lang="ru-RU" sz="8000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2585211"/>
              </p:ext>
            </p:extLst>
          </p:nvPr>
        </p:nvGraphicFramePr>
        <p:xfrm>
          <a:off x="0" y="1480389"/>
          <a:ext cx="9144000" cy="537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684"/>
                <a:gridCol w="1873313"/>
                <a:gridCol w="1722945"/>
                <a:gridCol w="1923795"/>
                <a:gridCol w="2005263"/>
              </a:tblGrid>
              <a:tr h="11914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Danse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Swim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Skate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Play football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237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Mary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91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Nick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237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Linda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91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Tom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91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Sam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2786058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4500570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5357826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786058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6022975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6022975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4500570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2857496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4500570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2786058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3643314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4572008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6022975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3714752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5357826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643314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710" y="3643314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ome\Downloads\5eeb8f3e173747579c8f1e1347070fc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857232"/>
            <a:ext cx="8643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</a:rPr>
              <a:t>Do you like </a:t>
            </a:r>
            <a:r>
              <a:rPr lang="en-US" sz="5400" i="1" dirty="0" smtClean="0">
                <a:solidFill>
                  <a:srgbClr val="002060"/>
                </a:solidFill>
              </a:rPr>
              <a:t>to play volleyball</a:t>
            </a:r>
            <a:r>
              <a:rPr lang="ru-RU" sz="5400" dirty="0" smtClean="0">
                <a:solidFill>
                  <a:srgbClr val="002060"/>
                </a:solidFill>
              </a:rPr>
              <a:t>?</a:t>
            </a:r>
          </a:p>
          <a:p>
            <a:r>
              <a:rPr lang="en-US" sz="5400" b="1" dirty="0" smtClean="0">
                <a:solidFill>
                  <a:srgbClr val="002060"/>
                </a:solidFill>
              </a:rPr>
              <a:t>Yes, I do.</a:t>
            </a:r>
          </a:p>
          <a:p>
            <a:r>
              <a:rPr lang="en-US" sz="5400" b="1" dirty="0" smtClean="0">
                <a:solidFill>
                  <a:srgbClr val="002060"/>
                </a:solidFill>
              </a:rPr>
              <a:t>No, I don’t.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279264">
            <a:off x="214282" y="3714752"/>
            <a:ext cx="25003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chess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056556">
            <a:off x="6504622" y="2247080"/>
            <a:ext cx="2588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football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053552">
            <a:off x="6099710" y="4162797"/>
            <a:ext cx="18820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skate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631691">
            <a:off x="3390718" y="3509104"/>
            <a:ext cx="19288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ski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0172735">
            <a:off x="642910" y="5143512"/>
            <a:ext cx="3429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basketball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Let`s sing a song!</a:t>
            </a:r>
            <a:endParaRPr lang="ru-RU" dirty="0"/>
          </a:p>
        </p:txBody>
      </p:sp>
      <p:pic>
        <p:nvPicPr>
          <p:cNvPr id="4" name="12 12.wma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571612"/>
            <a:ext cx="9144000" cy="528638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зарядка Мэр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20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8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3962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Make a wish list</a:t>
            </a:r>
            <a:endParaRPr lang="ru-RU" dirty="0"/>
          </a:p>
        </p:txBody>
      </p:sp>
      <p:pic>
        <p:nvPicPr>
          <p:cNvPr id="4098" name="Picture 2" descr="C:\Users\Home\Downloads\5eeb8f3e173747579c8f1e1347070fc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Make a wish list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35729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1) I am crazy about</a:t>
            </a:r>
            <a:r>
              <a:rPr lang="ru-RU" sz="4400" b="1" dirty="0" smtClean="0">
                <a:solidFill>
                  <a:srgbClr val="002060"/>
                </a:solidFill>
              </a:rPr>
              <a:t>… (</a:t>
            </a:r>
            <a:r>
              <a:rPr lang="ru-RU" sz="4400" b="1" dirty="0">
                <a:solidFill>
                  <a:srgbClr val="002060"/>
                </a:solidFill>
              </a:rPr>
              <a:t>Я</a:t>
            </a:r>
            <a:r>
              <a:rPr lang="ru-RU" sz="4400" b="1" dirty="0" smtClean="0">
                <a:solidFill>
                  <a:srgbClr val="002060"/>
                </a:solidFill>
              </a:rPr>
              <a:t> обожаю…)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1455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2) I am good at </a:t>
            </a:r>
            <a:r>
              <a:rPr lang="ru-RU" sz="4000" b="1" dirty="0" smtClean="0">
                <a:solidFill>
                  <a:srgbClr val="002060"/>
                </a:solidFill>
              </a:rPr>
              <a:t>… ( У меня хорошо получается…)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043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3) </a:t>
            </a:r>
            <a:r>
              <a:rPr lang="en-US" sz="4000" b="1" dirty="0" smtClean="0">
                <a:solidFill>
                  <a:srgbClr val="002060"/>
                </a:solidFill>
              </a:rPr>
              <a:t>I am fond of</a:t>
            </a:r>
            <a:r>
              <a:rPr lang="ru-RU" sz="4000" b="1" dirty="0" smtClean="0">
                <a:solidFill>
                  <a:srgbClr val="002060"/>
                </a:solidFill>
              </a:rPr>
              <a:t>… (Я увлекаюсь…)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21481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4) </a:t>
            </a:r>
            <a:r>
              <a:rPr lang="en-US" sz="4000" b="1" dirty="0" smtClean="0">
                <a:solidFill>
                  <a:srgbClr val="002060"/>
                </a:solidFill>
              </a:rPr>
              <a:t>I am interested in</a:t>
            </a:r>
            <a:r>
              <a:rPr lang="ru-RU" sz="4000" b="1" dirty="0" smtClean="0">
                <a:solidFill>
                  <a:srgbClr val="002060"/>
                </a:solidFill>
              </a:rPr>
              <a:t>… (Я интересуюсь…)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ownloads\5eeb8f3e173747579c8f1e1347070fc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en-US" sz="3200" b="1" dirty="0">
                <a:solidFill>
                  <a:srgbClr val="002060"/>
                </a:solidFill>
              </a:rPr>
              <a:t>Hi, I am </a:t>
            </a:r>
            <a:r>
              <a:rPr lang="en-US" sz="3200" b="1" dirty="0" err="1">
                <a:solidFill>
                  <a:srgbClr val="002060"/>
                </a:solidFill>
              </a:rPr>
              <a:t>Meggy</a:t>
            </a:r>
            <a:r>
              <a:rPr lang="en-US" sz="3200" b="1" dirty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  <a:p>
            <a:r>
              <a:rPr lang="en-US" sz="3200" b="1" dirty="0">
                <a:solidFill>
                  <a:srgbClr val="002060"/>
                </a:solidFill>
              </a:rPr>
              <a:t>My </a:t>
            </a:r>
            <a:r>
              <a:rPr lang="en-US" sz="3200" b="1" dirty="0" err="1">
                <a:solidFill>
                  <a:srgbClr val="002060"/>
                </a:solidFill>
              </a:rPr>
              <a:t>favourite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sport </a:t>
            </a:r>
            <a:r>
              <a:rPr lang="en-US" sz="3200" b="1" dirty="0">
                <a:solidFill>
                  <a:srgbClr val="002060"/>
                </a:solidFill>
              </a:rPr>
              <a:t>is </a:t>
            </a:r>
            <a:r>
              <a:rPr lang="en-US" sz="3200" b="1" dirty="0" smtClean="0">
                <a:solidFill>
                  <a:srgbClr val="002060"/>
                </a:solidFill>
              </a:rPr>
              <a:t>skating. I am crazy about it.</a:t>
            </a:r>
          </a:p>
          <a:p>
            <a:r>
              <a:rPr lang="en-US" sz="3200" b="1" dirty="0">
                <a:solidFill>
                  <a:srgbClr val="002060"/>
                </a:solidFill>
              </a:rPr>
              <a:t>Swimming is my second </a:t>
            </a:r>
            <a:r>
              <a:rPr lang="en-US" sz="3200" b="1" dirty="0" err="1">
                <a:solidFill>
                  <a:srgbClr val="002060"/>
                </a:solidFill>
              </a:rPr>
              <a:t>favourite</a:t>
            </a:r>
            <a:r>
              <a:rPr lang="en-US" sz="3200" b="1" dirty="0">
                <a:solidFill>
                  <a:srgbClr val="002060"/>
                </a:solidFill>
              </a:rPr>
              <a:t> activity. In summer I often swim in the river. And also my friends and I often fish there. </a:t>
            </a:r>
            <a:endParaRPr lang="ru-RU" sz="3200" b="1" dirty="0">
              <a:solidFill>
                <a:srgbClr val="002060"/>
              </a:solidFill>
            </a:endParaRPr>
          </a:p>
          <a:p>
            <a:r>
              <a:rPr lang="en-US" sz="3200" b="1" dirty="0" smtClean="0">
                <a:solidFill>
                  <a:srgbClr val="002060"/>
                </a:solidFill>
              </a:rPr>
              <a:t>My best friend is interested in playing chess. I often play with her. I don`t like to play football. My father is fond </a:t>
            </a:r>
            <a:r>
              <a:rPr lang="en-US" sz="3200" b="1" smtClean="0">
                <a:solidFill>
                  <a:srgbClr val="002060"/>
                </a:solidFill>
              </a:rPr>
              <a:t>of </a:t>
            </a:r>
            <a:r>
              <a:rPr lang="en-US" sz="3200" b="1" smtClean="0">
                <a:solidFill>
                  <a:srgbClr val="002060"/>
                </a:solidFill>
              </a:rPr>
              <a:t>tennis.  </a:t>
            </a:r>
            <a:endParaRPr lang="en-US" sz="3200" b="1" dirty="0" smtClean="0">
              <a:solidFill>
                <a:srgbClr val="002060"/>
              </a:solidFill>
            </a:endParaRPr>
          </a:p>
          <a:p>
            <a:r>
              <a:rPr lang="en-US" sz="3200" b="1" dirty="0" smtClean="0">
                <a:solidFill>
                  <a:srgbClr val="002060"/>
                </a:solidFill>
              </a:rPr>
              <a:t>I think that sport is important for those who want to be fit and good-looking. </a:t>
            </a:r>
            <a:endParaRPr lang="ru-RU" sz="32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Home\Downloads\5eeb8f3e173747579c8f1e1347070fc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«</a:t>
            </a:r>
            <a:r>
              <a:rPr lang="en-US" sz="4800" b="1" dirty="0" smtClean="0">
                <a:solidFill>
                  <a:srgbClr val="002060"/>
                </a:solidFill>
              </a:rPr>
              <a:t>Guess the game!</a:t>
            </a:r>
            <a:r>
              <a:rPr lang="ru-RU" sz="4800" b="1" dirty="0" smtClean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44" y="1142984"/>
            <a:ext cx="1668312" cy="198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192880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smtClean="0">
                <a:solidFill>
                  <a:srgbClr val="002060"/>
                </a:solidFill>
              </a:rPr>
              <a:t>What </a:t>
            </a:r>
            <a:r>
              <a:rPr lang="en-US" b="1" dirty="0">
                <a:solidFill>
                  <a:srgbClr val="002060"/>
                </a:solidFill>
              </a:rPr>
              <a:t>game is played between 2 teams of eleven </a:t>
            </a:r>
            <a:r>
              <a:rPr lang="en-US" b="1" dirty="0" smtClean="0">
                <a:solidFill>
                  <a:srgbClr val="002060"/>
                </a:solidFill>
              </a:rPr>
              <a:t>players?</a:t>
            </a:r>
            <a:endParaRPr lang="en-US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b="1" dirty="0" smtClean="0">
                <a:solidFill>
                  <a:srgbClr val="002060"/>
                </a:solidFill>
              </a:rPr>
              <a:t>a) Tennis</a:t>
            </a:r>
            <a:endParaRPr lang="en-US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b="1" dirty="0" smtClean="0">
                <a:solidFill>
                  <a:srgbClr val="002060"/>
                </a:solidFill>
              </a:rPr>
              <a:t>b) Football</a:t>
            </a:r>
            <a:endParaRPr lang="en-US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b="1" dirty="0" smtClean="0">
                <a:solidFill>
                  <a:srgbClr val="002060"/>
                </a:solidFill>
              </a:rPr>
              <a:t>c)Dancing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7884" y="192880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Tennis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50043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2. </a:t>
            </a:r>
            <a:r>
              <a:rPr lang="en-US" b="1" dirty="0">
                <a:solidFill>
                  <a:srgbClr val="002060"/>
                </a:solidFill>
              </a:rPr>
              <a:t>What game is played with a small white round ball and a bat?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>
                <a:solidFill>
                  <a:srgbClr val="002060"/>
                </a:solidFill>
              </a:rPr>
              <a:t>a</a:t>
            </a:r>
            <a:r>
              <a:rPr lang="en-US" b="1" dirty="0" smtClean="0">
                <a:solidFill>
                  <a:srgbClr val="002060"/>
                </a:solidFill>
              </a:rPr>
              <a:t>) </a:t>
            </a:r>
            <a:r>
              <a:rPr lang="en-US" b="1" dirty="0">
                <a:solidFill>
                  <a:srgbClr val="002060"/>
                </a:solidFill>
              </a:rPr>
              <a:t>Skating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b) </a:t>
            </a:r>
            <a:r>
              <a:rPr lang="en-US" b="1" dirty="0">
                <a:solidFill>
                  <a:srgbClr val="002060"/>
                </a:solidFill>
              </a:rPr>
              <a:t>Basketball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c)Baseball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350043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Baseball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78632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What game is played on a court with a large orange ball?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>
                <a:solidFill>
                  <a:srgbClr val="002060"/>
                </a:solidFill>
              </a:rPr>
              <a:t>a</a:t>
            </a:r>
            <a:r>
              <a:rPr lang="en-US" b="1" dirty="0" smtClean="0">
                <a:solidFill>
                  <a:srgbClr val="002060"/>
                </a:solidFill>
              </a:rPr>
              <a:t>) </a:t>
            </a:r>
            <a:r>
              <a:rPr lang="en-US" b="1" dirty="0">
                <a:solidFill>
                  <a:srgbClr val="002060"/>
                </a:solidFill>
              </a:rPr>
              <a:t>Basketball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b) </a:t>
            </a:r>
            <a:r>
              <a:rPr lang="en-US" b="1" dirty="0">
                <a:solidFill>
                  <a:srgbClr val="002060"/>
                </a:solidFill>
              </a:rPr>
              <a:t>Knitting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c) </a:t>
            </a:r>
            <a:r>
              <a:rPr lang="en-US" b="1" dirty="0">
                <a:solidFill>
                  <a:srgbClr val="002060"/>
                </a:solidFill>
              </a:rPr>
              <a:t>Chess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478632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Basketball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Home\Downloads\5eeb8f3e173747579c8f1e1347070fc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71435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4. </a:t>
            </a:r>
            <a:r>
              <a:rPr lang="en-US" b="1" dirty="0">
                <a:solidFill>
                  <a:srgbClr val="002060"/>
                </a:solidFill>
              </a:rPr>
              <a:t>This game is played by 2 teams of 6 players each on an ice field?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>
                <a:solidFill>
                  <a:srgbClr val="002060"/>
                </a:solidFill>
              </a:rPr>
              <a:t>a</a:t>
            </a:r>
            <a:r>
              <a:rPr lang="en-US" b="1" dirty="0" smtClean="0">
                <a:solidFill>
                  <a:srgbClr val="002060"/>
                </a:solidFill>
              </a:rPr>
              <a:t>) </a:t>
            </a:r>
            <a:r>
              <a:rPr lang="en-US" b="1" dirty="0">
                <a:solidFill>
                  <a:srgbClr val="002060"/>
                </a:solidFill>
              </a:rPr>
              <a:t>Surfing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b) </a:t>
            </a:r>
            <a:r>
              <a:rPr lang="en-US" b="1" dirty="0">
                <a:solidFill>
                  <a:srgbClr val="002060"/>
                </a:solidFill>
              </a:rPr>
              <a:t>Ironing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c)Ice </a:t>
            </a:r>
            <a:r>
              <a:rPr lang="en-US" b="1" dirty="0">
                <a:solidFill>
                  <a:srgbClr val="002060"/>
                </a:solidFill>
              </a:rPr>
              <a:t>hockey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702" y="71435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Ice hockey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2880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5. </a:t>
            </a:r>
            <a:r>
              <a:rPr lang="en-US" b="1" dirty="0">
                <a:solidFill>
                  <a:srgbClr val="002060"/>
                </a:solidFill>
              </a:rPr>
              <a:t>What is the most popular sport in the </a:t>
            </a:r>
            <a:r>
              <a:rPr lang="en-US" b="1" dirty="0" smtClean="0">
                <a:solidFill>
                  <a:srgbClr val="002060"/>
                </a:solidFill>
              </a:rPr>
              <a:t>world?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a) Football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b) </a:t>
            </a:r>
            <a:r>
              <a:rPr lang="en-US" b="1" dirty="0">
                <a:solidFill>
                  <a:srgbClr val="002060"/>
                </a:solidFill>
              </a:rPr>
              <a:t>Skiing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c) </a:t>
            </a:r>
            <a:r>
              <a:rPr lang="en-US" b="1" dirty="0">
                <a:solidFill>
                  <a:srgbClr val="002060"/>
                </a:solidFill>
              </a:rPr>
              <a:t>Chess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192880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Football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286124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6. </a:t>
            </a:r>
            <a:r>
              <a:rPr lang="en-US" b="1" dirty="0">
                <a:solidFill>
                  <a:srgbClr val="002060"/>
                </a:solidFill>
              </a:rPr>
              <a:t>What game is played by 2 players on a board? The aim of the game is to move pieces so that your opponent’s king will be taken.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a)Bowling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b)Chess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c) </a:t>
            </a:r>
            <a:r>
              <a:rPr lang="en-US" b="1" dirty="0">
                <a:solidFill>
                  <a:srgbClr val="002060"/>
                </a:solidFill>
              </a:rPr>
              <a:t>Dancing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338</Words>
  <Application>Microsoft Office PowerPoint</Application>
  <PresentationFormat>Экран (4:3)</PresentationFormat>
  <Paragraphs>52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Tastes differ</vt:lpstr>
      <vt:lpstr>Слайд 4</vt:lpstr>
      <vt:lpstr>Let`s sing a song!</vt:lpstr>
      <vt:lpstr>Make a wish list</vt:lpstr>
      <vt:lpstr>Слайд 7</vt:lpstr>
      <vt:lpstr>Слайд 8</vt:lpstr>
      <vt:lpstr>Слайд 9</vt:lpstr>
      <vt:lpstr>Слайд 10</vt:lpstr>
    </vt:vector>
  </TitlesOfParts>
  <Company>gypnor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11</cp:revision>
  <dcterms:created xsi:type="dcterms:W3CDTF">2021-03-22T13:46:03Z</dcterms:created>
  <dcterms:modified xsi:type="dcterms:W3CDTF">2021-03-22T15:35:14Z</dcterms:modified>
</cp:coreProperties>
</file>