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sldIdLst>
    <p:sldId id="256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едникин Никита" initials="РН" lastIdx="1" clrIdx="0">
    <p:extLst>
      <p:ext uri="{19B8F6BF-5375-455C-9EA6-DF929625EA0E}">
        <p15:presenceInfo xmlns:p15="http://schemas.microsoft.com/office/powerpoint/2012/main" userId="0958b4c37885281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</a:t>
            </a:r>
            <a:r>
              <a:rPr lang="ru-RU" sz="12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"Что ты знаешь о войне?"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4327748339633651"/>
          <c:y val="2.27272727272727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из опрошенных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а)</c:v>
                </c:pt>
                <c:pt idx="1">
                  <c:v>б)</c:v>
                </c:pt>
                <c:pt idx="2">
                  <c:v>в)</c:v>
                </c:pt>
                <c:pt idx="3">
                  <c:v>г)</c:v>
                </c:pt>
                <c:pt idx="4">
                  <c:v>д)</c:v>
                </c:pt>
                <c:pt idx="5">
                  <c:v>е)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0.73</c:v>
                </c:pt>
                <c:pt idx="1">
                  <c:v>1</c:v>
                </c:pt>
                <c:pt idx="2">
                  <c:v>0.18</c:v>
                </c:pt>
                <c:pt idx="3">
                  <c:v>0.31</c:v>
                </c:pt>
                <c:pt idx="4">
                  <c:v>0.13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BE-4F84-BB5C-1982754E77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88375791"/>
        <c:axId val="289779151"/>
      </c:barChart>
      <c:catAx>
        <c:axId val="2883757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9779151"/>
        <c:crosses val="autoZero"/>
        <c:auto val="1"/>
        <c:lblAlgn val="ctr"/>
        <c:lblOffset val="100"/>
        <c:noMultiLvlLbl val="0"/>
      </c:catAx>
      <c:valAx>
        <c:axId val="2897791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83757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blipFill>
      <a:blip xmlns:r="http://schemas.openxmlformats.org/officeDocument/2006/relationships" r:embed="rId3"/>
      <a:tile tx="0" ty="0" sx="100000" sy="100000" flip="none" algn="tl"/>
    </a:blip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15T18:40:07.841" idx="1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927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15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5911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046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1332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040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135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751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005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024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114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748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464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550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199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986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249FD-7373-48F0-A021-C72CB66DEB88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1D74396-2144-4187-AC75-A630DB5AA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91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  <p:sldLayoutId id="2147483877" r:id="rId14"/>
    <p:sldLayoutId id="2147483878" r:id="rId15"/>
    <p:sldLayoutId id="214748387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1D8CD2-C4A4-423E-A06C-9E4E62B8B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75788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  <a:br>
              <a:rPr lang="ru-RU" alt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Игримская</a:t>
            </a:r>
            <a:r>
              <a:rPr lang="ru-RU" alt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 №1.</a:t>
            </a:r>
            <a:br>
              <a:rPr lang="ru-RU" alt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E171F3-049E-480C-B50A-7B6EED0327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5509"/>
            <a:ext cx="9144000" cy="1655762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Историко-архивное исследование на тему: «Участники войны в моей семье»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FC5E513-85F8-4CA6-B23C-B8D9AEEEF8D5}"/>
              </a:ext>
            </a:extLst>
          </p:cNvPr>
          <p:cNvSpPr/>
          <p:nvPr/>
        </p:nvSpPr>
        <p:spPr>
          <a:xfrm>
            <a:off x="5950998" y="502695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</a:t>
            </a:r>
          </a:p>
          <a:p>
            <a:pPr algn="r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Обучающийся 11 А класса</a:t>
            </a:r>
          </a:p>
          <a:p>
            <a:pPr algn="r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Игримской СОШ №1 </a:t>
            </a:r>
          </a:p>
          <a:p>
            <a:pPr algn="r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Редникин Никита</a:t>
            </a:r>
          </a:p>
          <a:p>
            <a:pPr algn="r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r"/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Домничева Наталья Владиславовна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B225FF-172F-4449-8F20-30D2BDBBDFE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71" y="2062602"/>
            <a:ext cx="5989397" cy="44682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3356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2C4250-0A9A-42F4-A80B-3297EB7A62B5}"/>
              </a:ext>
            </a:extLst>
          </p:cNvPr>
          <p:cNvSpPr txBox="1"/>
          <p:nvPr/>
        </p:nvSpPr>
        <p:spPr>
          <a:xfrm>
            <a:off x="4263383" y="142043"/>
            <a:ext cx="373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проект в других конкурсах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55621F-F3FF-405B-9C6B-27E7A6E872C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6" y="599268"/>
            <a:ext cx="4178210" cy="305431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49DF2A-0B3A-45A4-BB81-3CFFCD4A0A1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987" y="599268"/>
            <a:ext cx="4178208" cy="30543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EA68D3-DA61-4C2E-A90A-97D6CC5634B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042162" y="3710694"/>
            <a:ext cx="4178208" cy="305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954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75A6E3-DC36-4AC5-BE1F-E60B3290A53C}"/>
              </a:ext>
            </a:extLst>
          </p:cNvPr>
          <p:cNvSpPr txBox="1"/>
          <p:nvPr/>
        </p:nvSpPr>
        <p:spPr>
          <a:xfrm>
            <a:off x="3445627" y="133166"/>
            <a:ext cx="5364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памяти семьи Редникиных – Латыповых.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30BB37-4CF1-4A24-8574-966C83076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59216" y="-667065"/>
            <a:ext cx="5972895" cy="860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96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63DD131-6992-42CD-B224-EFA305B148F0}"/>
              </a:ext>
            </a:extLst>
          </p:cNvPr>
          <p:cNvSpPr/>
          <p:nvPr/>
        </p:nvSpPr>
        <p:spPr>
          <a:xfrm>
            <a:off x="3047999" y="717742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«Нет в России семьи такой, где б не памятен был свой герой...». </a:t>
            </a:r>
            <a:endParaRPr lang="ru-RU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EDFAA5-6E61-48F8-8EFD-CFE3119EFD32}"/>
              </a:ext>
            </a:extLst>
          </p:cNvPr>
          <p:cNvSpPr txBox="1"/>
          <p:nvPr/>
        </p:nvSpPr>
        <p:spPr>
          <a:xfrm>
            <a:off x="4823247" y="186432"/>
            <a:ext cx="2609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Вступительные слова.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3965DB-C835-4EA5-BC83-8E7E8A3A8275}"/>
              </a:ext>
            </a:extLst>
          </p:cNvPr>
          <p:cNvPicPr/>
          <p:nvPr/>
        </p:nvPicPr>
        <p:blipFill rotWithShape="1">
          <a:blip r:embed="rId2"/>
          <a:srcRect b="15774"/>
          <a:stretch/>
        </p:blipFill>
        <p:spPr bwMode="auto">
          <a:xfrm>
            <a:off x="2491726" y="1926160"/>
            <a:ext cx="2861509" cy="40673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12A99A-E338-4726-B527-08E9203DE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4574" y="1926160"/>
            <a:ext cx="3447301" cy="40673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13631C2-7C89-43BD-AA75-4809CD8FF939}"/>
              </a:ext>
            </a:extLst>
          </p:cNvPr>
          <p:cNvSpPr txBox="1"/>
          <p:nvPr/>
        </p:nvSpPr>
        <p:spPr>
          <a:xfrm>
            <a:off x="2211050" y="6223139"/>
            <a:ext cx="3422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Агашков Александр Иванович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69B6E1-CABE-4978-8A6B-65BA8027E039}"/>
              </a:ext>
            </a:extLst>
          </p:cNvPr>
          <p:cNvSpPr txBox="1"/>
          <p:nvPr/>
        </p:nvSpPr>
        <p:spPr>
          <a:xfrm>
            <a:off x="6558092" y="6226453"/>
            <a:ext cx="3056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Латыпов Сатлык Латеевич</a:t>
            </a:r>
          </a:p>
        </p:txBody>
      </p:sp>
    </p:spTree>
    <p:extLst>
      <p:ext uri="{BB962C8B-B14F-4D97-AF65-F5344CB8AC3E}">
        <p14:creationId xmlns:p14="http://schemas.microsoft.com/office/powerpoint/2010/main" val="306492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1C495-9B20-4B11-8DE3-C186DB93264C}"/>
              </a:ext>
            </a:extLst>
          </p:cNvPr>
          <p:cNvSpPr txBox="1"/>
          <p:nvPr/>
        </p:nvSpPr>
        <p:spPr>
          <a:xfrm>
            <a:off x="4864701" y="337352"/>
            <a:ext cx="2526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актуальность.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C01A835-E511-4826-86E3-4DC75301AD1E}"/>
              </a:ext>
            </a:extLst>
          </p:cNvPr>
          <p:cNvSpPr/>
          <p:nvPr/>
        </p:nvSpPr>
        <p:spPr>
          <a:xfrm>
            <a:off x="1485530" y="737462"/>
            <a:ext cx="96737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Цель: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собрать информацию об участниках Великой Отечественной войны в моей семье, донести чувство гордости за отвагу и мужество моих прадедов в этом нелегком испытании, сохранить целостность истории и предотвратить искажение фактов.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C1B3C52-D6E3-4506-9A43-0F6D06DD4F21}"/>
              </a:ext>
            </a:extLst>
          </p:cNvPr>
          <p:cNvSpPr/>
          <p:nvPr/>
        </p:nvSpPr>
        <p:spPr>
          <a:xfrm>
            <a:off x="1485529" y="1537969"/>
            <a:ext cx="8848079" cy="4613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 считаю, что данная тема является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 нескольким причинам: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 наша страна каждый год 9 мая празднует День Победы, это тот самый день, когда советский народ одержал великую победу над фашистами в годы Великой Отечественной войны.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2) к сожалению, все меньше остается живых ветеранов, поэтому наша задача – собирать, изучать, хранить материалы о людях, защищавших нашу Родину.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3) я считаю, что каждый человек должен знать свою родословную: судьбу своих дедов и прадедов, а затем свои знания передавать будущим поколениям. Для меня очень важно, чтобы осталась память о прадедушках не только в виде нескольких фотографий, а целых рассказов, построенных на основе документов и воспоминаний.</a:t>
            </a:r>
          </a:p>
        </p:txBody>
      </p:sp>
    </p:spTree>
    <p:extLst>
      <p:ext uri="{BB962C8B-B14F-4D97-AF65-F5344CB8AC3E}">
        <p14:creationId xmlns:p14="http://schemas.microsoft.com/office/powerpoint/2010/main" val="4260431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DF3B43-E46D-40D0-90D0-903E794A7FB2}"/>
              </a:ext>
            </a:extLst>
          </p:cNvPr>
          <p:cNvSpPr txBox="1"/>
          <p:nvPr/>
        </p:nvSpPr>
        <p:spPr>
          <a:xfrm>
            <a:off x="3719484" y="292962"/>
            <a:ext cx="47530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войны.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Великой Отечественной войны.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314262B-355B-45DC-B007-462124F8EE88}"/>
              </a:ext>
            </a:extLst>
          </p:cNvPr>
          <p:cNvSpPr/>
          <p:nvPr/>
        </p:nvSpPr>
        <p:spPr>
          <a:xfrm>
            <a:off x="1583185" y="998519"/>
            <a:ext cx="99844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Война – это конфликт между политическими образованиями — государствами, племенами, политическими группировками, — происходящий на почве различных претензий, в форме вооружённого противоборства, военных (боевых) действий между их вооружёнными силами.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					</a:t>
            </a:r>
            <a:endParaRPr lang="ru-RU" dirty="0"/>
          </a:p>
        </p:txBody>
      </p:sp>
      <p:pic>
        <p:nvPicPr>
          <p:cNvPr id="1026" name="Picture 2" descr="Советская документальная фотография времен Великой Отечественной войны.  Часть 2. Анри Вартанов">
            <a:extLst>
              <a:ext uri="{FF2B5EF4-FFF2-40B4-BE49-F238E27FC236}">
                <a16:creationId xmlns:a16="http://schemas.microsoft.com/office/drawing/2014/main" id="{37A35288-A185-44E6-B6FE-82363FBFF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900" y="3571042"/>
            <a:ext cx="3307903" cy="264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ятигорск в годы Великой отечественной Войны">
            <a:extLst>
              <a:ext uri="{FF2B5EF4-FFF2-40B4-BE49-F238E27FC236}">
                <a16:creationId xmlns:a16="http://schemas.microsoft.com/office/drawing/2014/main" id="{6F74D383-F39D-4FB7-9D14-F2150D1C9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219" y="2817419"/>
            <a:ext cx="4570355" cy="246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отографии Великой Отечественной войны: Женщина на войне — Российское фото">
            <a:extLst>
              <a:ext uri="{FF2B5EF4-FFF2-40B4-BE49-F238E27FC236}">
                <a16:creationId xmlns:a16="http://schemas.microsoft.com/office/drawing/2014/main" id="{561D7BFE-BE87-41AA-BD34-63BF21C1E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52" y="2344906"/>
            <a:ext cx="3407032" cy="255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692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794B5C-E3E8-4CCB-B286-1573D4F3EAE6}"/>
              </a:ext>
            </a:extLst>
          </p:cNvPr>
          <p:cNvSpPr txBox="1"/>
          <p:nvPr/>
        </p:nvSpPr>
        <p:spPr>
          <a:xfrm>
            <a:off x="5060272" y="292963"/>
            <a:ext cx="1324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и война.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3A07068-1168-4A76-9DDD-6046AD950A20}"/>
              </a:ext>
            </a:extLst>
          </p:cNvPr>
          <p:cNvSpPr/>
          <p:nvPr/>
        </p:nvSpPr>
        <p:spPr>
          <a:xfrm>
            <a:off x="1412553" y="693073"/>
            <a:ext cx="10598934" cy="873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Наверное, нет такого жителя нашего поселка, который бы не приходил к памятнику Героя Советского Союза Гавриила Епифановича Собянина, чтобы возложить цветы.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4" descr="D:\ФОТКИ\фото с планшета\20150509_124725.jpg">
            <a:extLst>
              <a:ext uri="{FF2B5EF4-FFF2-40B4-BE49-F238E27FC236}">
                <a16:creationId xmlns:a16="http://schemas.microsoft.com/office/drawing/2014/main" id="{08D6ACB3-2A76-4991-B313-01170FBF6355}"/>
              </a:ext>
            </a:extLst>
          </p:cNvPr>
          <p:cNvPicPr/>
          <p:nvPr/>
        </p:nvPicPr>
        <p:blipFill>
          <a:blip r:embed="rId2"/>
          <a:srcRect t="10416" r="29167" b="26041"/>
          <a:stretch>
            <a:fillRect/>
          </a:stretch>
        </p:blipFill>
        <p:spPr bwMode="auto">
          <a:xfrm>
            <a:off x="615550" y="1966755"/>
            <a:ext cx="2190865" cy="2924332"/>
          </a:xfrm>
          <a:prstGeom prst="rect">
            <a:avLst/>
          </a:prstGeom>
          <a:noFill/>
        </p:spPr>
      </p:pic>
      <p:pic>
        <p:nvPicPr>
          <p:cNvPr id="5" name="Picture 2" descr="D:\ФОТКИ\фото с планшета\20150509_131849.jpg">
            <a:extLst>
              <a:ext uri="{FF2B5EF4-FFF2-40B4-BE49-F238E27FC236}">
                <a16:creationId xmlns:a16="http://schemas.microsoft.com/office/drawing/2014/main" id="{AA39BCFE-FB4F-4066-A254-603B8CF75955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3795" y="1966912"/>
            <a:ext cx="2192655" cy="2924175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902E30-FC0C-4E72-BA22-470D1B4715F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505" y="1701134"/>
            <a:ext cx="5791200" cy="43408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5410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CEA0B1-864D-409E-A365-87E8CFA724DF}"/>
              </a:ext>
            </a:extLst>
          </p:cNvPr>
          <p:cNvSpPr txBox="1"/>
          <p:nvPr/>
        </p:nvSpPr>
        <p:spPr>
          <a:xfrm>
            <a:off x="3698003" y="230819"/>
            <a:ext cx="4860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«Что ты знаешь о войне?»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7771683B-F43F-4739-AB94-331E7A0A3A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3833669"/>
              </p:ext>
            </p:extLst>
          </p:nvPr>
        </p:nvGraphicFramePr>
        <p:xfrm>
          <a:off x="6409678" y="630929"/>
          <a:ext cx="5266448" cy="4151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974C33C-DE5D-4722-83C4-984FC7105F7F}"/>
              </a:ext>
            </a:extLst>
          </p:cNvPr>
          <p:cNvSpPr/>
          <p:nvPr/>
        </p:nvSpPr>
        <p:spPr>
          <a:xfrm>
            <a:off x="1464816" y="622666"/>
            <a:ext cx="4944862" cy="55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знают ли мои современники о том времени?  Мы с группой «Волонтеры победы» решили провести анкетирование «Что ты знаешь о войне?» В анкетировании приняли участие 26 учащихся 4-8 классов. По результатам анкетирования выяснилось:</a:t>
            </a:r>
          </a:p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а) 73% опрошенных знают, когда началась и закончилась Великая Отечественная война</a:t>
            </a:r>
          </a:p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б) знают, что День Победы отмечается 9 мая 100% ребят</a:t>
            </a:r>
          </a:p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в) 18% указали, что в их семьях были или есть родственники, которые участвовали в Великой Отечественной войне или были тружениками тыла</a:t>
            </a:r>
          </a:p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г) 31% знают их имена</a:t>
            </a:r>
          </a:p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д)13% подтвердили, что в их семьях есть военные реликвии (фотографии, военный билет, письма с фронта, боевые награды) </a:t>
            </a:r>
          </a:p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е) 100% считают, что нашему поколению необходимо помнить эту страшную историю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6F15718-4339-4CFD-A106-C17E697523E6}"/>
              </a:ext>
            </a:extLst>
          </p:cNvPr>
          <p:cNvSpPr/>
          <p:nvPr/>
        </p:nvSpPr>
        <p:spPr>
          <a:xfrm>
            <a:off x="6409678" y="4781979"/>
            <a:ext cx="5782322" cy="1992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гистограммы можно понять, что большинство опрошенных знают о Великой Отечественной войне, однако, нельзя не отметить, что у многих из них не сохранились военные реликвии и всего лишь 31% помнит имена героев того времени. Именно поэтому и существует мой проект – нужно сохранить историю, чтобы знать её и передавать потомкам, чтобы избежать переписи истории.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847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3F4D2F7-BEAE-4C8A-9616-8EB1D1F176FB}"/>
              </a:ext>
            </a:extLst>
          </p:cNvPr>
          <p:cNvPicPr/>
          <p:nvPr/>
        </p:nvPicPr>
        <p:blipFill rotWithShape="1">
          <a:blip r:embed="rId2"/>
          <a:srcRect b="15774"/>
          <a:stretch/>
        </p:blipFill>
        <p:spPr bwMode="auto">
          <a:xfrm>
            <a:off x="1765179" y="914400"/>
            <a:ext cx="3552546" cy="54242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78301DF-BD19-4178-B749-22CE5D0337B6}"/>
              </a:ext>
            </a:extLst>
          </p:cNvPr>
          <p:cNvSpPr txBox="1"/>
          <p:nvPr/>
        </p:nvSpPr>
        <p:spPr>
          <a:xfrm>
            <a:off x="3541452" y="235812"/>
            <a:ext cx="5362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 Агашков Александр Иванович.</a:t>
            </a:r>
          </a:p>
        </p:txBody>
      </p:sp>
      <p:pic>
        <p:nvPicPr>
          <p:cNvPr id="1026" name="Picture 2" descr="Т-34-85 | Воины и военная техника вики | Fandom">
            <a:extLst>
              <a:ext uri="{FF2B5EF4-FFF2-40B4-BE49-F238E27FC236}">
                <a16:creationId xmlns:a16="http://schemas.microsoft.com/office/drawing/2014/main" id="{2EF31285-8298-45B0-A85A-CD2D0612EC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099" y="1787074"/>
            <a:ext cx="5924627" cy="3441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088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552BCD5-C363-4014-B496-9163944EC34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11416" y="564694"/>
            <a:ext cx="4192233" cy="614522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19E081-1319-4808-9C61-FD40603EBED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288352" y="564694"/>
            <a:ext cx="4389515" cy="61452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DB4918-38D1-46B4-9EE5-032FCBEBE47C}"/>
              </a:ext>
            </a:extLst>
          </p:cNvPr>
          <p:cNvSpPr txBox="1"/>
          <p:nvPr/>
        </p:nvSpPr>
        <p:spPr>
          <a:xfrm>
            <a:off x="4417089" y="144609"/>
            <a:ext cx="2973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и наградной лист.</a:t>
            </a:r>
          </a:p>
        </p:txBody>
      </p:sp>
    </p:spTree>
    <p:extLst>
      <p:ext uri="{BB962C8B-B14F-4D97-AF65-F5344CB8AC3E}">
        <p14:creationId xmlns:p14="http://schemas.microsoft.com/office/powerpoint/2010/main" val="4246423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9AB5859-0792-415A-8661-4FE8DE3540A9}"/>
              </a:ext>
            </a:extLst>
          </p:cNvPr>
          <p:cNvSpPr/>
          <p:nvPr/>
        </p:nvSpPr>
        <p:spPr>
          <a:xfrm>
            <a:off x="3808386" y="252559"/>
            <a:ext cx="49599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Прадедушка Латыпов Сатлык Латеевич.</a:t>
            </a:r>
            <a:endParaRPr lang="ru-RU" sz="20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F9EEB0-7EB6-433A-91BE-A83E54FDC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6661" y="882713"/>
            <a:ext cx="3498676" cy="41280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3296F0-F18D-4DDC-B1D1-576E5D2673FF}"/>
              </a:ext>
            </a:extLst>
          </p:cNvPr>
          <p:cNvPicPr/>
          <p:nvPr/>
        </p:nvPicPr>
        <p:blipFill rotWithShape="1">
          <a:blip r:embed="rId3"/>
          <a:srcRect l="1333" r="-1"/>
          <a:stretch/>
        </p:blipFill>
        <p:spPr bwMode="auto">
          <a:xfrm>
            <a:off x="8063883" y="1742320"/>
            <a:ext cx="3498676" cy="46946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C596AB2-86DD-4E5C-ABC2-CCDDA1057CF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29441" y="1742320"/>
            <a:ext cx="3498676" cy="469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2174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Легкий дым</Template>
  <TotalTime>467</TotalTime>
  <Words>475</Words>
  <Application>Microsoft Office PowerPoint</Application>
  <PresentationFormat>Широкоэкранный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Times New Roman</vt:lpstr>
      <vt:lpstr>Wingdings 3</vt:lpstr>
      <vt:lpstr>Легкий дым</vt:lpstr>
      <vt:lpstr>Муниципальное бюджетное общеобразовательное учреждение  Игримская средняя общеобразовательная школа №1.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Игримская средняя общеобразовательная школа №1. </dc:title>
  <dc:creator>Редникин Никита</dc:creator>
  <cp:lastModifiedBy>Редникин Никита</cp:lastModifiedBy>
  <cp:revision>23</cp:revision>
  <dcterms:created xsi:type="dcterms:W3CDTF">2022-01-15T10:03:23Z</dcterms:created>
  <dcterms:modified xsi:type="dcterms:W3CDTF">2022-01-19T17:00:28Z</dcterms:modified>
</cp:coreProperties>
</file>