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69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1" r:id="rId17"/>
    <p:sldId id="270" r:id="rId18"/>
    <p:sldId id="272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96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6597C-A147-4C4F-B937-A0A8F2F62DE2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E64D-32DD-4573-AF1E-3C8847065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141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6597C-A147-4C4F-B937-A0A8F2F62DE2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E64D-32DD-4573-AF1E-3C8847065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939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6597C-A147-4C4F-B937-A0A8F2F62DE2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E64D-32DD-4573-AF1E-3C8847065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655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6597C-A147-4C4F-B937-A0A8F2F62DE2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E64D-32DD-4573-AF1E-3C8847065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48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6597C-A147-4C4F-B937-A0A8F2F62DE2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E64D-32DD-4573-AF1E-3C8847065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086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6597C-A147-4C4F-B937-A0A8F2F62DE2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E64D-32DD-4573-AF1E-3C8847065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209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6597C-A147-4C4F-B937-A0A8F2F62DE2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E64D-32DD-4573-AF1E-3C8847065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221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6597C-A147-4C4F-B937-A0A8F2F62DE2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E64D-32DD-4573-AF1E-3C8847065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22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6597C-A147-4C4F-B937-A0A8F2F62DE2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E64D-32DD-4573-AF1E-3C8847065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50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6597C-A147-4C4F-B937-A0A8F2F62DE2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E64D-32DD-4573-AF1E-3C8847065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553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6597C-A147-4C4F-B937-A0A8F2F62DE2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E64D-32DD-4573-AF1E-3C8847065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794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6597C-A147-4C4F-B937-A0A8F2F62DE2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6E64D-32DD-4573-AF1E-3C8847065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737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4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35" y="529389"/>
            <a:ext cx="10944184" cy="578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98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8030" y="462795"/>
            <a:ext cx="3594700" cy="299267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4390" y="597549"/>
            <a:ext cx="3805506" cy="28579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1556" y="576141"/>
            <a:ext cx="3685166" cy="27659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283" y="3399874"/>
            <a:ext cx="2304382" cy="322779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793" y="3552402"/>
            <a:ext cx="2921873" cy="3075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59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84" y="1094105"/>
            <a:ext cx="5801784" cy="435133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163" y="342497"/>
            <a:ext cx="5428803" cy="4422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92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557" y="237174"/>
            <a:ext cx="7738711" cy="6190969"/>
          </a:xfrm>
        </p:spPr>
      </p:pic>
    </p:spTree>
    <p:extLst>
      <p:ext uri="{BB962C8B-B14F-4D97-AF65-F5344CB8AC3E}">
        <p14:creationId xmlns:p14="http://schemas.microsoft.com/office/powerpoint/2010/main" val="60554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586" y="564135"/>
            <a:ext cx="9413080" cy="5327803"/>
          </a:xfrm>
        </p:spPr>
      </p:pic>
    </p:spTree>
    <p:extLst>
      <p:ext uri="{BB962C8B-B14F-4D97-AF65-F5344CB8AC3E}">
        <p14:creationId xmlns:p14="http://schemas.microsoft.com/office/powerpoint/2010/main" val="370579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674" y="195138"/>
            <a:ext cx="9045870" cy="6204902"/>
          </a:xfrm>
        </p:spPr>
      </p:pic>
    </p:spTree>
    <p:extLst>
      <p:ext uri="{BB962C8B-B14F-4D97-AF65-F5344CB8AC3E}">
        <p14:creationId xmlns:p14="http://schemas.microsoft.com/office/powerpoint/2010/main" val="242387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204" y="401372"/>
            <a:ext cx="9110091" cy="6076430"/>
          </a:xfrm>
        </p:spPr>
      </p:pic>
    </p:spTree>
    <p:extLst>
      <p:ext uri="{BB962C8B-B14F-4D97-AF65-F5344CB8AC3E}">
        <p14:creationId xmlns:p14="http://schemas.microsoft.com/office/powerpoint/2010/main" val="294223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074" y="510139"/>
            <a:ext cx="6189045" cy="6189045"/>
          </a:xfrm>
        </p:spPr>
      </p:pic>
      <p:pic>
        <p:nvPicPr>
          <p:cNvPr id="2" name="voice-2019-02-25-23-5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79082" y="5101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566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202" y="326696"/>
            <a:ext cx="6039497" cy="6090898"/>
          </a:xfrm>
        </p:spPr>
      </p:pic>
      <p:pic>
        <p:nvPicPr>
          <p:cNvPr id="2" name="WOVA _ Звуки_ механизмы - Машина времен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19200" y="4868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358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163" y="116204"/>
            <a:ext cx="9211376" cy="6367364"/>
          </a:xfrm>
        </p:spPr>
      </p:pic>
    </p:spTree>
    <p:extLst>
      <p:ext uri="{BB962C8B-B14F-4D97-AF65-F5344CB8AC3E}">
        <p14:creationId xmlns:p14="http://schemas.microsoft.com/office/powerpoint/2010/main" val="224293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074" y="510139"/>
            <a:ext cx="6189045" cy="6189045"/>
          </a:xfrm>
        </p:spPr>
      </p:pic>
      <p:pic>
        <p:nvPicPr>
          <p:cNvPr id="3" name="voice-2019-02-25-23-5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59832" y="5101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097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074" y="510139"/>
            <a:ext cx="6189045" cy="6189045"/>
          </a:xfrm>
        </p:spPr>
      </p:pic>
      <p:pic>
        <p:nvPicPr>
          <p:cNvPr id="6" name="voice-2019-02-25-23-4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5195" y="381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21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074" y="510139"/>
            <a:ext cx="6189045" cy="6189045"/>
          </a:xfrm>
        </p:spPr>
      </p:pic>
      <p:pic>
        <p:nvPicPr>
          <p:cNvPr id="2" name="voice-2019-02-25-23-5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2080" y="5101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53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07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202" y="326696"/>
            <a:ext cx="6039497" cy="6090898"/>
          </a:xfrm>
        </p:spPr>
      </p:pic>
      <p:pic>
        <p:nvPicPr>
          <p:cNvPr id="2" name="WOVA _ Звуки_ механизмы - Машина времен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48076" y="4580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27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074" y="510139"/>
            <a:ext cx="6189045" cy="6189045"/>
          </a:xfrm>
        </p:spPr>
      </p:pic>
      <p:pic>
        <p:nvPicPr>
          <p:cNvPr id="2" name="voice-2019-02-25-23-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96202" y="631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41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202" y="326696"/>
            <a:ext cx="6039497" cy="6090898"/>
          </a:xfrm>
        </p:spPr>
      </p:pic>
      <p:pic>
        <p:nvPicPr>
          <p:cNvPr id="5" name="WOVA _ Звуки_ механизмы - Машина времен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28825" y="4387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27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имнастик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1006" y="0"/>
            <a:ext cx="11463688" cy="64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51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282" y="246339"/>
            <a:ext cx="9314636" cy="6209757"/>
          </a:xfr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972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7759" y="0"/>
            <a:ext cx="4671681" cy="4351338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63" y="87654"/>
            <a:ext cx="5631795" cy="417602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635" y="2954956"/>
            <a:ext cx="3884097" cy="39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22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818" y="2297263"/>
            <a:ext cx="6527007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39" y="154004"/>
            <a:ext cx="5945204" cy="445890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377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561" y="2239921"/>
            <a:ext cx="6157439" cy="4618079"/>
          </a:xfrm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0" y="68400"/>
            <a:ext cx="6145970" cy="460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36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Широкоэкранный</PresentationFormat>
  <Paragraphs>0</Paragraphs>
  <Slides>22</Slides>
  <Notes>0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15</cp:revision>
  <dcterms:created xsi:type="dcterms:W3CDTF">2019-02-25T19:29:33Z</dcterms:created>
  <dcterms:modified xsi:type="dcterms:W3CDTF">2019-02-25T21:15:21Z</dcterms:modified>
</cp:coreProperties>
</file>