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2" r:id="rId4"/>
    <p:sldId id="261" r:id="rId5"/>
    <p:sldId id="265" r:id="rId6"/>
    <p:sldId id="266" r:id="rId7"/>
  </p:sldIdLst>
  <p:sldSz cx="12192000" cy="6858000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B5330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0" d="100"/>
          <a:sy n="80" d="100"/>
        </p:scale>
        <p:origin x="-84" y="-9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E2ECE-1CAE-450C-8F53-FCF0586BBB59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44735-EF73-40DB-8945-4CFD8387D7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035214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E2ECE-1CAE-450C-8F53-FCF0586BBB59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44735-EF73-40DB-8945-4CFD8387D7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52721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E2ECE-1CAE-450C-8F53-FCF0586BBB59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44735-EF73-40DB-8945-4CFD8387D7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5212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E2ECE-1CAE-450C-8F53-FCF0586BBB59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44735-EF73-40DB-8945-4CFD8387D7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59308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E2ECE-1CAE-450C-8F53-FCF0586BBB59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44735-EF73-40DB-8945-4CFD8387D7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82908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E2ECE-1CAE-450C-8F53-FCF0586BBB59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44735-EF73-40DB-8945-4CFD8387D7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32770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E2ECE-1CAE-450C-8F53-FCF0586BBB59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44735-EF73-40DB-8945-4CFD8387D7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8841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E2ECE-1CAE-450C-8F53-FCF0586BBB59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44735-EF73-40DB-8945-4CFD8387D7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16867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E2ECE-1CAE-450C-8F53-FCF0586BBB59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44735-EF73-40DB-8945-4CFD8387D7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2946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E2ECE-1CAE-450C-8F53-FCF0586BBB59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44735-EF73-40DB-8945-4CFD8387D7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28185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E2ECE-1CAE-450C-8F53-FCF0586BBB59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44735-EF73-40DB-8945-4CFD8387D7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38127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2E2ECE-1CAE-450C-8F53-FCF0586BBB59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844735-EF73-40DB-8945-4CFD8387D7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57272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330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609" t="10763" r="35399" b="8302"/>
          <a:stretch/>
        </p:blipFill>
        <p:spPr bwMode="auto">
          <a:xfrm>
            <a:off x="-1" y="-1"/>
            <a:ext cx="4511041" cy="6847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Дизайнер ДВиКП\Desktop\Бессмерный полк с орденом вов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602" y="1242591"/>
            <a:ext cx="3582878" cy="4282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4666004" y="4299065"/>
            <a:ext cx="7430746" cy="780875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6600" b="1" dirty="0" smtClean="0">
                <a:solidFill>
                  <a:schemeClr val="bg1"/>
                </a:solidFill>
              </a:rPr>
              <a:t>«Мы – помним, мы – гордимся!»</a:t>
            </a:r>
            <a:endParaRPr lang="ru-RU" sz="6600" b="1" dirty="0" smtClean="0">
              <a:solidFill>
                <a:schemeClr val="bg1"/>
              </a:solidFill>
            </a:endParaRPr>
          </a:p>
          <a:p>
            <a:pPr algn="l"/>
            <a:r>
              <a:rPr lang="ru-RU" sz="2700" b="1" dirty="0" smtClean="0">
                <a:solidFill>
                  <a:schemeClr val="bg1"/>
                </a:solidFill>
              </a:rPr>
              <a:t>Внеурочное занятие – урок Мужества, посвященный 75-летию </a:t>
            </a:r>
            <a:r>
              <a:rPr lang="ru-RU" sz="2700" b="1" dirty="0" smtClean="0">
                <a:solidFill>
                  <a:schemeClr val="bg1"/>
                </a:solidFill>
              </a:rPr>
              <a:t>Победы в Великой Отечественной </a:t>
            </a:r>
            <a:r>
              <a:rPr lang="ru-RU" sz="2700" b="1" dirty="0" smtClean="0">
                <a:solidFill>
                  <a:schemeClr val="bg1"/>
                </a:solidFill>
              </a:rPr>
              <a:t>войне</a:t>
            </a:r>
          </a:p>
          <a:p>
            <a:pPr algn="l"/>
            <a:endParaRPr lang="ru-RU" sz="2700" b="1" dirty="0" smtClean="0">
              <a:solidFill>
                <a:schemeClr val="bg1"/>
              </a:solidFill>
            </a:endParaRPr>
          </a:p>
          <a:p>
            <a:pPr algn="l"/>
            <a:r>
              <a:rPr lang="ru-RU" sz="2700" b="1" dirty="0" smtClean="0">
                <a:solidFill>
                  <a:schemeClr val="bg1"/>
                </a:solidFill>
              </a:rPr>
              <a:t>Учитель: </a:t>
            </a:r>
            <a:r>
              <a:rPr lang="ru-RU" sz="2700" b="1" dirty="0" err="1" smtClean="0">
                <a:solidFill>
                  <a:schemeClr val="bg1"/>
                </a:solidFill>
              </a:rPr>
              <a:t>Дряхлова</a:t>
            </a:r>
            <a:r>
              <a:rPr lang="ru-RU" sz="2700" b="1" dirty="0" smtClean="0">
                <a:solidFill>
                  <a:schemeClr val="bg1"/>
                </a:solidFill>
              </a:rPr>
              <a:t> Л.И., МБОУ «ООШ с. Ковылено» </a:t>
            </a:r>
            <a:endParaRPr lang="ru-RU" sz="2700" b="1" dirty="0" smtClean="0">
              <a:solidFill>
                <a:schemeClr val="bg1"/>
              </a:solidFill>
            </a:endParaRPr>
          </a:p>
          <a:p>
            <a:pPr algn="r"/>
            <a:endParaRPr 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203155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73185"/>
            <a:ext cx="8478982" cy="3954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 flipV="1">
            <a:off x="0" y="1244084"/>
            <a:ext cx="9203821" cy="430892"/>
          </a:xfrm>
          <a:prstGeom prst="rect">
            <a:avLst/>
          </a:prstGeom>
          <a:solidFill>
            <a:srgbClr val="B533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98983" y="2054431"/>
            <a:ext cx="83439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/>
            <a:r>
              <a:rPr lang="ru-RU" sz="4800" b="1" dirty="0" smtClean="0"/>
              <a:t>«Нет в России семьи такой, Где б не памятен был свой герой…»</a:t>
            </a:r>
            <a:endParaRPr lang="ru-RU" sz="4800" b="1" dirty="0" smtClean="0"/>
          </a:p>
        </p:txBody>
      </p:sp>
      <p:pic>
        <p:nvPicPr>
          <p:cNvPr id="5122" name="Picture 2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0744" y="3610099"/>
            <a:ext cx="6144130" cy="24938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125231197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0"/>
            <a:ext cx="12192000" cy="1244084"/>
          </a:xfrm>
          <a:prstGeom prst="rect">
            <a:avLst/>
          </a:prstGeom>
          <a:solidFill>
            <a:srgbClr val="B533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843429" y="460490"/>
            <a:ext cx="6954342" cy="780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2800" b="1" dirty="0" smtClean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81871" y="1244084"/>
            <a:ext cx="70403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B5330B"/>
                </a:solidFill>
              </a:rPr>
              <a:t>1</a:t>
            </a:r>
            <a:endParaRPr lang="ru-RU" sz="8000" dirty="0">
              <a:solidFill>
                <a:srgbClr val="B5330B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73195" y="1548884"/>
            <a:ext cx="20379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Книга Памяти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81871" y="2300823"/>
            <a:ext cx="70403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B5330B"/>
                </a:solidFill>
              </a:rPr>
              <a:t>2</a:t>
            </a:r>
            <a:endParaRPr lang="ru-RU" sz="8000" dirty="0">
              <a:solidFill>
                <a:srgbClr val="B5330B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73195" y="2605623"/>
            <a:ext cx="32274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Сайт «Память народа»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81871" y="3332262"/>
            <a:ext cx="70403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B5330B"/>
                </a:solidFill>
              </a:rPr>
              <a:t>3</a:t>
            </a:r>
            <a:endParaRPr lang="ru-RU" sz="8000" dirty="0">
              <a:solidFill>
                <a:srgbClr val="B5330B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73195" y="3637062"/>
            <a:ext cx="10583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B5330B"/>
                </a:solidFill>
              </a:rPr>
              <a:t>Музеи</a:t>
            </a:r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81871" y="4337149"/>
            <a:ext cx="70403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B5330B"/>
                </a:solidFill>
              </a:rPr>
              <a:t>4</a:t>
            </a:r>
            <a:endParaRPr lang="ru-RU" sz="8000" dirty="0">
              <a:solidFill>
                <a:srgbClr val="B5330B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873195" y="4641949"/>
            <a:ext cx="12166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B5330B"/>
                </a:solidFill>
              </a:rPr>
              <a:t>Архивы</a:t>
            </a:r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07998" y="5387638"/>
            <a:ext cx="70403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B5330B"/>
                </a:solidFill>
              </a:rPr>
              <a:t>5</a:t>
            </a:r>
            <a:endParaRPr lang="ru-RU" sz="8000" dirty="0">
              <a:solidFill>
                <a:srgbClr val="B5330B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873195" y="5816263"/>
            <a:ext cx="66126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B5330B"/>
                </a:solidFill>
              </a:rPr>
              <a:t>Воспоминания, документальные хроники и т.д.</a:t>
            </a:r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437849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12192000" cy="1657350"/>
          </a:xfrm>
          <a:prstGeom prst="rect">
            <a:avLst/>
          </a:prstGeom>
          <a:solidFill>
            <a:srgbClr val="B533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57225" y="387173"/>
            <a:ext cx="11582400" cy="780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 smtClean="0">
                <a:solidFill>
                  <a:schemeClr val="bg1"/>
                </a:solidFill>
              </a:rPr>
              <a:t> </a:t>
            </a:r>
            <a:endParaRPr lang="ru-RU" sz="4800" b="1" dirty="0">
              <a:solidFill>
                <a:schemeClr val="bg1"/>
              </a:solidFill>
            </a:endParaRPr>
          </a:p>
        </p:txBody>
      </p:sp>
      <p:pic>
        <p:nvPicPr>
          <p:cNvPr id="13" name="Picture 3" descr="C:\Users\Дизайнер ДВиКП\Desktop\Бессмерный полк с орденом вов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591" y="221980"/>
            <a:ext cx="1107034" cy="1323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84108" y="1822172"/>
            <a:ext cx="35750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B5330B"/>
                </a:solidFill>
              </a:rPr>
              <a:t>Георгиевская лента - </a:t>
            </a:r>
            <a:r>
              <a:rPr lang="ru-RU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</a:t>
            </a:r>
            <a:endParaRPr lang="ru-RU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765621" y="2528265"/>
            <a:ext cx="2194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err="1" smtClean="0">
                <a:solidFill>
                  <a:srgbClr val="B5330B"/>
                </a:solidFill>
              </a:rPr>
              <a:t>Триколор</a:t>
            </a:r>
            <a:r>
              <a:rPr lang="ru-RU" sz="3200" b="1" dirty="0" smtClean="0">
                <a:solidFill>
                  <a:srgbClr val="B5330B"/>
                </a:solidFill>
              </a:rPr>
              <a:t> - </a:t>
            </a:r>
            <a:endParaRPr lang="ru-RU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775146" y="3103699"/>
            <a:ext cx="18257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err="1" smtClean="0">
                <a:solidFill>
                  <a:srgbClr val="B5330B"/>
                </a:solidFill>
              </a:rPr>
              <a:t>Рейстаг</a:t>
            </a:r>
            <a:r>
              <a:rPr lang="ru-RU" sz="3200" b="1" dirty="0" smtClean="0">
                <a:solidFill>
                  <a:srgbClr val="B5330B"/>
                </a:solidFill>
              </a:rPr>
              <a:t> - </a:t>
            </a:r>
            <a:endParaRPr lang="ru-RU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784671" y="4670053"/>
            <a:ext cx="31395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B5330B"/>
                </a:solidFill>
              </a:rPr>
              <a:t>Знамя Победы - </a:t>
            </a:r>
            <a:endParaRPr lang="ru-RU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733471" y="1657350"/>
            <a:ext cx="19050" cy="5276850"/>
          </a:xfrm>
          <a:prstGeom prst="line">
            <a:avLst/>
          </a:prstGeom>
          <a:ln w="28575">
            <a:solidFill>
              <a:srgbClr val="B5330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1791689" y="5595761"/>
            <a:ext cx="25250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B5330B"/>
                </a:solidFill>
              </a:rPr>
              <a:t>1941-1945г. - </a:t>
            </a:r>
            <a:endParaRPr lang="ru-RU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76232" y="1018824"/>
            <a:ext cx="48814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Задания  «Что ты знаешь  об этом»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795738" y="3700951"/>
            <a:ext cx="20503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B5330B"/>
                </a:solidFill>
              </a:rPr>
              <a:t>Реквием - </a:t>
            </a:r>
            <a:endParaRPr lang="ru-RU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969454" y="3755488"/>
            <a:ext cx="87397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B5330B"/>
                </a:solidFill>
              </a:rPr>
              <a:t> </a:t>
            </a:r>
            <a:endParaRPr lang="ru-RU" sz="2400" b="1" dirty="0">
              <a:solidFill>
                <a:srgbClr val="B5330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105786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C00000"/>
          </a:solidFill>
          <a:ln>
            <a:solidFill>
              <a:schemeClr val="bg1"/>
            </a:solidFill>
          </a:ln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Герой Советского Союза 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Ивлев Д.Д.      </a:t>
            </a:r>
            <a:r>
              <a:rPr lang="ru-RU" sz="2800" dirty="0" smtClean="0">
                <a:solidFill>
                  <a:schemeClr val="bg1"/>
                </a:solidFill>
              </a:rPr>
              <a:t>29.10.1914-27.03.1998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C:\Documents and Settings\Admin\Рабочий стол\i (1)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98765" y="1825625"/>
            <a:ext cx="2994469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838199" y="365125"/>
            <a:ext cx="11353801" cy="4076246"/>
          </a:xfrm>
          <a:solidFill>
            <a:srgbClr val="B5330B"/>
          </a:solidFill>
        </p:spPr>
        <p:txBody>
          <a:bodyPr>
            <a:normAutofit/>
          </a:bodyPr>
          <a:lstStyle/>
          <a:p>
            <a:r>
              <a:rPr lang="ru-RU" dirty="0" smtClean="0"/>
              <a:t>                               «Помните, через века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/>
              <a:t>                                 через года!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/>
              <a:t>                                Помните, о тех кто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/>
              <a:t>                                 уже не придет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/>
              <a:t>                                никогда.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/>
              <a:t>                                 Помните!...»</a:t>
            </a:r>
            <a:endParaRPr lang="ru-RU" dirty="0"/>
          </a:p>
        </p:txBody>
      </p:sp>
      <p:pic>
        <p:nvPicPr>
          <p:cNvPr id="8" name="Picture 3" descr="C:\Users\Дизайнер ДВиКП\Desktop\Бессмерный полк с орденом вов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602" y="1242591"/>
            <a:ext cx="3582878" cy="4282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Дизайнер ДВиКП\Desktop\Бессмерный полк с орденом вов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8002" y="1394991"/>
            <a:ext cx="3582878" cy="4282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609" t="10763" r="35399" b="8302"/>
          <a:stretch/>
        </p:blipFill>
        <p:spPr bwMode="auto">
          <a:xfrm>
            <a:off x="-1" y="-1"/>
            <a:ext cx="4511041" cy="6847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 descr="C:\Users\Дизайнер ДВиКП\Desktop\Бессмерный полк с орденом вов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8135" y="1167381"/>
            <a:ext cx="3582878" cy="4282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одержимое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104</Words>
  <Application>Microsoft Office PowerPoint</Application>
  <PresentationFormat>Произвольный</PresentationFormat>
  <Paragraphs>26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Герой Советского Союза  Ивлев Д.Д.      29.10.1914-27.03.1998</vt:lpstr>
      <vt:lpstr>                               «Помните, через века                                   через года!                                  Помните, о тех кто                                   уже не придет                                  никогда.                                   Помните!...»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РЕКЛАМНАЯ КАМПАНИЯ  75-летия Победы в Великой Отечественной войне</dc:title>
  <dc:creator>Раенко Анастасия Павловна</dc:creator>
  <cp:lastModifiedBy> Admin</cp:lastModifiedBy>
  <cp:revision>32</cp:revision>
  <cp:lastPrinted>2020-04-27T07:04:46Z</cp:lastPrinted>
  <dcterms:created xsi:type="dcterms:W3CDTF">2020-04-24T12:51:35Z</dcterms:created>
  <dcterms:modified xsi:type="dcterms:W3CDTF">2020-05-12T17:39:27Z</dcterms:modified>
</cp:coreProperties>
</file>