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87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9" r:id="rId20"/>
    <p:sldId id="281" r:id="rId21"/>
    <p:sldId id="263" r:id="rId22"/>
    <p:sldId id="265" r:id="rId23"/>
    <p:sldId id="266" r:id="rId24"/>
    <p:sldId id="282" r:id="rId25"/>
    <p:sldId id="276" r:id="rId26"/>
    <p:sldId id="280" r:id="rId27"/>
    <p:sldId id="288" r:id="rId28"/>
    <p:sldId id="277" r:id="rId29"/>
    <p:sldId id="283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41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97" autoAdjust="0"/>
  </p:normalViewPr>
  <p:slideViewPr>
    <p:cSldViewPr snapToGrid="0">
      <p:cViewPr varScale="1">
        <p:scale>
          <a:sx n="112" d="100"/>
          <a:sy n="112" d="100"/>
        </p:scale>
        <p:origin x="-3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E440D-31FD-46BC-A68E-573D244BA352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24678-FEBA-4191-B07F-B251B91262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017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24678-FEBA-4191-B07F-B251B91262B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38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24678-FEBA-4191-B07F-B251B91262B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41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24678-FEBA-4191-B07F-B251B91262B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7873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39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816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697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65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0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78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6323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353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180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946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734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058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A47AD-1573-4AC2-88C3-574CC2DF7223}" type="datetimeFigureOut">
              <a:rPr lang="ru-RU" smtClean="0"/>
              <a:pPr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735E6-8D44-42F4-B468-9858E87B82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830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612741" y="131975"/>
            <a:ext cx="10765411" cy="2026763"/>
          </a:xfrm>
          <a:prstGeom prst="flowChartPunchedTape">
            <a:avLst/>
          </a:prstGeom>
          <a:solidFill>
            <a:srgbClr val="FFFF99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6600" b="1" dirty="0" smtClean="0">
                <a:solidFill>
                  <a:srgbClr val="186412"/>
                </a:solidFill>
                <a:latin typeface="Gabriola" panose="04040605051002020D02" pitchFamily="82" charset="0"/>
                <a:ea typeface="Cambria Math" panose="02040503050406030204" pitchFamily="18" charset="0"/>
              </a:rPr>
              <a:t>Народные промыслы Великого Устюга.</a:t>
            </a:r>
            <a:endParaRPr lang="ru-RU" sz="6600" b="1" dirty="0">
              <a:solidFill>
                <a:srgbClr val="186412"/>
              </a:solidFill>
              <a:latin typeface="Gabriola" panose="04040605051002020D02" pitchFamily="82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28" y="2306084"/>
            <a:ext cx="3564872" cy="4286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014" y="2306084"/>
            <a:ext cx="4430597" cy="2643603"/>
          </a:xfrm>
          <a:prstGeom prst="rect">
            <a:avLst/>
          </a:prstGeom>
        </p:spPr>
      </p:pic>
      <p:pic>
        <p:nvPicPr>
          <p:cNvPr id="2050" name="Picture 2" descr="%d0%b1%d0%b5%d1%80%d0%b5%d1%81%d1%82%d0%b0-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9025" y="2306084"/>
            <a:ext cx="3836711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64847" y="5038817"/>
            <a:ext cx="3766931" cy="1732568"/>
          </a:xfrm>
          <a:prstGeom prst="rect">
            <a:avLst/>
          </a:prstGeom>
          <a:solidFill>
            <a:srgbClr val="FCF792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МБДОУ «Детский сад</a:t>
            </a:r>
          </a:p>
          <a:p>
            <a:pPr algn="ctr"/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 №2 </a:t>
            </a:r>
            <a:r>
              <a:rPr lang="en-US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“</a:t>
            </a:r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Ромашка</a:t>
            </a:r>
            <a:r>
              <a:rPr lang="en-US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”</a:t>
            </a:r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» г. Великий Устюг</a:t>
            </a:r>
            <a:endParaRPr lang="ru-RU" sz="2200" b="1" dirty="0" smtClean="0">
              <a:solidFill>
                <a:srgbClr val="1864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в</a:t>
            </a:r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оспитатель группы </a:t>
            </a:r>
          </a:p>
          <a:p>
            <a:pPr algn="ctr"/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компенсирующей направленности</a:t>
            </a:r>
          </a:p>
          <a:p>
            <a:pPr algn="ctr"/>
            <a:r>
              <a:rPr lang="ru-RU" sz="2200" b="1" dirty="0" smtClean="0">
                <a:solidFill>
                  <a:srgbClr val="1864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cs typeface="Times New Roman" panose="02020603050405020304" pitchFamily="18" charset="0"/>
              </a:rPr>
              <a:t>Костенко Марина Владимировна </a:t>
            </a:r>
            <a:endParaRPr lang="ru-RU" sz="2200" dirty="0">
              <a:solidFill>
                <a:srgbClr val="186412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7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227" y="399011"/>
            <a:ext cx="6022570" cy="6018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3804" y="399011"/>
            <a:ext cx="5386647" cy="601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93348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970" y="116378"/>
            <a:ext cx="7862300" cy="64340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8991" y="238539"/>
            <a:ext cx="3776869" cy="2693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8991" y="3081130"/>
            <a:ext cx="3568148" cy="346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1118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843" y="332509"/>
            <a:ext cx="5804453" cy="62968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1294" y="332508"/>
            <a:ext cx="5844932" cy="62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8334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1713" y="139149"/>
            <a:ext cx="5695122" cy="6460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722" y="139148"/>
            <a:ext cx="5794513" cy="646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60814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765" y="3576801"/>
            <a:ext cx="5128592" cy="31420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1836" y="3576802"/>
            <a:ext cx="5247860" cy="31420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4965" y="93968"/>
            <a:ext cx="6380922" cy="330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3381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530" y="89452"/>
            <a:ext cx="4631635" cy="3478695"/>
          </a:xfrm>
          <a:prstGeom prst="rect">
            <a:avLst/>
          </a:prstGeom>
        </p:spPr>
      </p:pic>
      <p:pic>
        <p:nvPicPr>
          <p:cNvPr id="1026" name="Picture 2" descr="http://родное-луговое.рф/wa-data/public/shop/products/08/15/1508/images/3171/3171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201" y="3697358"/>
            <a:ext cx="4821382" cy="30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4513" y="168371"/>
            <a:ext cx="5178287" cy="3399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8548" y="3697358"/>
            <a:ext cx="5059017" cy="300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1068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1" y="196561"/>
            <a:ext cx="5286894" cy="31867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2531" y="196561"/>
            <a:ext cx="6018414" cy="3186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533" y="3599410"/>
            <a:ext cx="5363998" cy="31754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8662" y="3383279"/>
            <a:ext cx="5802283" cy="339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0815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54524"/>
            <a:ext cx="6002518" cy="36813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1097" y="105438"/>
            <a:ext cx="3501033" cy="21197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1478" y="4164166"/>
            <a:ext cx="3826565" cy="2479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3875" y="2445026"/>
            <a:ext cx="5486400" cy="419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9254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эмальерное искусств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4964" y="92352"/>
            <a:ext cx="4779067" cy="317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4964" y="3359426"/>
            <a:ext cx="4779067" cy="32991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80912"/>
            <a:ext cx="2797595" cy="5145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7534" y="92352"/>
            <a:ext cx="4409430" cy="31776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7535" y="3359426"/>
            <a:ext cx="4409430" cy="337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7367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867" y="303629"/>
            <a:ext cx="5565913" cy="59974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8166" y="303629"/>
            <a:ext cx="5943254" cy="599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466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378" y="282804"/>
            <a:ext cx="6077546" cy="6284770"/>
          </a:xfrm>
          <a:prstGeom prst="rect">
            <a:avLst/>
          </a:prstGeom>
        </p:spPr>
      </p:pic>
      <p:pic>
        <p:nvPicPr>
          <p:cNvPr id="1026" name="Picture 2" descr="http://www.snpltd.ru/Images/Products/molodejnie_programmi_veliky-ustyug_turpoezd3_1351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4495" y="282804"/>
            <a:ext cx="5429839" cy="628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9879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0516" y="154000"/>
            <a:ext cx="6806135" cy="64950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381" y="483759"/>
            <a:ext cx="4738255" cy="58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53831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0" y="119271"/>
            <a:ext cx="5762440" cy="31606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820" y="3429000"/>
            <a:ext cx="5688563" cy="33287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0678" y="193813"/>
            <a:ext cx="5486400" cy="647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944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895" y="226740"/>
            <a:ext cx="5143378" cy="2799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5904" y="362815"/>
            <a:ext cx="6317673" cy="60712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83" y="3225337"/>
            <a:ext cx="5304001" cy="320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77052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109" y="169682"/>
            <a:ext cx="6117996" cy="66883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8905" y="89452"/>
            <a:ext cx="5571241" cy="67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7836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235" y="159026"/>
            <a:ext cx="11608904" cy="651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8271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905" y="3130827"/>
            <a:ext cx="6013173" cy="3508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0982" y="216131"/>
            <a:ext cx="5622115" cy="6179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905" y="216131"/>
            <a:ext cx="6082748" cy="277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69315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235" y="69574"/>
            <a:ext cx="5685183" cy="6679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2383" y="69574"/>
            <a:ext cx="5953539" cy="667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2581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032" y="420571"/>
            <a:ext cx="3990975" cy="3057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3944" y="370435"/>
            <a:ext cx="3369772" cy="3057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033" y="4079211"/>
            <a:ext cx="7770062" cy="2257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81291" y="370435"/>
            <a:ext cx="3710709" cy="310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76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707" y="2971800"/>
            <a:ext cx="3438939" cy="3707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054" y="168173"/>
            <a:ext cx="2947003" cy="26772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3693" y="1321904"/>
            <a:ext cx="4358307" cy="43036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4713" y="457200"/>
            <a:ext cx="4007929" cy="580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00870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662" y="268358"/>
            <a:ext cx="5635486" cy="6380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8078" y="268358"/>
            <a:ext cx="5789122" cy="638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3048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4812" y="113122"/>
            <a:ext cx="5684363" cy="3101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817" y="113122"/>
            <a:ext cx="5938886" cy="31014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817" y="3337089"/>
            <a:ext cx="5938886" cy="34502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4812" y="3337089"/>
            <a:ext cx="5684363" cy="345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5996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793059" y="5414193"/>
            <a:ext cx="10730129" cy="1394365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dirty="0" smtClean="0">
                <a:solidFill>
                  <a:srgbClr val="186412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Спасибо </a:t>
            </a:r>
            <a:r>
              <a:rPr lang="ru-RU" dirty="0">
                <a:solidFill>
                  <a:srgbClr val="186412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за внимание и участие!</a:t>
            </a:r>
          </a:p>
        </p:txBody>
      </p:sp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2304338" y="377992"/>
            <a:ext cx="8208963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53237" y="3282434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%          </a:t>
            </a:r>
            <a:endParaRPr lang="ru-RU" altLang="ru-RU" dirty="0"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8617" y="131279"/>
            <a:ext cx="8438322" cy="528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17202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817" y="160256"/>
            <a:ext cx="5759778" cy="3148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5130" y="160256"/>
            <a:ext cx="5816338" cy="31485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817" y="3450212"/>
            <a:ext cx="5759777" cy="3223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5130" y="3450211"/>
            <a:ext cx="5816338" cy="322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4948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5730" y="2802836"/>
            <a:ext cx="6490253" cy="38484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683" y="103185"/>
            <a:ext cx="4853309" cy="31938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3174" y="103185"/>
            <a:ext cx="5605669" cy="2600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129" y="3508514"/>
            <a:ext cx="4847863" cy="314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97539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9040" y="298403"/>
            <a:ext cx="5542960" cy="62971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770" y="173883"/>
            <a:ext cx="5986021" cy="35433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072" y="3906077"/>
            <a:ext cx="3102902" cy="2689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0765" y="3627784"/>
            <a:ext cx="3508275" cy="323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41042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148" y="2244007"/>
            <a:ext cx="5088835" cy="45045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7782" y="122549"/>
            <a:ext cx="3091069" cy="36841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0313" y="198783"/>
            <a:ext cx="5595730" cy="654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0385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991" y="228601"/>
            <a:ext cx="11618844" cy="63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57088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0383" y="233570"/>
            <a:ext cx="3985591" cy="64107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3927" y="415636"/>
            <a:ext cx="5054137" cy="603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3461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37</Words>
  <Application>Microsoft Office PowerPoint</Application>
  <PresentationFormat>Произвольный</PresentationFormat>
  <Paragraphs>20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82</cp:revision>
  <dcterms:created xsi:type="dcterms:W3CDTF">2018-01-03T19:55:11Z</dcterms:created>
  <dcterms:modified xsi:type="dcterms:W3CDTF">2021-05-16T14:19:00Z</dcterms:modified>
</cp:coreProperties>
</file>