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9" r:id="rId2"/>
    <p:sldId id="300" r:id="rId3"/>
    <p:sldId id="302" r:id="rId4"/>
    <p:sldId id="257" r:id="rId5"/>
    <p:sldId id="259" r:id="rId6"/>
    <p:sldId id="303" r:id="rId7"/>
    <p:sldId id="304" r:id="rId8"/>
    <p:sldId id="305" r:id="rId9"/>
    <p:sldId id="264" r:id="rId10"/>
    <p:sldId id="263" r:id="rId11"/>
    <p:sldId id="306" r:id="rId12"/>
    <p:sldId id="308" r:id="rId13"/>
    <p:sldId id="267" r:id="rId14"/>
    <p:sldId id="310" r:id="rId15"/>
    <p:sldId id="271" r:id="rId16"/>
    <p:sldId id="311" r:id="rId17"/>
    <p:sldId id="313" r:id="rId18"/>
    <p:sldId id="298" r:id="rId19"/>
    <p:sldId id="281" r:id="rId20"/>
    <p:sldId id="315" r:id="rId21"/>
    <p:sldId id="316" r:id="rId22"/>
    <p:sldId id="318" r:id="rId23"/>
    <p:sldId id="319" r:id="rId24"/>
    <p:sldId id="282" r:id="rId25"/>
    <p:sldId id="284" r:id="rId26"/>
    <p:sldId id="286" r:id="rId27"/>
    <p:sldId id="288" r:id="rId28"/>
    <p:sldId id="290" r:id="rId29"/>
    <p:sldId id="292" r:id="rId30"/>
    <p:sldId id="320" r:id="rId31"/>
    <p:sldId id="321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42;&#1077;&#1095;&#1077;&#1088;%20&#1089;%20&#1088;&#1086;&#1076;&#1080;&#1090;&#1077;&#1083;&#1103;&#1084;&#1080;\1%20&#1069;&#1093;%20&#1044;&#1086;&#1088;&#1086;&#1075;&#1080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42;&#1077;&#1095;&#1077;&#1088;%20&#1089;%20&#1088;&#1086;&#1076;&#1080;&#1090;&#1077;&#1083;&#1103;&#1084;&#1080;\3%20&#1057;&#1074;&#1103;&#1097;&#1077;&#1085;&#1085;&#1072;&#1103;%20&#1074;&#1086;&#1081;&#1085;&#1072;%20+.mp3" TargetMode="Externa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42;&#1077;&#1095;&#1077;&#1088;%20&#1089;%20&#1088;&#1086;&#1076;&#1080;&#1090;&#1077;&#1083;&#1103;&#1084;&#1080;\2%20&#1069;&#1093;,%20&#1076;&#1086;&#1088;&#1086;&#1075;&#1080;-&#1093;&#1086;&#1088;&#1086;&#1096;&#1080;&#1081;%20&#1084;&#1080;&#1085;&#1091;&#1089;.mp3" TargetMode="Externa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file:///C:\Users\1\Desktop\&#1042;&#1077;&#1095;&#1077;&#1088;%20&#1089;%20&#1088;&#1086;&#1076;&#1080;&#1090;&#1077;&#1083;&#1103;&#1084;&#1080;\4%20&#1053;&#1072;%20&#1073;&#1077;&#1079;&#1099;&#1084;&#1103;&#1085;&#1085;&#1086;&#1081;%20&#1074;&#1099;&#1089;&#1086;&#1090;&#1077;.mp3" TargetMode="External"/><Relationship Id="rId7" Type="http://schemas.openxmlformats.org/officeDocument/2006/relationships/image" Target="../media/image16.png"/><Relationship Id="rId2" Type="http://schemas.openxmlformats.org/officeDocument/2006/relationships/audio" Target="file:///F:\&#1084;.&#1079;&#1072;&#1085;&#1103;&#1090;&#1080;&#1103;\&#1062;&#1080;&#1082;&#1083;%20&#1073;&#1077;&#1089;&#1077;&#1076;%20&#1080;%20&#1087;&#1077;&#1089;&#1085;&#1077;\2%20&#1053;&#1072;%20&#1073;&#1077;&#1079;&#1099;&#1084;&#1103;&#1085;&#1085;&#1086;&#1081;%20&#1074;&#1099;&#1089;&#1086;&#1090;&#1077;.mp3" TargetMode="External"/><Relationship Id="rId1" Type="http://schemas.openxmlformats.org/officeDocument/2006/relationships/audio" Target="file:///C:\Users\1\Desktop\&#1084;&#1091;&#1079;.&#1079;&#1072;&#1085;&#1090;&#1080;&#1103;\&#1087;&#1086;&#1076;&#1075;.%20&#1075;&#1088;\7%20&#1052;&#1072;&#1088;&#1090;\8%20&#1079;&#1072;&#1085;&#1103;&#1090;&#1080;&#1077;\Mark_Bernes_-_Na_bezymyannojj_vysote_28499458.mp3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15.jpeg"/><Relationship Id="rId4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1\Desktop\&#1042;&#1077;&#1095;&#1077;&#1088;%20&#1089;%20&#1088;&#1086;&#1076;&#1080;&#1090;&#1077;&#1083;&#1103;&#1084;&#1080;\2%20&#1069;&#1093;,%20&#1076;&#1086;&#1088;&#1086;&#1075;&#1080;-&#1093;&#1086;&#1088;&#1086;&#1096;&#1080;&#1081;%20&#1084;&#1080;&#1085;&#1091;&#1089;.mp3" TargetMode="External"/><Relationship Id="rId1" Type="http://schemas.openxmlformats.org/officeDocument/2006/relationships/audio" Target="file:///F:\&#1084;.&#1079;&#1072;&#1085;&#1103;&#1090;&#1080;&#1103;\&#1062;&#1080;&#1082;&#1083;%20&#1073;&#1077;&#1089;&#1077;&#1076;%20&#1080;%20&#1087;&#1077;&#1089;&#1085;&#1077;\3%20%20&#1042;%20&#1047;&#1077;&#1084;&#1083;&#1103;&#1085;&#1082;&#1077;%20+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42;&#1077;&#1095;&#1077;&#1088;%20&#1089;%20&#1088;&#1086;&#1076;&#1080;&#1090;&#1077;&#1083;&#1103;&#1084;&#1080;\5%20%20&#1042;%20&#1047;&#1077;&#1084;&#1083;&#1103;&#1085;&#1082;&#1077;%20+.mp3" TargetMode="Externa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42;&#1077;&#1095;&#1077;&#1088;%20&#1089;%20&#1088;&#1086;&#1076;&#1080;&#1090;&#1077;&#1083;&#1103;&#1084;&#1080;\2%20&#1069;&#1093;,%20&#1076;&#1086;&#1088;&#1086;&#1075;&#1080;-&#1093;&#1086;&#1088;&#1086;&#1096;&#1080;&#1081;%20&#1084;&#1080;&#1085;&#1091;&#1089;.mp3" TargetMode="Externa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1\Desktop\&#1042;&#1077;&#1095;&#1077;&#1088;%20&#1089;%20&#1088;&#1086;&#1076;&#1080;&#1090;&#1077;&#1083;&#1103;&#1084;&#1080;\6%20&#1050;&#1072;&#1090;&#1102;&#1096;&#1072;%20(www.hotplayer.ru).mp3" TargetMode="External"/><Relationship Id="rId1" Type="http://schemas.openxmlformats.org/officeDocument/2006/relationships/audio" Target="file:///C:\Users\1\Desktop\&#1042;&#1077;&#1095;&#1077;&#1088;%20&#1089;%20&#1088;&#1086;&#1076;&#1080;&#1090;&#1077;&#1083;&#1103;&#1084;&#1080;\6%20&#1050;&#1072;&#1090;&#1102;&#1096;&#1072;.mp3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42;&#1077;&#1095;&#1077;&#1088;%20&#1089;%20&#1088;&#1086;&#1076;&#1080;&#1090;&#1077;&#1083;&#1103;&#1084;&#1080;\2%20&#1069;&#1093;,%20&#1076;&#1086;&#1088;&#1086;&#1075;&#1080;-&#1093;&#1086;&#1088;&#1086;&#1096;&#1080;&#1081;%20&#1084;&#1080;&#1085;&#1091;&#1089;.mp3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42;&#1077;&#1095;&#1077;&#1088;%20&#1089;%20&#1088;&#1086;&#1076;&#1080;&#1090;&#1077;&#1083;&#1103;&#1084;&#1080;\7%20&#1058;&#1099;%20&#1078;&#1077;%20&#1074;&#1099;&#1078;&#1080;&#1083;,&#1089;&#1086;&#1083;&#1076;&#1072;&#1090;%20(transposed).mp3" TargetMode="Externa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42;&#1077;&#1095;&#1077;&#1088;%20&#1089;%20&#1088;&#1086;&#1076;&#1080;&#1090;&#1077;&#1083;&#1103;&#1084;&#1080;\8%20&#1044;&#1077;&#1085;&#1100;%20&#1055;&#1086;&#1073;&#1077;&#1076;&#1099;.mp3" TargetMode="Externa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42;&#1077;&#1095;&#1077;&#1088;%20&#1089;%20&#1088;&#1086;&#1076;&#1080;&#1090;&#1077;&#1083;&#1103;&#1084;&#1080;\9%20&#1057;&#1084;&#1091;&#1075;&#1083;&#1103;&#1085;&#1082;&#1072;.mp3" TargetMode="External"/><Relationship Id="rId4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42;&#1077;&#1095;&#1077;&#1088;%20&#1089;%20&#1088;&#1086;&#1076;&#1080;&#1090;&#1077;&#1083;&#1103;&#1084;&#1080;\10%20&#1040;&#1080;&#1089;&#1090;%20&#1053;&#1072;%20&#1050;&#1088;&#1099;&#1096;&#1045;.%20-%20-&#1072;&#1080;&#1089;&#1090;%20&#1085;&#1072;%20&#1082;&#1088;&#1099;&#1096;&#1077;.mp3" TargetMode="Externa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42;&#1077;&#1095;&#1077;&#1088;%20&#1089;%20&#1088;&#1086;&#1076;&#1080;&#1090;&#1077;&#1083;&#1103;&#1084;&#1080;\2%20&#1069;&#1093;,%20&#1076;&#1086;&#1088;&#1086;&#1075;&#1080;-&#1093;&#1086;&#1088;&#1086;&#1096;&#1080;&#1081;%20&#1084;&#1080;&#1085;&#1091;&#1089;.mp3" TargetMode="Externa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ечер с родителями\066db76f-c9c5-577f-92ca-d0dbebf9400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55576" y="476672"/>
            <a:ext cx="784887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«До песен ли было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военное время?»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1 Эх Дорог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4448" y="6309320"/>
            <a:ext cx="304800" cy="304800"/>
          </a:xfrm>
          <a:prstGeom prst="rect">
            <a:avLst/>
          </a:prstGeom>
        </p:spPr>
      </p:pic>
      <p:pic>
        <p:nvPicPr>
          <p:cNvPr id="5" name="Picture 2" descr="F:\Вечер с родителями\066db76f-c9c5-577f-92ca-d0dbebf9400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9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Downloads\5dc02bacc7af52e6f0201a8024bdcea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9552" y="332657"/>
            <a:ext cx="63184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Вставай, страна огромная,</a:t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Вставай на смертный бой</a:t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фашистской силой темною,</a:t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проклятою ордой!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Припев: Пусть ярость благородная</a:t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Вскипает, как волна!</a:t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Идет война народная,</a:t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Священная война!</a:t>
            </a:r>
          </a:p>
          <a:p>
            <a:endParaRPr lang="ru-RU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Дадим отпор душителям</a:t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 пламенных идей,</a:t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Насильникам, грабителям,</a:t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Мучителям людей!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Припев:</a:t>
            </a:r>
          </a:p>
          <a:p>
            <a:endParaRPr lang="ru-RU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смеют крылья черные</a:t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 Родиной летать,</a:t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 ее просторные</a:t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смеет враг топтать!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Припев: 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3 Священная война +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32440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9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Вечер с родителями\nikto-ne-zabyt-nichto-ne-zabyto_17151655571192110220__2000x2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Вечер с родителями\58d163c8-4715-5d12-8c76-a0f4b8f157b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0" y="2492896"/>
            <a:ext cx="82089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Песни военных лет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2 Эх, дороги-хороший мину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4448" y="60932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1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\\server182\Обмен\Стар.воспитатель\Лариса Юрьевна\проект песни военных лет\на безымянной высоте.jpg"/>
          <p:cNvPicPr/>
          <p:nvPr/>
        </p:nvPicPr>
        <p:blipFill>
          <a:blip r:embed="rId5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-214345" y="0"/>
            <a:ext cx="9358346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Mark_Bernes_-_Na_bezymyannojj_vysote_2849945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532440" y="6309320"/>
            <a:ext cx="304800" cy="304800"/>
          </a:xfrm>
          <a:prstGeom prst="rect">
            <a:avLst/>
          </a:prstGeom>
        </p:spPr>
      </p:pic>
      <p:pic>
        <p:nvPicPr>
          <p:cNvPr id="4" name="2 На безымянной высоте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8460432" y="6237312"/>
            <a:ext cx="304800" cy="304800"/>
          </a:xfrm>
          <a:prstGeom prst="rect">
            <a:avLst/>
          </a:prstGeom>
        </p:spPr>
      </p:pic>
      <p:pic>
        <p:nvPicPr>
          <p:cNvPr id="5" name="Рисунок 4" descr="\\server182\Обмен\Стар.воспитатель\Лариса Юрьевна\проект песни военных лет\на безымянной высоте.jpg"/>
          <p:cNvPicPr/>
          <p:nvPr/>
        </p:nvPicPr>
        <p:blipFill>
          <a:blip r:embed="rId5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-214346" y="0"/>
            <a:ext cx="9358346" cy="7190656"/>
          </a:xfrm>
          <a:prstGeom prst="rect">
            <a:avLst/>
          </a:prstGeom>
          <a:noFill/>
          <a:ln>
            <a:noFill/>
          </a:ln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3166781"/>
            <a:ext cx="8892479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2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Дымилась роща под горою,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вместе с ней горел закат.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Нас оставалось только трое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 восемнадцати ребят.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 много их, друзей хороших,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Лежать осталось в темноте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 незнакомого поселка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безымянной высоте!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Светилась, падая, ракета,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 догоревшая звезда.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Кто хоть однажды видел это,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Тот не забудет никогда.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Он не забудет, не забудет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Атаки яростные те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 незнакомого поселка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безымянной высоте.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4 На безымянной высоте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8" cstate="print"/>
          <a:stretch>
            <a:fillRect/>
          </a:stretch>
        </p:blipFill>
        <p:spPr>
          <a:xfrm>
            <a:off x="8460432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722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872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872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Вечер с родителями\nikto-ne-zabyt-nichto-ne-zabyto_17151655571192110220__2000x2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\\server182\Обмен\Стар.воспитатель\Лариса Юрьевна\проект песни военных лет\В землянке.jpg"/>
          <p:cNvPicPr/>
          <p:nvPr/>
        </p:nvPicPr>
        <p:blipFill>
          <a:blip r:embed="rId4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14282" y="0"/>
            <a:ext cx="892971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3  В Землянке +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72400" y="6165304"/>
            <a:ext cx="304800" cy="304800"/>
          </a:xfrm>
          <a:prstGeom prst="rect">
            <a:avLst/>
          </a:prstGeom>
        </p:spPr>
      </p:pic>
      <p:pic>
        <p:nvPicPr>
          <p:cNvPr id="4" name="2 Эх, дороги-хороший минус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172400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1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310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Downloads\9de1ff75-6fe4-5416-aad9-ce565bb4863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26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0" y="3573016"/>
            <a:ext cx="8892480" cy="4093428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Бьётся в тесной печурке огонь</a:t>
            </a:r>
            <a:b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поленьях смола, как слеза                   </a:t>
            </a:r>
            <a:b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поёт мне в землянке гармонь</a:t>
            </a:r>
            <a:b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 улыбку твою и глаза</a:t>
            </a:r>
          </a:p>
          <a:p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 тебя мне шептали кусты</a:t>
            </a:r>
            <a:b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белоснежных полях под Москвой</a:t>
            </a:r>
            <a:b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хочу, чтобы слышала ты</a:t>
            </a:r>
            <a:b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тоскует мой голос живой</a:t>
            </a:r>
          </a:p>
          <a:p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Ты сейчас далеко-далеко</a:t>
            </a:r>
            <a:b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 нами — снега и снега</a:t>
            </a:r>
            <a:b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тебя мне дойти нелегко</a:t>
            </a:r>
            <a:b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до смерти - четыре шага</a:t>
            </a:r>
          </a:p>
          <a:p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Пой, гармоника, вьюге назло</a:t>
            </a:r>
            <a:b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Заплутавшее счастье зови</a:t>
            </a:r>
            <a:b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 в холодней землянке тепло</a:t>
            </a:r>
            <a:b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моей негасимой любви</a:t>
            </a:r>
          </a:p>
          <a:p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5  В Землянке +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60432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0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Вечер с родителями\nikto-ne-zabyt-nichto-ne-zabyto_17151655571192110220__2000x2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Фото войны\a5a0c80a2bf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2 Эх, дороги-хороший мину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4448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1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Downloads\1e57d662-c073-52aa-9fa8-33f6b18e4d6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260648"/>
            <a:ext cx="653447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Расцветали яблони и груши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Поплыли туманы над рекой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Выходила на берег Катюша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высокий берег, на крутой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Выходила, песню заводила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 степного сизого орла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 того, которого любила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 того, чьи письма берегла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Ой ты, песня, песенка девичья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лети за ясным солнцем вслед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бойцу на дальнем пограничье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Катюши передай привет</a:t>
            </a:r>
          </a:p>
          <a:p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Пусть он вспомнит  девушку простую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Пусть услышит, как она поет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Пусть он землю сбережет родную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любовь Катюша сбережет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6 Катюш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532440" y="6165304"/>
            <a:ext cx="304800" cy="304800"/>
          </a:xfrm>
          <a:prstGeom prst="rect">
            <a:avLst/>
          </a:prstGeom>
        </p:spPr>
      </p:pic>
      <p:pic>
        <p:nvPicPr>
          <p:cNvPr id="5" name="6 Катюша (www.hotplayer.ru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572528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pull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8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90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Вечер с родителями\e3c9033a6bec39dad97e0400957625c3_1600_1067_cropped_700_fitted_to_widt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3" name="2 Эх, дороги-хороший мину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4448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1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Вечер с родителями\nikto-ne-zabyt-nichto-ne-zabyto_17151655571192110220__2000x2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F:\Вечер с родителями\c08b83b2-fcc9-5219-b445-494471c18a1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7 Ты же выжил,солдат (transposed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4448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1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ечер с родителями\18414124_b0e3b1d76a72e637ea89cc9e49acdc9b_80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3" name="8 День Побед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4448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09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6a354a4a-41df-4d3f-849f-d06cf729957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321867" cy="44291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 descr="C:\Users\1\Desktop\3771eceb-74cc-4cf2-aa3f-957112f051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375422"/>
            <a:ext cx="4714876" cy="34825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C:\Users\1\Desktop\Вечер с родителями\b64d97f1-d51b-404e-8bbd-16917b5e102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36157"/>
            <a:ext cx="4429124" cy="33218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0" name="Picture 6" descr="C:\Users\1\Desktop\Вечер с родителями\8cc62291-add0-42a8-8c77-3a3927cd127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94" y="0"/>
            <a:ext cx="4143404" cy="3429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1" name="Picture 7" descr="C:\Users\1\Desktop\Вечер с родителями\6faa3d32-cc4c-4e01-a36c-6b5a5bdac5f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0364" y="1714488"/>
            <a:ext cx="3833786" cy="28753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 descr="C:\Users\1\Desktop\Вечер с родителями\21a6052a-8289-40c4-8065-143daf509c8d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00364" y="0"/>
            <a:ext cx="4381504" cy="23386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D:\родительская вечорка у костра\Журавли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8537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D:\родительская вечорка у костра\Катюш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родительская вечорка у костра\синий платоче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-4677"/>
            <a:ext cx="576064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C:\Users\1\Downloads\1646ba195b60cebab2901f600235a7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29064499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D:\родительская вечорка у костра\три танкист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1569739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родительская вечорка у костра\смуглян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3553"/>
            <a:ext cx="6192688" cy="68244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76010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ечер с родителями\066db76f-c9c5-577f-92ca-d0dbebf9400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55576" y="476672"/>
            <a:ext cx="784887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«До песен ли было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военное время?»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ownloads\scale_12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125"/>
            <a:ext cx="9144000" cy="686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260648"/>
            <a:ext cx="792088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Оркестр ложкарей</a:t>
            </a:r>
          </a:p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«СМУГЛЯНКА»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9 Смуглян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60432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0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Вечер с родителями\39db8d8d-f7f2-5794-8de4-2c7ad8f0b8e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10 Аист На КрышЕ. - -аист на крыш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76456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93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Downloads\GKEdLSpmJl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Пользователь\Downloads\L-1200.1.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5396061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Сегодня много говорят об исторической памяти, правде и важности сохранения исторической истины. Для меня это про настоящее и будущее, которое основано на фундаменте прошлого. Великий историк Василий Ключевский сказал: «История – не учительница, а надзирательница, наставница жизни. Она ничему не учит, а только наказывает за незнание уроков». Я предлагаю объявить следующий, 2025 год – Годом героев Тюменской области, –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сказал губернатор.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Вечер с родителями\2025-04-23_00-25-08-1-768x4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Вечер с родителями\4f96ef3d-2e2c-5b7a-b2f5-5b288c8c8bc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28"/>
            <a:ext cx="9144000" cy="657227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Вечер с родителями\58d163c8-4715-5d12-8c76-a0f4b8f157b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0" y="2492896"/>
            <a:ext cx="82089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Песни военных лет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2 Эх, дороги-хороший мину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4448" y="60932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1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\\server182\Обмен\Стар.воспитатель\Лариса Юрьевна\проект песни военных лет\Священная война.jpg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191</Words>
  <Application>Microsoft Office PowerPoint</Application>
  <PresentationFormat>Экран (4:3)</PresentationFormat>
  <Paragraphs>53</Paragraphs>
  <Slides>31</Slides>
  <Notes>0</Notes>
  <HiddenSlides>0</HiddenSlides>
  <MMClips>18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Галина</dc:creator>
  <cp:lastModifiedBy>1</cp:lastModifiedBy>
  <cp:revision>32</cp:revision>
  <dcterms:created xsi:type="dcterms:W3CDTF">2025-04-25T11:42:25Z</dcterms:created>
  <dcterms:modified xsi:type="dcterms:W3CDTF">2025-08-18T07:29:00Z</dcterms:modified>
</cp:coreProperties>
</file>