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9" autoAdjust="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2CDE-690F-445E-A0DA-C703D947A469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63C5-920A-4AF2-9AC1-A565E3073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00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2CDE-690F-445E-A0DA-C703D947A469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63C5-920A-4AF2-9AC1-A565E3073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88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2CDE-690F-445E-A0DA-C703D947A469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63C5-920A-4AF2-9AC1-A565E3073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0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2CDE-690F-445E-A0DA-C703D947A469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63C5-920A-4AF2-9AC1-A565E3073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48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2CDE-690F-445E-A0DA-C703D947A469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63C5-920A-4AF2-9AC1-A565E3073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19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2CDE-690F-445E-A0DA-C703D947A469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63C5-920A-4AF2-9AC1-A565E3073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066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2CDE-690F-445E-A0DA-C703D947A469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63C5-920A-4AF2-9AC1-A565E3073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24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2CDE-690F-445E-A0DA-C703D947A469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63C5-920A-4AF2-9AC1-A565E3073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506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2CDE-690F-445E-A0DA-C703D947A469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63C5-920A-4AF2-9AC1-A565E3073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604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2CDE-690F-445E-A0DA-C703D947A469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63C5-920A-4AF2-9AC1-A565E3073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32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2CDE-690F-445E-A0DA-C703D947A469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63C5-920A-4AF2-9AC1-A565E3073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05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C2CDE-690F-445E-A0DA-C703D947A469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463C5-920A-4AF2-9AC1-A565E3073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71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" t="2632" r="2930" b="3190"/>
          <a:stretch/>
        </p:blipFill>
        <p:spPr bwMode="auto">
          <a:xfrm>
            <a:off x="179512" y="188640"/>
            <a:ext cx="8874696" cy="6433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" t="4559" r="2930" b="3190"/>
          <a:stretch/>
        </p:blipFill>
        <p:spPr bwMode="auto">
          <a:xfrm>
            <a:off x="107504" y="188640"/>
            <a:ext cx="8874696" cy="643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82317" y="2708920"/>
            <a:ext cx="766908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  <a:t>Сказочная почта</a:t>
            </a:r>
            <a:endParaRPr lang="ru-RU" sz="60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1028" name="Picture 4" descr="http://download.photo-sj.ru/images/%D1%81%D0%BA%D0%B0%D1%87%D0%B0%D1%82%D1%8C%20%D0%BA%D0%B0%D1%80%D1%82%D0%B8%D0%BD%D0%BA%D0%B8%20%D1%81%D0%BA%D0%B0%D0%B7%D0%BE%D1%87%D0%BD%D1%8B%D1%85%20%D0%B3%D0%B5%D1%80%D0%BE%D0%B5%D0%B2/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823"/>
          <a:stretch/>
        </p:blipFill>
        <p:spPr bwMode="auto">
          <a:xfrm>
            <a:off x="1043608" y="908720"/>
            <a:ext cx="4762500" cy="1620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proza.ru/pics/2012/06/18/148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549" y="3796591"/>
            <a:ext cx="3600400" cy="2172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682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0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61607" y="112119"/>
            <a:ext cx="9082393" cy="64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1079738"/>
            <a:ext cx="4176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/>
                <a:latin typeface="Times New Roman"/>
                <a:ea typeface="Calibri"/>
              </a:rPr>
              <a:t>«Отнесу пирожки вашей бабушке». </a:t>
            </a:r>
            <a:endParaRPr lang="ru-RU" sz="2800" b="1" i="1" dirty="0"/>
          </a:p>
        </p:txBody>
      </p:sp>
      <p:pic>
        <p:nvPicPr>
          <p:cNvPr id="17409" name="Picture 1" descr="H:\3 б класс\день книги\сказка\красная шапоч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103" y="3212976"/>
            <a:ext cx="3888432" cy="2689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4365104"/>
            <a:ext cx="38164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/>
                <a:ea typeface="Calibri"/>
              </a:rPr>
              <a:t>Красная Шапочка</a:t>
            </a:r>
          </a:p>
          <a:p>
            <a:pPr algn="ctr"/>
            <a:r>
              <a:rPr lang="ru-RU" sz="2400" b="1" i="1" dirty="0">
                <a:latin typeface="Times New Roman"/>
                <a:ea typeface="Calibri"/>
              </a:rPr>
              <a:t>с</a:t>
            </a:r>
            <a:r>
              <a:rPr lang="ru-RU" sz="2400" b="1" i="1" dirty="0" smtClean="0">
                <a:latin typeface="Times New Roman"/>
                <a:ea typeface="Calibri"/>
              </a:rPr>
              <a:t>казка Ш. Перро «Красная Шапочка»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370657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54906" y="124306"/>
            <a:ext cx="9082393" cy="64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836712"/>
            <a:ext cx="54726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/>
                <a:latin typeface="Times New Roman"/>
                <a:ea typeface="Calibri"/>
              </a:rPr>
              <a:t>«Я нашла денежку и купила самовар. Приходите ко мне пить чай». </a:t>
            </a:r>
            <a:endParaRPr lang="ru-RU" sz="2800" b="1" i="1" dirty="0"/>
          </a:p>
        </p:txBody>
      </p:sp>
      <p:pic>
        <p:nvPicPr>
          <p:cNvPr id="16387" name="Picture 3" descr="http://crosti.ru/patterns/00/0e/9f/977980fe8a/previe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831814"/>
            <a:ext cx="2431234" cy="318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4293096"/>
            <a:ext cx="4896544" cy="1018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ru-RU" sz="2400" b="1" i="1" dirty="0" smtClean="0">
                <a:latin typeface="Times New Roman"/>
                <a:ea typeface="Calibri"/>
                <a:cs typeface="Times New Roman"/>
              </a:rPr>
              <a:t>Муха-Цокотуха,</a:t>
            </a:r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ru-RU" sz="2400" b="1" i="1" dirty="0" smtClean="0">
                <a:latin typeface="Times New Roman"/>
                <a:ea typeface="Calibri"/>
                <a:cs typeface="Times New Roman"/>
              </a:rPr>
              <a:t>К.И. Чуковский «Муха-Цокотуха»</a:t>
            </a:r>
            <a:endParaRPr lang="ru-RU" sz="2400" b="1" i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7291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54907" y="110274"/>
            <a:ext cx="9082393" cy="64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908720"/>
            <a:ext cx="54726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/>
                <a:latin typeface="Times New Roman"/>
                <a:ea typeface="Calibri"/>
              </a:rPr>
              <a:t>«Беда! В нашем доме поселились разбойники». </a:t>
            </a:r>
            <a:endParaRPr lang="ru-RU" sz="2800" b="1" i="1" dirty="0"/>
          </a:p>
        </p:txBody>
      </p:sp>
      <p:pic>
        <p:nvPicPr>
          <p:cNvPr id="15362" name="Picture 2" descr="http://www.playcast.ru/uploads/2014/10/11/101674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230" y="3501008"/>
            <a:ext cx="4198582" cy="2309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4365104"/>
            <a:ext cx="37427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/>
                <a:ea typeface="Calibri"/>
              </a:rPr>
              <a:t>Бременские </a:t>
            </a:r>
            <a:r>
              <a:rPr lang="ru-RU" sz="2400" b="1" i="1" dirty="0" smtClean="0">
                <a:latin typeface="Times New Roman"/>
                <a:ea typeface="Calibri"/>
              </a:rPr>
              <a:t>музыканты</a:t>
            </a:r>
          </a:p>
          <a:p>
            <a:pPr algn="ctr"/>
            <a:r>
              <a:rPr lang="ru-RU" sz="2400" b="1" i="1" dirty="0">
                <a:latin typeface="Times New Roman"/>
              </a:rPr>
              <a:t>с</a:t>
            </a:r>
            <a:r>
              <a:rPr lang="ru-RU" sz="2400" b="1" i="1" dirty="0" smtClean="0">
                <a:latin typeface="Times New Roman"/>
              </a:rPr>
              <a:t>казка братьев Гримм «Бременские музыканты»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153568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61607" y="188640"/>
            <a:ext cx="9082393" cy="64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836712"/>
            <a:ext cx="44644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/>
                <a:latin typeface="Times New Roman"/>
                <a:ea typeface="Calibri"/>
              </a:rPr>
              <a:t>«Вырастил большую-пребольшую репку. Не могу вытащить». </a:t>
            </a:r>
            <a:endParaRPr lang="ru-RU" sz="2800" b="1" i="1" dirty="0"/>
          </a:p>
        </p:txBody>
      </p:sp>
      <p:pic>
        <p:nvPicPr>
          <p:cNvPr id="14338" name="Picture 2" descr="https://i.ytimg.com/vi/Y-W_vKA0sCs/maxresdefaul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581" y="3342426"/>
            <a:ext cx="4320480" cy="2637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4430532"/>
            <a:ext cx="34890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/>
                <a:ea typeface="Calibri"/>
              </a:rPr>
              <a:t>Дед, </a:t>
            </a:r>
            <a:endParaRPr lang="ru-RU" sz="2400" b="1" i="1" dirty="0" smtClean="0">
              <a:latin typeface="Times New Roman"/>
              <a:ea typeface="Calibri"/>
            </a:endParaRPr>
          </a:p>
          <a:p>
            <a:pPr algn="ctr"/>
            <a:r>
              <a:rPr lang="ru-RU" sz="2400" b="1" i="1" dirty="0">
                <a:latin typeface="Times New Roman"/>
                <a:ea typeface="Calibri"/>
              </a:rPr>
              <a:t>р</a:t>
            </a:r>
            <a:r>
              <a:rPr lang="ru-RU" sz="2400" b="1" i="1" dirty="0" smtClean="0">
                <a:latin typeface="Times New Roman"/>
                <a:ea typeface="Calibri"/>
              </a:rPr>
              <a:t>усская народная сказка «Репка»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23811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54907" y="110274"/>
            <a:ext cx="9082393" cy="64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980728"/>
            <a:ext cx="540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/>
                <a:latin typeface="Times New Roman"/>
                <a:ea typeface="Calibri"/>
              </a:rPr>
              <a:t>«Женюсь на девушке, башмачок которой придётся впору!» </a:t>
            </a:r>
            <a:endParaRPr lang="ru-RU" sz="2800" b="1" i="1" dirty="0"/>
          </a:p>
        </p:txBody>
      </p:sp>
      <p:pic>
        <p:nvPicPr>
          <p:cNvPr id="13314" name="Picture 2" descr="https://pre00.deviantart.net/0e9d/th/pre/i/2015/072/e/a/cinderella___prince_kit_by_dylanbonner-d8lklr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43" t="5551" r="18017" b="7760"/>
          <a:stretch/>
        </p:blipFill>
        <p:spPr bwMode="auto">
          <a:xfrm>
            <a:off x="6300192" y="2780928"/>
            <a:ext cx="2174306" cy="329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4365104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/>
                <a:ea typeface="Calibri"/>
              </a:rPr>
              <a:t>Принц, </a:t>
            </a:r>
            <a:endParaRPr lang="ru-RU" sz="2400" b="1" i="1" dirty="0" smtClean="0">
              <a:latin typeface="Times New Roman"/>
              <a:ea typeface="Calibri"/>
            </a:endParaRPr>
          </a:p>
          <a:p>
            <a:pPr algn="ctr"/>
            <a:r>
              <a:rPr lang="ru-RU" sz="2400" b="1" i="1" dirty="0">
                <a:latin typeface="Times New Roman"/>
                <a:ea typeface="Calibri"/>
              </a:rPr>
              <a:t>с</a:t>
            </a:r>
            <a:r>
              <a:rPr lang="ru-RU" sz="2400" b="1" i="1" dirty="0" smtClean="0">
                <a:latin typeface="Times New Roman"/>
                <a:ea typeface="Calibri"/>
              </a:rPr>
              <a:t>казка Ш. Перро «Золушка»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406908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54907" y="110274"/>
            <a:ext cx="9082393" cy="64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908720"/>
            <a:ext cx="54726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/>
                <a:latin typeface="Times New Roman"/>
                <a:ea typeface="Calibri"/>
              </a:rPr>
              <a:t>«Дорогие мои дети! Очень, очень вас прошу! Мойтесь чаще, мойтесь чище, я </a:t>
            </a:r>
            <a:r>
              <a:rPr lang="ru-RU" sz="2800" b="1" i="1" dirty="0" err="1" smtClean="0">
                <a:effectLst/>
                <a:latin typeface="Times New Roman"/>
                <a:ea typeface="Calibri"/>
              </a:rPr>
              <a:t>грязнуль</a:t>
            </a:r>
            <a:r>
              <a:rPr lang="ru-RU" sz="2800" b="1" i="1" dirty="0" smtClean="0">
                <a:effectLst/>
                <a:latin typeface="Times New Roman"/>
                <a:ea typeface="Calibri"/>
              </a:rPr>
              <a:t> не выношу!» </a:t>
            </a:r>
            <a:endParaRPr lang="ru-RU" sz="2800" b="1" i="1" dirty="0"/>
          </a:p>
        </p:txBody>
      </p:sp>
      <p:pic>
        <p:nvPicPr>
          <p:cNvPr id="12289" name="Picture 1" descr="H:\3 б класс\день книги\сказка\мойдодыр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9" t="5371" r="23465" b="5727"/>
          <a:stretch/>
        </p:blipFill>
        <p:spPr bwMode="auto">
          <a:xfrm>
            <a:off x="6084168" y="2852936"/>
            <a:ext cx="2265752" cy="3211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4293096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/>
                <a:ea typeface="Calibri"/>
              </a:rPr>
              <a:t>умывальник </a:t>
            </a:r>
            <a:r>
              <a:rPr lang="ru-RU" sz="2400" b="1" i="1" dirty="0" err="1">
                <a:latin typeface="Times New Roman"/>
                <a:ea typeface="Calibri"/>
              </a:rPr>
              <a:t>Мойдодыр</a:t>
            </a:r>
            <a:r>
              <a:rPr lang="ru-RU" sz="2400" b="1" i="1" dirty="0">
                <a:latin typeface="Times New Roman"/>
                <a:ea typeface="Calibri"/>
              </a:rPr>
              <a:t> </a:t>
            </a:r>
            <a:endParaRPr lang="ru-RU" sz="2400" b="1" i="1" dirty="0" smtClean="0">
              <a:latin typeface="Times New Roman"/>
              <a:ea typeface="Calibri"/>
            </a:endParaRPr>
          </a:p>
          <a:p>
            <a:pPr algn="ctr"/>
            <a:r>
              <a:rPr lang="ru-RU" sz="2400" b="1" i="1" dirty="0" smtClean="0">
                <a:latin typeface="Times New Roman"/>
                <a:ea typeface="Calibri"/>
              </a:rPr>
              <a:t>из </a:t>
            </a:r>
            <a:r>
              <a:rPr lang="ru-RU" sz="2400" b="1" i="1" dirty="0">
                <a:latin typeface="Times New Roman"/>
                <a:ea typeface="Calibri"/>
              </a:rPr>
              <a:t>сказки </a:t>
            </a:r>
            <a:r>
              <a:rPr lang="ru-RU" sz="2400" b="1" i="1" dirty="0" smtClean="0">
                <a:latin typeface="Times New Roman"/>
                <a:ea typeface="Calibri"/>
              </a:rPr>
              <a:t>К.И. Чуковского «</a:t>
            </a:r>
            <a:r>
              <a:rPr lang="ru-RU" sz="2400" b="1" i="1" dirty="0" err="1" smtClean="0">
                <a:latin typeface="Times New Roman"/>
                <a:ea typeface="Calibri"/>
              </a:rPr>
              <a:t>Мойдодыр</a:t>
            </a:r>
            <a:r>
              <a:rPr lang="ru-RU" sz="2400" b="1" i="1" dirty="0" smtClean="0">
                <a:latin typeface="Times New Roman"/>
                <a:ea typeface="Calibri"/>
              </a:rPr>
              <a:t>»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187699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54907" y="110274"/>
            <a:ext cx="9082393" cy="64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980728"/>
            <a:ext cx="51125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/>
                <a:latin typeface="Times New Roman"/>
                <a:ea typeface="Calibri"/>
              </a:rPr>
              <a:t>«Срочно куплю вкусный и питательный продукт — калоши. За ценой не постою!» </a:t>
            </a:r>
            <a:endParaRPr lang="ru-RU" sz="2800" b="1" i="1" dirty="0"/>
          </a:p>
        </p:txBody>
      </p:sp>
      <p:pic>
        <p:nvPicPr>
          <p:cNvPr id="11266" name="Picture 2" descr="http://news-armavir.ru/wp-content/uploads/2016/10/3-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04"/>
          <a:stretch/>
        </p:blipFill>
        <p:spPr bwMode="auto">
          <a:xfrm>
            <a:off x="4499992" y="3284984"/>
            <a:ext cx="4082411" cy="2736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4379136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/>
                <a:ea typeface="Calibri"/>
              </a:rPr>
              <a:t>Крокодил</a:t>
            </a:r>
            <a:r>
              <a:rPr lang="ru-RU" sz="2400" b="1" i="1" dirty="0" smtClean="0">
                <a:latin typeface="Times New Roman"/>
                <a:ea typeface="Calibri"/>
              </a:rPr>
              <a:t>,</a:t>
            </a:r>
          </a:p>
          <a:p>
            <a:pPr algn="ctr"/>
            <a:r>
              <a:rPr lang="ru-RU" sz="2400" b="1" i="1" dirty="0" smtClean="0">
                <a:latin typeface="Times New Roman"/>
                <a:ea typeface="Calibri"/>
              </a:rPr>
              <a:t> К.И. Чуковский «Телефон»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2113013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54907" y="110274"/>
            <a:ext cx="9082393" cy="64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836712"/>
            <a:ext cx="45365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/>
                <a:latin typeface="Times New Roman"/>
                <a:ea typeface="Calibri"/>
              </a:rPr>
              <a:t>«Поделюсь секретами долголетия! Вечную жизнь гарантирую!» </a:t>
            </a:r>
            <a:endParaRPr lang="ru-RU" sz="2800" b="1" i="1" dirty="0"/>
          </a:p>
        </p:txBody>
      </p:sp>
      <p:pic>
        <p:nvPicPr>
          <p:cNvPr id="10242" name="Picture 2" descr="http://праздникторг.рф/image/cache/import_files/96/964652e1263211e4a1483085a99aa192_ad0c0f1427a911e4a1173085a99aa192-480x6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852936"/>
            <a:ext cx="237626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4365104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/>
                <a:ea typeface="Calibri"/>
              </a:rPr>
              <a:t>Кощей </a:t>
            </a:r>
            <a:r>
              <a:rPr lang="ru-RU" sz="2400" b="1" i="1" dirty="0" smtClean="0">
                <a:latin typeface="Times New Roman"/>
                <a:ea typeface="Calibri"/>
              </a:rPr>
              <a:t>Бессмертный,</a:t>
            </a:r>
          </a:p>
          <a:p>
            <a:pPr algn="ctr"/>
            <a:r>
              <a:rPr lang="ru-RU" sz="2400" b="1" i="1" dirty="0">
                <a:latin typeface="Times New Roman"/>
              </a:rPr>
              <a:t>р</a:t>
            </a:r>
            <a:r>
              <a:rPr lang="ru-RU" sz="2400" b="1" i="1" dirty="0" smtClean="0">
                <a:latin typeface="Times New Roman"/>
              </a:rPr>
              <a:t>усская народная сказка «Кощей Бессмертный»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298596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61607" y="188640"/>
            <a:ext cx="9082393" cy="64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1033572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/>
                <a:latin typeface="Times New Roman"/>
                <a:ea typeface="Calibri"/>
              </a:rPr>
              <a:t>«Ушёл от зайца, волка и медведя». </a:t>
            </a:r>
            <a:endParaRPr lang="ru-RU" sz="2800" b="1" i="1" dirty="0"/>
          </a:p>
        </p:txBody>
      </p:sp>
      <p:pic>
        <p:nvPicPr>
          <p:cNvPr id="9217" name="Picture 1" descr="H:\3 б класс\день книги\сказка\колобок 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75" b="4954"/>
          <a:stretch/>
        </p:blipFill>
        <p:spPr bwMode="auto">
          <a:xfrm>
            <a:off x="5004048" y="3573016"/>
            <a:ext cx="3510136" cy="2342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4437112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/>
                <a:ea typeface="Calibri"/>
              </a:rPr>
              <a:t>Колобок,</a:t>
            </a:r>
          </a:p>
          <a:p>
            <a:pPr algn="ctr"/>
            <a:r>
              <a:rPr lang="ru-RU" sz="2400" b="1" i="1" dirty="0">
                <a:latin typeface="Times New Roman"/>
              </a:rPr>
              <a:t>р</a:t>
            </a:r>
            <a:r>
              <a:rPr lang="ru-RU" sz="2400" b="1" i="1" dirty="0" smtClean="0">
                <a:latin typeface="Times New Roman"/>
              </a:rPr>
              <a:t>усская народная сказка «Колобок»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35466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54907" y="110274"/>
            <a:ext cx="9082393" cy="64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66381" y="863714"/>
            <a:ext cx="41216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/>
                <a:latin typeface="Times New Roman"/>
                <a:ea typeface="Calibri"/>
              </a:rPr>
              <a:t>«Хвост нашли. Плакать перестал». </a:t>
            </a:r>
            <a:endParaRPr lang="ru-RU" sz="2800" b="1" i="1" dirty="0"/>
          </a:p>
        </p:txBody>
      </p:sp>
      <p:pic>
        <p:nvPicPr>
          <p:cNvPr id="8194" name="Picture 2" descr="http://www.antoshka-toys.ru/kiwi-public-data/Kiwi_Img/castorland_vinni-puh_pozdravlenie-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956934"/>
            <a:ext cx="3530531" cy="2559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5380" y="5078494"/>
            <a:ext cx="48836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latin typeface="Times New Roman"/>
                <a:ea typeface="Calibri"/>
              </a:rPr>
              <a:t>О</a:t>
            </a:r>
            <a:r>
              <a:rPr lang="ru-RU" sz="2400" b="1" i="1" dirty="0" smtClean="0">
                <a:latin typeface="Times New Roman"/>
                <a:ea typeface="Calibri"/>
              </a:rPr>
              <a:t>слик </a:t>
            </a:r>
            <a:r>
              <a:rPr lang="ru-RU" sz="2400" b="1" i="1" dirty="0" err="1" smtClean="0">
                <a:latin typeface="Times New Roman"/>
                <a:ea typeface="Calibri"/>
              </a:rPr>
              <a:t>Иа-Иа</a:t>
            </a:r>
            <a:r>
              <a:rPr lang="ru-RU" sz="2400" b="1" i="1" dirty="0" smtClean="0">
                <a:latin typeface="Times New Roman"/>
                <a:ea typeface="Calibri"/>
              </a:rPr>
              <a:t>, </a:t>
            </a:r>
          </a:p>
          <a:p>
            <a:pPr algn="ctr"/>
            <a:r>
              <a:rPr lang="ru-RU" sz="2400" b="1" i="1" dirty="0" err="1" smtClean="0">
                <a:latin typeface="Times New Roman"/>
                <a:ea typeface="Calibri"/>
              </a:rPr>
              <a:t>А.Милн</a:t>
            </a:r>
            <a:r>
              <a:rPr lang="ru-RU" sz="2400" b="1" i="1" dirty="0" smtClean="0">
                <a:latin typeface="Times New Roman"/>
                <a:ea typeface="Calibri"/>
              </a:rPr>
              <a:t> «Винни-Пух </a:t>
            </a:r>
            <a:r>
              <a:rPr lang="ru-RU" sz="2400" b="1" i="1" dirty="0">
                <a:latin typeface="Times New Roman"/>
                <a:ea typeface="Calibri"/>
              </a:rPr>
              <a:t>и все-все-все</a:t>
            </a:r>
            <a:r>
              <a:rPr lang="ru-RU" sz="2400" b="1" i="1" dirty="0" smtClean="0">
                <a:latin typeface="Times New Roman"/>
                <a:ea typeface="Calibri"/>
              </a:rPr>
              <a:t>»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29119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54907" y="110274"/>
            <a:ext cx="9082393" cy="663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:\3 б класс\день книги\сказка\медвежоно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068960"/>
            <a:ext cx="3322188" cy="310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1412776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«Безобразие, кто-то съел мою кашу и сломал мой стул»</a:t>
            </a:r>
            <a:endParaRPr lang="ru-RU" sz="28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4468442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</a:rPr>
              <a:t>Медвежонок, </a:t>
            </a:r>
            <a:endParaRPr lang="en-US" sz="2400" b="1" i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</a:rPr>
              <a:t>р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усская народная сказка «Три </a:t>
            </a: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</a:rPr>
              <a:t>медведя»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4170398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54907" y="110274"/>
            <a:ext cx="9082393" cy="64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0743" y="908720"/>
            <a:ext cx="52565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/>
                <a:latin typeface="Times New Roman"/>
                <a:ea typeface="Calibri"/>
              </a:rPr>
              <a:t>«В гости не прилечу. Моторчик забарахлил». </a:t>
            </a:r>
            <a:endParaRPr lang="ru-RU" sz="2800" b="1" i="1" dirty="0"/>
          </a:p>
        </p:txBody>
      </p:sp>
      <p:pic>
        <p:nvPicPr>
          <p:cNvPr id="7170" name="Picture 2" descr="http://www.zabika.ru/adpopaa/%D0%9F+%D1%81%D0%B8%D1%85%D0%BE%D0%BB%D0%BE%D0%B3%D0%B8%D1%87%D0%B5%D1%81%D0%BA%D0%B8%D0%B9+%D1%82%D1%80%D0%B5%D0%BD%D0%B8%D0%BD%D0%B3a/279668_html_1cb3c02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4" t="7898" r="6188" b="5334"/>
          <a:stretch/>
        </p:blipFill>
        <p:spPr bwMode="auto">
          <a:xfrm>
            <a:off x="5652120" y="2938679"/>
            <a:ext cx="2592288" cy="3094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0743" y="4327741"/>
            <a:ext cx="49393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err="1">
                <a:latin typeface="Times New Roman"/>
                <a:ea typeface="Calibri"/>
              </a:rPr>
              <a:t>Карлсон</a:t>
            </a:r>
            <a:r>
              <a:rPr lang="ru-RU" sz="2400" b="1" i="1" dirty="0">
                <a:latin typeface="Times New Roman"/>
                <a:ea typeface="Calibri"/>
              </a:rPr>
              <a:t>, </a:t>
            </a:r>
            <a:endParaRPr lang="ru-RU" sz="2400" b="1" i="1" dirty="0" smtClean="0">
              <a:latin typeface="Times New Roman"/>
              <a:ea typeface="Calibri"/>
            </a:endParaRPr>
          </a:p>
          <a:p>
            <a:pPr algn="ctr"/>
            <a:r>
              <a:rPr lang="ru-RU" sz="2400" b="1" i="1" dirty="0" smtClean="0">
                <a:latin typeface="Times New Roman"/>
                <a:ea typeface="Calibri"/>
              </a:rPr>
              <a:t>А. Линдгрен «Малыш </a:t>
            </a:r>
            <a:r>
              <a:rPr lang="ru-RU" sz="2400" b="1" i="1" dirty="0">
                <a:latin typeface="Times New Roman"/>
                <a:ea typeface="Calibri"/>
              </a:rPr>
              <a:t>и </a:t>
            </a:r>
            <a:r>
              <a:rPr lang="ru-RU" sz="2400" b="1" i="1" dirty="0" err="1" smtClean="0">
                <a:latin typeface="Times New Roman"/>
                <a:ea typeface="Calibri"/>
              </a:rPr>
              <a:t>Карлсон</a:t>
            </a:r>
            <a:r>
              <a:rPr lang="ru-RU" sz="2400" b="1" i="1" dirty="0" smtClean="0">
                <a:latin typeface="Times New Roman"/>
                <a:ea typeface="Calibri"/>
              </a:rPr>
              <a:t>, который живёт на крыше»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360194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54907" y="110274"/>
            <a:ext cx="9082393" cy="64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908720"/>
            <a:ext cx="4968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«За крота замуж не вышла, улетаю с ласточкой». 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5" name="Picture 1" descr="H:\3 б класс\день книги\сказка\дюймовочка загад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387680"/>
            <a:ext cx="4104456" cy="257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4365104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Дюймовочка</a:t>
            </a:r>
            <a:r>
              <a:rPr lang="ru-RU" sz="24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сказка Г.Х. </a:t>
            </a:r>
            <a:r>
              <a:rPr lang="ru-RU" sz="24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</a:t>
            </a:r>
            <a:r>
              <a:rPr lang="ru-RU" sz="24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ндерсена «</a:t>
            </a:r>
            <a:r>
              <a:rPr lang="ru-RU" sz="2400" b="1" i="1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Дюймовочка</a:t>
            </a:r>
            <a:r>
              <a:rPr lang="ru-RU" sz="24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14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54907" y="110274"/>
            <a:ext cx="9082393" cy="663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6369" y="764704"/>
            <a:ext cx="57606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«Повелеваю доставить к Новому году во дворец полную корзину подснежников. Того, кто исполнит мою высочайшую волю, награжу по-королевски». 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bitru.org/images/torrents/168765_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140968"/>
            <a:ext cx="4176464" cy="3027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6369" y="4437112"/>
            <a:ext cx="36675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Королева,</a:t>
            </a: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казка С.Я. Маршака «Двенадцать месяцев»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62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54907" y="110274"/>
            <a:ext cx="9082393" cy="663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1278602"/>
            <a:ext cx="5561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«Спасите! Нас съел серый волк». 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karavasiliadi-ozds2.edumsko.ru/uploads/3000/8364/persona/folders/kartinki/5874baa0beac6.jpg?1486055587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851007"/>
            <a:ext cx="4248472" cy="318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9" y="4509120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Козлята,</a:t>
            </a:r>
          </a:p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усская народная сказка </a:t>
            </a: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«Волк и семеро козлят»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518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54907" y="110274"/>
            <a:ext cx="9082393" cy="64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ds02.infourok.ru/uploads/ex/11cb/00025bba-c7209bae/img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96752"/>
            <a:ext cx="5544616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875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54907" y="110274"/>
            <a:ext cx="9082393" cy="64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1196752"/>
            <a:ext cx="4464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«Очень расстроена. Нечаянно разбила яичко».</a:t>
            </a:r>
            <a:endParaRPr lang="ru-RU" sz="2800" b="1" i="1" dirty="0"/>
          </a:p>
        </p:txBody>
      </p:sp>
      <p:pic>
        <p:nvPicPr>
          <p:cNvPr id="24577" name="Picture 1" descr="H:\3 б класс\день книги\сказка\мышка из курочк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288" y="3138987"/>
            <a:ext cx="4010804" cy="2738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4365104"/>
            <a:ext cx="3739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</a:rPr>
              <a:t>Мышка, </a:t>
            </a:r>
            <a:endParaRPr lang="en-US" sz="2400" b="1" i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</a:rPr>
              <a:t>р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усская народная сказка «Курочка </a:t>
            </a: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</a:rPr>
              <a:t>Ряба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»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3404806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54907" y="110274"/>
            <a:ext cx="9082393" cy="64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1340768"/>
            <a:ext cx="48245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«Папа, моя стрела в болоте. Женюсь на лягушке». </a:t>
            </a:r>
            <a:endParaRPr lang="ru-RU" sz="2800" b="1" i="1" dirty="0"/>
          </a:p>
        </p:txBody>
      </p:sp>
      <p:pic>
        <p:nvPicPr>
          <p:cNvPr id="23553" name="Picture 1" descr="H:\3 б класс\день книги\сказка\иван царевич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924944"/>
            <a:ext cx="3356084" cy="307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4416188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Иван-царевич, </a:t>
            </a:r>
            <a:endParaRPr lang="en-US" sz="2400" b="1" i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/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усская народная сказка «Царевна-лягушка»</a:t>
            </a:r>
            <a:endParaRPr lang="ru-RU" sz="2400" b="1" i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7041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54907" y="110274"/>
            <a:ext cx="9082393" cy="64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1052736"/>
            <a:ext cx="540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«Все закончилось благополучно, только мой хвост остался в проруби». </a:t>
            </a:r>
            <a:endParaRPr lang="ru-RU" sz="2800" b="1" i="1" dirty="0"/>
          </a:p>
        </p:txBody>
      </p:sp>
      <p:pic>
        <p:nvPicPr>
          <p:cNvPr id="22529" name="Picture 1" descr="H:\3 б класс\день книги\сказка\лиса и волк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924944"/>
            <a:ext cx="395561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4401108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Волк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</a:t>
            </a:r>
            <a:endParaRPr lang="en-US" sz="2400" b="1" i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/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русская народная сказка «Лиса </a:t>
            </a: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 волк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</a:t>
            </a:r>
            <a:endParaRPr lang="ru-RU" sz="2400" b="1" i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26393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54907" y="110274"/>
            <a:ext cx="9082393" cy="64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1052736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«Помогите, мой брат превратился в козлёночка». </a:t>
            </a:r>
            <a:endParaRPr lang="ru-RU" sz="2800" b="1" i="1" dirty="0"/>
          </a:p>
        </p:txBody>
      </p:sp>
      <p:pic>
        <p:nvPicPr>
          <p:cNvPr id="21506" name="Picture 2" descr="http://razigrushki.ru/wp-content/uploads/2012/04/alonushka_i_ivanushk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760" y="3341893"/>
            <a:ext cx="3278352" cy="2447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4365104"/>
            <a:ext cx="41764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Ал</a:t>
            </a: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ё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нушка,</a:t>
            </a:r>
            <a:endParaRPr lang="en-US" sz="2400" b="1" i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/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русская народная сказка «Сестрица Алёнушка </a:t>
            </a: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 братец Иванушка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</a:t>
            </a:r>
            <a:endParaRPr lang="ru-RU" sz="2400" b="1" i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5397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54907" y="110274"/>
            <a:ext cx="9082393" cy="64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927415"/>
            <a:ext cx="54726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«Приехать никак не могу: Пуще прежнего старуха вздурилась». </a:t>
            </a:r>
            <a:endParaRPr lang="ru-RU" sz="2800" b="1" i="1" dirty="0"/>
          </a:p>
        </p:txBody>
      </p:sp>
      <p:pic>
        <p:nvPicPr>
          <p:cNvPr id="20481" name="Picture 1" descr="H:\3 б класс\день книги\сказка\старик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852936"/>
            <a:ext cx="2754148" cy="3199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4365104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Старик, </a:t>
            </a:r>
            <a:endParaRPr lang="ru-RU" sz="2400" b="1" i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/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А.С. Пушкин «Сказка </a:t>
            </a: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 рыбаке и рыбке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</a:t>
            </a:r>
            <a:endParaRPr lang="ru-RU" sz="2400" b="1" i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138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54907" y="110274"/>
            <a:ext cx="9082393" cy="64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908720"/>
            <a:ext cx="54726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«Дорогие бабушка и дедушка, не волнуйтесь. Я придумала, как обмануть медведя. Скоро буду дома». </a:t>
            </a:r>
            <a:endParaRPr lang="ru-RU" sz="2800" b="1" i="1" dirty="0"/>
          </a:p>
        </p:txBody>
      </p:sp>
      <p:pic>
        <p:nvPicPr>
          <p:cNvPr id="19458" name="Picture 2" descr="http://freskin.ru/uploads/catalog/big_1428937021_prev318793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414" y="2924945"/>
            <a:ext cx="3966017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4365105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Маша</a:t>
            </a: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endParaRPr lang="ru-RU" sz="2400" b="1" i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</a:rPr>
              <a:t>р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усская народная сказка «Маша </a:t>
            </a: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</a:rPr>
              <a:t>и медведь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»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2596267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atic9.depositphotos.com/1021369/1130/v/950/depositphotos_11307410-stock-illustration-vintage-mailing-envelope-vector-templa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3530" r="2767" b="3354"/>
          <a:stretch/>
        </p:blipFill>
        <p:spPr bwMode="auto">
          <a:xfrm>
            <a:off x="54907" y="110274"/>
            <a:ext cx="9082393" cy="64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965776"/>
            <a:ext cx="48245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«</a:t>
            </a:r>
            <a:r>
              <a:rPr lang="ru-RU" sz="2800" b="1" i="1" dirty="0" smtClean="0">
                <a:effectLst/>
                <a:latin typeface="Times New Roman"/>
                <a:ea typeface="Calibri"/>
              </a:rPr>
              <a:t>Продаю пиявки по оптовой цене! Излечивают от ста болезней!</a:t>
            </a:r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». </a:t>
            </a:r>
            <a:endParaRPr lang="ru-RU" sz="2800" b="1" i="1" dirty="0"/>
          </a:p>
        </p:txBody>
      </p:sp>
      <p:pic>
        <p:nvPicPr>
          <p:cNvPr id="18433" name="Picture 1" descr="H:\3 б класс\день книги\сказка\дуремар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924944"/>
            <a:ext cx="3096344" cy="2946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4352111"/>
            <a:ext cx="43800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Дуремар</a:t>
            </a: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endParaRPr lang="ru-RU" sz="2400" b="1" i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/>
            <a:r>
              <a:rPr lang="ru-RU" sz="2400" b="1" i="1" dirty="0" smtClean="0">
                <a:latin typeface="Times New Roman"/>
                <a:ea typeface="Calibri"/>
                <a:cs typeface="Times New Roman"/>
              </a:rPr>
              <a:t>А.Н. Толстой «Золотой </a:t>
            </a:r>
            <a:r>
              <a:rPr lang="ru-RU" sz="2400" b="1" i="1" dirty="0">
                <a:latin typeface="Times New Roman"/>
                <a:ea typeface="Calibri"/>
                <a:cs typeface="Times New Roman"/>
              </a:rPr>
              <a:t>ключик , или Приключения Буратино</a:t>
            </a:r>
            <a:r>
              <a:rPr lang="ru-RU" sz="2400" b="1" i="1" dirty="0" smtClean="0">
                <a:latin typeface="Times New Roman"/>
                <a:ea typeface="Calibri"/>
                <a:cs typeface="Times New Roman"/>
              </a:rPr>
              <a:t>»</a:t>
            </a:r>
            <a:endParaRPr lang="ru-RU" sz="2400" b="1" i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9287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480</Words>
  <Application>Microsoft Office PowerPoint</Application>
  <PresentationFormat>Экран (4:3)</PresentationFormat>
  <Paragraphs>68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19</cp:revision>
  <dcterms:created xsi:type="dcterms:W3CDTF">2018-04-01T17:59:27Z</dcterms:created>
  <dcterms:modified xsi:type="dcterms:W3CDTF">2018-04-03T17:49:15Z</dcterms:modified>
</cp:coreProperties>
</file>