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00" r:id="rId1"/>
  </p:sldMasterIdLst>
  <p:notesMasterIdLst>
    <p:notesMasterId r:id="rId31"/>
  </p:notesMasterIdLst>
  <p:sldIdLst>
    <p:sldId id="288" r:id="rId2"/>
    <p:sldId id="268" r:id="rId3"/>
    <p:sldId id="292" r:id="rId4"/>
    <p:sldId id="293" r:id="rId5"/>
    <p:sldId id="294" r:id="rId6"/>
    <p:sldId id="295" r:id="rId7"/>
    <p:sldId id="296" r:id="rId8"/>
    <p:sldId id="297" r:id="rId9"/>
    <p:sldId id="298" r:id="rId10"/>
    <p:sldId id="299" r:id="rId11"/>
    <p:sldId id="300" r:id="rId12"/>
    <p:sldId id="301" r:id="rId13"/>
    <p:sldId id="302" r:id="rId14"/>
    <p:sldId id="304" r:id="rId15"/>
    <p:sldId id="306" r:id="rId16"/>
    <p:sldId id="307" r:id="rId17"/>
    <p:sldId id="308" r:id="rId18"/>
    <p:sldId id="309" r:id="rId19"/>
    <p:sldId id="310" r:id="rId20"/>
    <p:sldId id="311" r:id="rId21"/>
    <p:sldId id="312" r:id="rId22"/>
    <p:sldId id="313" r:id="rId23"/>
    <p:sldId id="314" r:id="rId24"/>
    <p:sldId id="315" r:id="rId25"/>
    <p:sldId id="316" r:id="rId26"/>
    <p:sldId id="319" r:id="rId27"/>
    <p:sldId id="317" r:id="rId28"/>
    <p:sldId id="318" r:id="rId29"/>
    <p:sldId id="259" r:id="rId30"/>
  </p:sldIdLst>
  <p:sldSz cx="9144000" cy="6858000" type="screen4x3"/>
  <p:notesSz cx="6858000" cy="9144000"/>
  <p:defaultTextStyle>
    <a:defPPr>
      <a:defRPr lang="en-US"/>
    </a:defPPr>
    <a:lvl1pPr algn="l" rtl="0" fontAlgn="base">
      <a:spcBef>
        <a:spcPct val="0"/>
      </a:spcBef>
      <a:spcAft>
        <a:spcPct val="0"/>
      </a:spcAft>
      <a:defRPr sz="20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0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0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0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000" kern="1200">
        <a:solidFill>
          <a:schemeClr val="tx1"/>
        </a:solidFill>
        <a:latin typeface="Arial" pitchFamily="34" charset="0"/>
        <a:ea typeface="+mn-ea"/>
        <a:cs typeface="Arial" pitchFamily="34" charset="0"/>
      </a:defRPr>
    </a:lvl5pPr>
    <a:lvl6pPr marL="2286000" algn="l" defTabSz="914400" rtl="0" eaLnBrk="1" latinLnBrk="0" hangingPunct="1">
      <a:defRPr sz="2000" kern="1200">
        <a:solidFill>
          <a:schemeClr val="tx1"/>
        </a:solidFill>
        <a:latin typeface="Arial" pitchFamily="34" charset="0"/>
        <a:ea typeface="+mn-ea"/>
        <a:cs typeface="Arial" pitchFamily="34" charset="0"/>
      </a:defRPr>
    </a:lvl6pPr>
    <a:lvl7pPr marL="2743200" algn="l" defTabSz="914400" rtl="0" eaLnBrk="1" latinLnBrk="0" hangingPunct="1">
      <a:defRPr sz="2000" kern="1200">
        <a:solidFill>
          <a:schemeClr val="tx1"/>
        </a:solidFill>
        <a:latin typeface="Arial" pitchFamily="34" charset="0"/>
        <a:ea typeface="+mn-ea"/>
        <a:cs typeface="Arial" pitchFamily="34" charset="0"/>
      </a:defRPr>
    </a:lvl7pPr>
    <a:lvl8pPr marL="3200400" algn="l" defTabSz="914400" rtl="0" eaLnBrk="1" latinLnBrk="0" hangingPunct="1">
      <a:defRPr sz="2000" kern="1200">
        <a:solidFill>
          <a:schemeClr val="tx1"/>
        </a:solidFill>
        <a:latin typeface="Arial" pitchFamily="34" charset="0"/>
        <a:ea typeface="+mn-ea"/>
        <a:cs typeface="Arial" pitchFamily="34" charset="0"/>
      </a:defRPr>
    </a:lvl8pPr>
    <a:lvl9pPr marL="3657600" algn="l" defTabSz="914400" rtl="0" eaLnBrk="1" latinLnBrk="0" hangingPunct="1">
      <a:defRPr sz="20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0F67"/>
    <a:srgbClr val="26BA26"/>
    <a:srgbClr val="189AC8"/>
    <a:srgbClr val="FF3300"/>
    <a:srgbClr val="2119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7" autoAdjust="0"/>
  </p:normalViewPr>
  <p:slideViewPr>
    <p:cSldViewPr>
      <p:cViewPr varScale="1">
        <p:scale>
          <a:sx n="68" d="100"/>
          <a:sy n="68" d="100"/>
        </p:scale>
        <p:origin x="1446" y="6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varScale="1">
        <p:scale>
          <a:sx n="55" d="100"/>
          <a:sy n="55" d="100"/>
        </p:scale>
        <p:origin x="-2844" y="-10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5283DF1-FD0E-4161-9528-8DF70019B85E}" type="datetimeFigureOut">
              <a:rPr lang="ru-RU"/>
              <a:pPr>
                <a:defRPr/>
              </a:pPr>
              <a:t>11.05.2024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a:t>Образец текста</a:t>
            </a:r>
          </a:p>
          <a:p>
            <a:pPr lvl="1"/>
            <a:r>
              <a:rPr lang="ru-RU" noProof="0"/>
              <a:t>Второй уровень</a:t>
            </a:r>
          </a:p>
          <a:p>
            <a:pPr lvl="2"/>
            <a:r>
              <a:rPr lang="ru-RU" noProof="0"/>
              <a:t>Третий уровень</a:t>
            </a:r>
          </a:p>
          <a:p>
            <a:pPr lvl="3"/>
            <a:r>
              <a:rPr lang="ru-RU" noProof="0"/>
              <a:t>Четвертый уровень</a:t>
            </a:r>
          </a:p>
          <a:p>
            <a:pPr lvl="4"/>
            <a:r>
              <a:rPr lang="ru-RU" noProof="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8536F34E-BECB-49B4-9500-2F657B895425}"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Образ слайда 1"/>
          <p:cNvSpPr>
            <a:spLocks noGrp="1" noRot="1" noChangeAspect="1" noTextEdit="1"/>
          </p:cNvSpPr>
          <p:nvPr>
            <p:ph type="sldImg"/>
          </p:nvPr>
        </p:nvSpPr>
        <p:spPr bwMode="auto">
          <a:noFill/>
          <a:ln>
            <a:solidFill>
              <a:srgbClr val="000000"/>
            </a:solidFill>
            <a:miter lim="800000"/>
            <a:headEnd/>
            <a:tailEnd/>
          </a:ln>
        </p:spPr>
      </p:sp>
      <p:sp>
        <p:nvSpPr>
          <p:cNvPr id="23554"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a:p>
        </p:txBody>
      </p:sp>
      <p:sp>
        <p:nvSpPr>
          <p:cNvPr id="24580"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68CC0F6-5BF6-45FB-B410-2CBFFE957862}" type="slidenum">
              <a:rPr lang="ru-RU"/>
              <a:pPr fontAlgn="base">
                <a:spcBef>
                  <a:spcPct val="0"/>
                </a:spcBef>
                <a:spcAft>
                  <a:spcPct val="0"/>
                </a:spcAft>
                <a:defRPr/>
              </a:pPr>
              <a:t>29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4" name="Овал 3"/>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sz="1800"/>
          </a:p>
        </p:txBody>
      </p:sp>
      <p:sp>
        <p:nvSpPr>
          <p:cNvPr id="5" name="Овал 4"/>
          <p:cNvSpPr/>
          <p:nvPr/>
        </p:nvSpPr>
        <p:spPr>
          <a:xfrm>
            <a:off x="1157288" y="1344613"/>
            <a:ext cx="63500" cy="65087"/>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sz="1800"/>
          </a:p>
        </p:txBody>
      </p:sp>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lang="ru-RU"/>
              <a:t>Образец заголовка</a:t>
            </a:r>
            <a:endParaRPr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a:t>Образец подзаголовка</a:t>
            </a:r>
            <a:endParaRPr lang="en-US"/>
          </a:p>
        </p:txBody>
      </p:sp>
      <p:sp>
        <p:nvSpPr>
          <p:cNvPr id="6" name="Дата 6"/>
          <p:cNvSpPr>
            <a:spLocks noGrp="1"/>
          </p:cNvSpPr>
          <p:nvPr>
            <p:ph type="dt" sz="half" idx="10"/>
          </p:nvPr>
        </p:nvSpPr>
        <p:spPr/>
        <p:txBody>
          <a:bodyPr/>
          <a:lstStyle>
            <a:lvl1pPr>
              <a:defRPr/>
            </a:lvl1pPr>
            <a:extLst/>
          </a:lstStyle>
          <a:p>
            <a:pPr>
              <a:defRPr/>
            </a:pPr>
            <a:fld id="{A8D51C33-64E0-4AA2-AB9E-EB9B918F157E}" type="datetimeFigureOut">
              <a:rPr lang="en-US"/>
              <a:pPr>
                <a:defRPr/>
              </a:pPr>
              <a:t>5/11/2024</a:t>
            </a:fld>
            <a:endParaRPr lang="en-US"/>
          </a:p>
        </p:txBody>
      </p:sp>
      <p:sp>
        <p:nvSpPr>
          <p:cNvPr id="7" name="Нижний колонтитул 19"/>
          <p:cNvSpPr>
            <a:spLocks noGrp="1"/>
          </p:cNvSpPr>
          <p:nvPr>
            <p:ph type="ftr" sz="quarter" idx="11"/>
          </p:nvPr>
        </p:nvSpPr>
        <p:spPr/>
        <p:txBody>
          <a:bodyPr/>
          <a:lstStyle>
            <a:lvl1pPr>
              <a:defRPr/>
            </a:lvl1pPr>
            <a:extLst/>
          </a:lstStyle>
          <a:p>
            <a:pPr>
              <a:defRPr/>
            </a:pPr>
            <a:endParaRPr lang="en-US"/>
          </a:p>
        </p:txBody>
      </p:sp>
      <p:sp>
        <p:nvSpPr>
          <p:cNvPr id="8" name="Номер слайда 9"/>
          <p:cNvSpPr>
            <a:spLocks noGrp="1"/>
          </p:cNvSpPr>
          <p:nvPr>
            <p:ph type="sldNum" sz="quarter" idx="12"/>
          </p:nvPr>
        </p:nvSpPr>
        <p:spPr/>
        <p:txBody>
          <a:bodyPr/>
          <a:lstStyle>
            <a:lvl1pPr>
              <a:defRPr/>
            </a:lvl1pPr>
            <a:extLst/>
          </a:lstStyle>
          <a:p>
            <a:pPr>
              <a:defRPr/>
            </a:pPr>
            <a:fld id="{DA551727-6035-47A8-A1E0-844062C55A0D}" type="slidenum">
              <a:rPr lang="en-US"/>
              <a:pPr>
                <a:defRPr/>
              </a:pPr>
              <a:t>‹#›</a:t>
            </a:fld>
            <a:endParaRPr lang="en-US"/>
          </a:p>
        </p:txBody>
      </p:sp>
    </p:spTree>
  </p:cSld>
  <p:clrMapOvr>
    <a:masterClrMapping/>
  </p:clrMapOvr>
  <p:transition spd="med">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57FECE0C-8B79-4DF4-BB61-B8F45244400C}" type="datetimeFigureOut">
              <a:rPr lang="en-US"/>
              <a:pPr>
                <a:defRPr/>
              </a:pPr>
              <a:t>5/11/2024</a:t>
            </a:fld>
            <a:endParaRPr lang="en-US"/>
          </a:p>
        </p:txBody>
      </p:sp>
      <p:sp>
        <p:nvSpPr>
          <p:cNvPr id="5" name="Нижний колонтитул 9"/>
          <p:cNvSpPr>
            <a:spLocks noGrp="1"/>
          </p:cNvSpPr>
          <p:nvPr>
            <p:ph type="ftr" sz="quarter" idx="11"/>
          </p:nvPr>
        </p:nvSpPr>
        <p:spPr/>
        <p:txBody>
          <a:bodyPr/>
          <a:lstStyle>
            <a:lvl1pPr>
              <a:defRPr/>
            </a:lvl1pPr>
          </a:lstStyle>
          <a:p>
            <a:pPr>
              <a:defRPr/>
            </a:pPr>
            <a:endParaRPr lang="en-US"/>
          </a:p>
        </p:txBody>
      </p:sp>
      <p:sp>
        <p:nvSpPr>
          <p:cNvPr id="6" name="Номер слайда 21"/>
          <p:cNvSpPr>
            <a:spLocks noGrp="1"/>
          </p:cNvSpPr>
          <p:nvPr>
            <p:ph type="sldNum" sz="quarter" idx="12"/>
          </p:nvPr>
        </p:nvSpPr>
        <p:spPr/>
        <p:txBody>
          <a:bodyPr/>
          <a:lstStyle>
            <a:lvl1pPr>
              <a:defRPr/>
            </a:lvl1pPr>
          </a:lstStyle>
          <a:p>
            <a:pPr>
              <a:defRPr/>
            </a:pPr>
            <a:fld id="{D02A52E8-6DE3-4EF0-B56B-AA5698A75BF4}" type="slidenum">
              <a:rPr lang="en-US"/>
              <a:pPr>
                <a:defRPr/>
              </a:pPr>
              <a:t>‹#›</a:t>
            </a:fld>
            <a:endParaRPr lang="en-US"/>
          </a:p>
        </p:txBody>
      </p:sp>
    </p:spTree>
  </p:cSld>
  <p:clrMapOvr>
    <a:masterClrMapping/>
  </p:clrMapOvr>
  <p:transition spd="med">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p>
            <a:r>
              <a:rPr lang="ru-RU"/>
              <a:t>Образец заголовка</a:t>
            </a:r>
            <a:endParaRPr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5A5D3905-6ADA-4B55-BDA2-3E46B96BB6C2}" type="datetimeFigureOut">
              <a:rPr lang="en-US"/>
              <a:pPr>
                <a:defRPr/>
              </a:pPr>
              <a:t>5/11/2024</a:t>
            </a:fld>
            <a:endParaRPr lang="en-US"/>
          </a:p>
        </p:txBody>
      </p:sp>
      <p:sp>
        <p:nvSpPr>
          <p:cNvPr id="5" name="Нижний колонтитул 9"/>
          <p:cNvSpPr>
            <a:spLocks noGrp="1"/>
          </p:cNvSpPr>
          <p:nvPr>
            <p:ph type="ftr" sz="quarter" idx="11"/>
          </p:nvPr>
        </p:nvSpPr>
        <p:spPr/>
        <p:txBody>
          <a:bodyPr/>
          <a:lstStyle>
            <a:lvl1pPr>
              <a:defRPr/>
            </a:lvl1pPr>
          </a:lstStyle>
          <a:p>
            <a:pPr>
              <a:defRPr/>
            </a:pPr>
            <a:endParaRPr lang="en-US"/>
          </a:p>
        </p:txBody>
      </p:sp>
      <p:sp>
        <p:nvSpPr>
          <p:cNvPr id="6" name="Номер слайда 21"/>
          <p:cNvSpPr>
            <a:spLocks noGrp="1"/>
          </p:cNvSpPr>
          <p:nvPr>
            <p:ph type="sldNum" sz="quarter" idx="12"/>
          </p:nvPr>
        </p:nvSpPr>
        <p:spPr/>
        <p:txBody>
          <a:bodyPr/>
          <a:lstStyle>
            <a:lvl1pPr>
              <a:defRPr/>
            </a:lvl1pPr>
          </a:lstStyle>
          <a:p>
            <a:pPr>
              <a:defRPr/>
            </a:pPr>
            <a:fld id="{A6207F26-11E1-4CDD-ADD9-FAA7EFEF5512}" type="slidenum">
              <a:rPr lang="en-US"/>
              <a:pPr>
                <a:defRPr/>
              </a:pPr>
              <a:t>‹#›</a:t>
            </a:fld>
            <a:endParaRPr lang="en-US"/>
          </a:p>
        </p:txBody>
      </p:sp>
    </p:spTree>
  </p:cSld>
  <p:clrMapOvr>
    <a:masterClrMapping/>
  </p:clrMapOvr>
  <p:transition spd="med">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Tx" preserve="1">
  <p:cSld name="Заголовок, два объекта и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100" y="274638"/>
            <a:ext cx="7499350" cy="1143000"/>
          </a:xfrm>
        </p:spPr>
        <p:txBody>
          <a:bodyPr/>
          <a:lstStyle/>
          <a:p>
            <a:r>
              <a:rPr lang="ru-RU"/>
              <a:t>Образец заголовка</a:t>
            </a:r>
          </a:p>
        </p:txBody>
      </p:sp>
      <p:sp>
        <p:nvSpPr>
          <p:cNvPr id="3" name="Содержимое 2"/>
          <p:cNvSpPr>
            <a:spLocks noGrp="1"/>
          </p:cNvSpPr>
          <p:nvPr>
            <p:ph sz="quarter" idx="1"/>
          </p:nvPr>
        </p:nvSpPr>
        <p:spPr>
          <a:xfrm>
            <a:off x="1435100" y="1447800"/>
            <a:ext cx="3673475" cy="23241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Содержимое 3"/>
          <p:cNvSpPr>
            <a:spLocks noGrp="1"/>
          </p:cNvSpPr>
          <p:nvPr>
            <p:ph sz="quarter" idx="2"/>
          </p:nvPr>
        </p:nvSpPr>
        <p:spPr>
          <a:xfrm>
            <a:off x="1435100" y="3924300"/>
            <a:ext cx="3673475" cy="23241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half" idx="3"/>
          </p:nvPr>
        </p:nvSpPr>
        <p:spPr>
          <a:xfrm>
            <a:off x="5260975" y="1447800"/>
            <a:ext cx="3673475" cy="48006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Дата 23"/>
          <p:cNvSpPr>
            <a:spLocks noGrp="1"/>
          </p:cNvSpPr>
          <p:nvPr>
            <p:ph type="dt" sz="half" idx="10"/>
          </p:nvPr>
        </p:nvSpPr>
        <p:spPr/>
        <p:txBody>
          <a:bodyPr/>
          <a:lstStyle>
            <a:lvl1pPr>
              <a:defRPr/>
            </a:lvl1pPr>
          </a:lstStyle>
          <a:p>
            <a:pPr>
              <a:defRPr/>
            </a:pPr>
            <a:fld id="{F73E394F-6A19-493F-AA09-C53D9640633E}" type="datetimeFigureOut">
              <a:rPr lang="en-US"/>
              <a:pPr>
                <a:defRPr/>
              </a:pPr>
              <a:t>5/11/2024</a:t>
            </a:fld>
            <a:endParaRPr lang="en-US"/>
          </a:p>
        </p:txBody>
      </p:sp>
      <p:sp>
        <p:nvSpPr>
          <p:cNvPr id="7" name="Нижний колонтитул 9"/>
          <p:cNvSpPr>
            <a:spLocks noGrp="1"/>
          </p:cNvSpPr>
          <p:nvPr>
            <p:ph type="ftr" sz="quarter" idx="11"/>
          </p:nvPr>
        </p:nvSpPr>
        <p:spPr/>
        <p:txBody>
          <a:bodyPr/>
          <a:lstStyle>
            <a:lvl1pPr>
              <a:defRPr/>
            </a:lvl1pPr>
          </a:lstStyle>
          <a:p>
            <a:pPr>
              <a:defRPr/>
            </a:pPr>
            <a:endParaRPr lang="en-US"/>
          </a:p>
        </p:txBody>
      </p:sp>
      <p:sp>
        <p:nvSpPr>
          <p:cNvPr id="8" name="Номер слайда 21"/>
          <p:cNvSpPr>
            <a:spLocks noGrp="1"/>
          </p:cNvSpPr>
          <p:nvPr>
            <p:ph type="sldNum" sz="quarter" idx="12"/>
          </p:nvPr>
        </p:nvSpPr>
        <p:spPr/>
        <p:txBody>
          <a:bodyPr/>
          <a:lstStyle>
            <a:lvl1pPr>
              <a:defRPr/>
            </a:lvl1pPr>
          </a:lstStyle>
          <a:p>
            <a:pPr>
              <a:defRPr/>
            </a:pPr>
            <a:fld id="{36F79A08-14D3-4D89-9199-A53C247FE5C2}" type="slidenum">
              <a:rPr lang="en-US"/>
              <a:pPr>
                <a:defRPr/>
              </a:pPr>
              <a:t>‹#›</a:t>
            </a:fld>
            <a:endParaRPr lang="en-US"/>
          </a:p>
        </p:txBody>
      </p:sp>
    </p:spTree>
  </p:cSld>
  <p:clrMapOvr>
    <a:masterClrMapping/>
  </p:clrMapOvr>
  <p:transition spd="med">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endParaRPr lang="en-US"/>
          </a:p>
        </p:txBody>
      </p:sp>
      <p:sp>
        <p:nvSpPr>
          <p:cNvPr id="3" name="Содержимое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Дата 23"/>
          <p:cNvSpPr>
            <a:spLocks noGrp="1"/>
          </p:cNvSpPr>
          <p:nvPr>
            <p:ph type="dt" sz="half" idx="10"/>
          </p:nvPr>
        </p:nvSpPr>
        <p:spPr/>
        <p:txBody>
          <a:bodyPr/>
          <a:lstStyle>
            <a:lvl1pPr>
              <a:defRPr/>
            </a:lvl1pPr>
          </a:lstStyle>
          <a:p>
            <a:pPr>
              <a:defRPr/>
            </a:pPr>
            <a:fld id="{98C843C0-F2F0-46C6-89C7-184D27A09EF2}" type="datetimeFigureOut">
              <a:rPr lang="en-US"/>
              <a:pPr>
                <a:defRPr/>
              </a:pPr>
              <a:t>5/11/2024</a:t>
            </a:fld>
            <a:endParaRPr lang="en-US"/>
          </a:p>
        </p:txBody>
      </p:sp>
      <p:sp>
        <p:nvSpPr>
          <p:cNvPr id="5" name="Нижний колонтитул 9"/>
          <p:cNvSpPr>
            <a:spLocks noGrp="1"/>
          </p:cNvSpPr>
          <p:nvPr>
            <p:ph type="ftr" sz="quarter" idx="11"/>
          </p:nvPr>
        </p:nvSpPr>
        <p:spPr/>
        <p:txBody>
          <a:bodyPr/>
          <a:lstStyle>
            <a:lvl1pPr>
              <a:defRPr/>
            </a:lvl1pPr>
          </a:lstStyle>
          <a:p>
            <a:pPr>
              <a:defRPr/>
            </a:pPr>
            <a:endParaRPr lang="en-US"/>
          </a:p>
        </p:txBody>
      </p:sp>
      <p:sp>
        <p:nvSpPr>
          <p:cNvPr id="6" name="Номер слайда 21"/>
          <p:cNvSpPr>
            <a:spLocks noGrp="1"/>
          </p:cNvSpPr>
          <p:nvPr>
            <p:ph type="sldNum" sz="quarter" idx="12"/>
          </p:nvPr>
        </p:nvSpPr>
        <p:spPr/>
        <p:txBody>
          <a:bodyPr/>
          <a:lstStyle>
            <a:lvl1pPr>
              <a:defRPr/>
            </a:lvl1pPr>
          </a:lstStyle>
          <a:p>
            <a:pPr>
              <a:defRPr/>
            </a:pPr>
            <a:fld id="{AE700EDB-2001-47EE-8FC1-0C4C61744FED}" type="slidenum">
              <a:rPr lang="en-US"/>
              <a:pPr>
                <a:defRPr/>
              </a:pPr>
              <a:t>‹#›</a:t>
            </a:fld>
            <a:endParaRPr lang="en-US"/>
          </a:p>
        </p:txBody>
      </p:sp>
    </p:spTree>
  </p:cSld>
  <p:clrMapOvr>
    <a:masterClrMapping/>
  </p:clrMapOvr>
  <p:transition spd="med">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3"/>
          <p:cNvSpPr/>
          <p:nvPr/>
        </p:nvSpPr>
        <p:spPr>
          <a:xfrm>
            <a:off x="2282825" y="0"/>
            <a:ext cx="6858000"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 name="Прямоугольник 4"/>
          <p:cNvSpPr/>
          <p:nvPr/>
        </p:nvSpPr>
        <p:spPr bwMode="invGray">
          <a:xfrm>
            <a:off x="2286000" y="0"/>
            <a:ext cx="76200"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6" name="Овал 5"/>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sz="1800"/>
          </a:p>
        </p:txBody>
      </p:sp>
      <p:sp>
        <p:nvSpPr>
          <p:cNvPr id="7" name="Овал 6"/>
          <p:cNvSpPr/>
          <p:nvPr/>
        </p:nvSpPr>
        <p:spPr>
          <a:xfrm>
            <a:off x="2408238" y="2746375"/>
            <a:ext cx="63500" cy="63500"/>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p>
            <a:pPr algn="ctr" fontAlgn="auto">
              <a:spcBef>
                <a:spcPts val="0"/>
              </a:spcBef>
              <a:spcAft>
                <a:spcPts val="0"/>
              </a:spcAft>
              <a:defRPr/>
            </a:pPr>
            <a:endParaRPr lang="en-US" sz="1800"/>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lang="ru-RU"/>
              <a:t>Образец заголовка</a:t>
            </a:r>
            <a:endParaRPr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a:t>Образец текста</a:t>
            </a:r>
          </a:p>
        </p:txBody>
      </p:sp>
      <p:sp>
        <p:nvSpPr>
          <p:cNvPr id="8" name="Дата 3"/>
          <p:cNvSpPr>
            <a:spLocks noGrp="1"/>
          </p:cNvSpPr>
          <p:nvPr>
            <p:ph type="dt" sz="half" idx="10"/>
          </p:nvPr>
        </p:nvSpPr>
        <p:spPr/>
        <p:txBody>
          <a:bodyPr/>
          <a:lstStyle>
            <a:lvl1pPr>
              <a:defRPr/>
            </a:lvl1pPr>
            <a:extLst/>
          </a:lstStyle>
          <a:p>
            <a:pPr>
              <a:defRPr/>
            </a:pPr>
            <a:fld id="{C270B89F-ED22-4699-8655-28D73E8DB976}" type="datetimeFigureOut">
              <a:rPr lang="en-US"/>
              <a:pPr>
                <a:defRPr/>
              </a:pPr>
              <a:t>5/11/2024</a:t>
            </a:fld>
            <a:endParaRPr lang="en-US"/>
          </a:p>
        </p:txBody>
      </p:sp>
      <p:sp>
        <p:nvSpPr>
          <p:cNvPr id="9" name="Нижний колонтитул 4"/>
          <p:cNvSpPr>
            <a:spLocks noGrp="1"/>
          </p:cNvSpPr>
          <p:nvPr>
            <p:ph type="ftr" sz="quarter" idx="11"/>
          </p:nvPr>
        </p:nvSpPr>
        <p:spPr/>
        <p:txBody>
          <a:bodyPr/>
          <a:lstStyle>
            <a:lvl1pPr>
              <a:defRPr/>
            </a:lvl1pPr>
            <a:extLst/>
          </a:lstStyle>
          <a:p>
            <a:pPr>
              <a:defRPr/>
            </a:pPr>
            <a:endParaRPr lang="en-US"/>
          </a:p>
        </p:txBody>
      </p:sp>
      <p:sp>
        <p:nvSpPr>
          <p:cNvPr id="10" name="Номер слайда 5"/>
          <p:cNvSpPr>
            <a:spLocks noGrp="1"/>
          </p:cNvSpPr>
          <p:nvPr>
            <p:ph type="sldNum" sz="quarter" idx="12"/>
          </p:nvPr>
        </p:nvSpPr>
        <p:spPr/>
        <p:txBody>
          <a:bodyPr/>
          <a:lstStyle>
            <a:lvl1pPr>
              <a:defRPr/>
            </a:lvl1pPr>
            <a:extLst/>
          </a:lstStyle>
          <a:p>
            <a:pPr>
              <a:defRPr/>
            </a:pPr>
            <a:fld id="{66B99580-58CF-491C-A22E-DD0CC3A0FA4D}" type="slidenum">
              <a:rPr lang="en-US"/>
              <a:pPr>
                <a:defRPr/>
              </a:pPr>
              <a:t>‹#›</a:t>
            </a:fld>
            <a:endParaRPr lang="en-US"/>
          </a:p>
        </p:txBody>
      </p:sp>
    </p:spTree>
  </p:cSld>
  <p:clrMapOvr>
    <a:masterClrMapping/>
  </p:clrMapOvr>
  <p:transition spd="med">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lang="ru-RU"/>
              <a:t>Образец заголовка</a:t>
            </a:r>
            <a:endParaRPr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23"/>
          <p:cNvSpPr>
            <a:spLocks noGrp="1"/>
          </p:cNvSpPr>
          <p:nvPr>
            <p:ph type="dt" sz="half" idx="10"/>
          </p:nvPr>
        </p:nvSpPr>
        <p:spPr/>
        <p:txBody>
          <a:bodyPr/>
          <a:lstStyle>
            <a:lvl1pPr>
              <a:defRPr/>
            </a:lvl1pPr>
          </a:lstStyle>
          <a:p>
            <a:pPr>
              <a:defRPr/>
            </a:pPr>
            <a:fld id="{D6F6F1A6-988C-413E-BFFC-54EE3DDD1213}" type="datetimeFigureOut">
              <a:rPr lang="en-US"/>
              <a:pPr>
                <a:defRPr/>
              </a:pPr>
              <a:t>5/11/2024</a:t>
            </a:fld>
            <a:endParaRPr lang="en-US"/>
          </a:p>
        </p:txBody>
      </p:sp>
      <p:sp>
        <p:nvSpPr>
          <p:cNvPr id="6" name="Нижний колонтитул 9"/>
          <p:cNvSpPr>
            <a:spLocks noGrp="1"/>
          </p:cNvSpPr>
          <p:nvPr>
            <p:ph type="ftr" sz="quarter" idx="11"/>
          </p:nvPr>
        </p:nvSpPr>
        <p:spPr/>
        <p:txBody>
          <a:bodyPr/>
          <a:lstStyle>
            <a:lvl1pPr>
              <a:defRPr/>
            </a:lvl1pPr>
          </a:lstStyle>
          <a:p>
            <a:pPr>
              <a:defRPr/>
            </a:pPr>
            <a:endParaRPr lang="en-US"/>
          </a:p>
        </p:txBody>
      </p:sp>
      <p:sp>
        <p:nvSpPr>
          <p:cNvPr id="7" name="Номер слайда 21"/>
          <p:cNvSpPr>
            <a:spLocks noGrp="1"/>
          </p:cNvSpPr>
          <p:nvPr>
            <p:ph type="sldNum" sz="quarter" idx="12"/>
          </p:nvPr>
        </p:nvSpPr>
        <p:spPr/>
        <p:txBody>
          <a:bodyPr/>
          <a:lstStyle>
            <a:lvl1pPr>
              <a:defRPr/>
            </a:lvl1pPr>
          </a:lstStyle>
          <a:p>
            <a:pPr>
              <a:defRPr/>
            </a:pPr>
            <a:fld id="{9648CDAE-4A1B-480B-8C6B-81709DA91186}" type="slidenum">
              <a:rPr lang="en-US"/>
              <a:pPr>
                <a:defRPr/>
              </a:pPr>
              <a:t>‹#›</a:t>
            </a:fld>
            <a:endParaRPr lang="en-US"/>
          </a:p>
        </p:txBody>
      </p:sp>
    </p:spTree>
  </p:cSld>
  <p:clrMapOvr>
    <a:masterClrMapping/>
  </p:clrMapOvr>
  <p:transition spd="med">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lstStyle>
            <a:lvl1pPr algn="ctr">
              <a:defRPr sz="4500" b="1" cap="none" baseline="0"/>
            </a:lvl1pPr>
            <a:extLst/>
          </a:lstStyle>
          <a:p>
            <a:r>
              <a:rPr lang="ru-RU"/>
              <a:t>Образец заголовка</a:t>
            </a:r>
            <a:endParaRPr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0D18A49B-859E-4043-958D-AC6CAFD887BF}" type="datetimeFigureOut">
              <a:rPr lang="en-US"/>
              <a:pPr>
                <a:defRPr/>
              </a:pPr>
              <a:t>5/11/2024</a:t>
            </a:fld>
            <a:endParaRPr lang="en-US"/>
          </a:p>
        </p:txBody>
      </p:sp>
      <p:sp>
        <p:nvSpPr>
          <p:cNvPr id="8" name="Нижний колонтитул 7"/>
          <p:cNvSpPr>
            <a:spLocks noGrp="1"/>
          </p:cNvSpPr>
          <p:nvPr>
            <p:ph type="ftr" sz="quarter" idx="11"/>
          </p:nvPr>
        </p:nvSpPr>
        <p:spPr/>
        <p:txBody>
          <a:bodyPr/>
          <a:lstStyle>
            <a:lvl1pPr>
              <a:defRPr/>
            </a:lvl1pPr>
            <a:extLst/>
          </a:lstStyle>
          <a:p>
            <a:pPr>
              <a:defRPr/>
            </a:pPr>
            <a:endParaRPr lang="en-US"/>
          </a:p>
        </p:txBody>
      </p:sp>
      <p:sp>
        <p:nvSpPr>
          <p:cNvPr id="9" name="Номер слайда 8"/>
          <p:cNvSpPr>
            <a:spLocks noGrp="1"/>
          </p:cNvSpPr>
          <p:nvPr>
            <p:ph type="sldNum" sz="quarter" idx="12"/>
          </p:nvPr>
        </p:nvSpPr>
        <p:spPr/>
        <p:txBody>
          <a:bodyPr/>
          <a:lstStyle>
            <a:lvl1pPr>
              <a:defRPr/>
            </a:lvl1pPr>
            <a:extLst/>
          </a:lstStyle>
          <a:p>
            <a:pPr>
              <a:defRPr/>
            </a:pPr>
            <a:fld id="{C9DAF048-E024-4BE5-B7F7-AB6AFEB7C542}" type="slidenum">
              <a:rPr lang="en-US"/>
              <a:pPr>
                <a:defRPr/>
              </a:pPr>
              <a:t>‹#›</a:t>
            </a:fld>
            <a:endParaRPr lang="en-US"/>
          </a:p>
        </p:txBody>
      </p:sp>
    </p:spTree>
  </p:cSld>
  <p:clrMapOvr>
    <a:masterClrMapping/>
  </p:clrMapOvr>
  <p:transition spd="med">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p>
            <a:r>
              <a:rPr lang="ru-RU"/>
              <a:t>Образец заголовка</a:t>
            </a:r>
            <a:endParaRPr lang="en-US"/>
          </a:p>
        </p:txBody>
      </p:sp>
      <p:sp>
        <p:nvSpPr>
          <p:cNvPr id="3" name="Дата 23"/>
          <p:cNvSpPr>
            <a:spLocks noGrp="1"/>
          </p:cNvSpPr>
          <p:nvPr>
            <p:ph type="dt" sz="half" idx="10"/>
          </p:nvPr>
        </p:nvSpPr>
        <p:spPr/>
        <p:txBody>
          <a:bodyPr/>
          <a:lstStyle>
            <a:lvl1pPr>
              <a:defRPr/>
            </a:lvl1pPr>
          </a:lstStyle>
          <a:p>
            <a:pPr>
              <a:defRPr/>
            </a:pPr>
            <a:fld id="{9C4BE1E4-2178-427B-93C9-CC25F4087A3D}" type="datetimeFigureOut">
              <a:rPr lang="en-US"/>
              <a:pPr>
                <a:defRPr/>
              </a:pPr>
              <a:t>5/11/2024</a:t>
            </a:fld>
            <a:endParaRPr lang="en-US"/>
          </a:p>
        </p:txBody>
      </p:sp>
      <p:sp>
        <p:nvSpPr>
          <p:cNvPr id="4" name="Нижний колонтитул 9"/>
          <p:cNvSpPr>
            <a:spLocks noGrp="1"/>
          </p:cNvSpPr>
          <p:nvPr>
            <p:ph type="ftr" sz="quarter" idx="11"/>
          </p:nvPr>
        </p:nvSpPr>
        <p:spPr/>
        <p:txBody>
          <a:bodyPr/>
          <a:lstStyle>
            <a:lvl1pPr>
              <a:defRPr/>
            </a:lvl1pPr>
          </a:lstStyle>
          <a:p>
            <a:pPr>
              <a:defRPr/>
            </a:pPr>
            <a:endParaRPr lang="en-US"/>
          </a:p>
        </p:txBody>
      </p:sp>
      <p:sp>
        <p:nvSpPr>
          <p:cNvPr id="5" name="Номер слайда 21"/>
          <p:cNvSpPr>
            <a:spLocks noGrp="1"/>
          </p:cNvSpPr>
          <p:nvPr>
            <p:ph type="sldNum" sz="quarter" idx="12"/>
          </p:nvPr>
        </p:nvSpPr>
        <p:spPr/>
        <p:txBody>
          <a:bodyPr/>
          <a:lstStyle>
            <a:lvl1pPr>
              <a:defRPr/>
            </a:lvl1pPr>
          </a:lstStyle>
          <a:p>
            <a:pPr>
              <a:defRPr/>
            </a:pPr>
            <a:fld id="{794D2699-51CD-42C0-956E-1082E86C772C}" type="slidenum">
              <a:rPr lang="en-US"/>
              <a:pPr>
                <a:defRPr/>
              </a:pPr>
              <a:t>‹#›</a:t>
            </a:fld>
            <a:endParaRPr lang="en-US"/>
          </a:p>
        </p:txBody>
      </p:sp>
    </p:spTree>
  </p:cSld>
  <p:clrMapOvr>
    <a:masterClrMapping/>
  </p:clrMapOvr>
  <p:transition spd="med">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Прямоугольник 1"/>
          <p:cNvSpPr/>
          <p:nvPr/>
        </p:nvSpPr>
        <p:spPr>
          <a:xfrm>
            <a:off x="1014413" y="0"/>
            <a:ext cx="8129587"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3" name="Прямоугольник 2"/>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4" name="Дата 1"/>
          <p:cNvSpPr>
            <a:spLocks noGrp="1"/>
          </p:cNvSpPr>
          <p:nvPr>
            <p:ph type="dt" sz="half" idx="10"/>
          </p:nvPr>
        </p:nvSpPr>
        <p:spPr/>
        <p:txBody>
          <a:bodyPr/>
          <a:lstStyle>
            <a:lvl1pPr>
              <a:defRPr/>
            </a:lvl1pPr>
            <a:extLst/>
          </a:lstStyle>
          <a:p>
            <a:pPr>
              <a:defRPr/>
            </a:pPr>
            <a:fld id="{3EB80663-0665-4B71-9A0B-E2B2C2B795AA}" type="datetimeFigureOut">
              <a:rPr lang="en-US"/>
              <a:pPr>
                <a:defRPr/>
              </a:pPr>
              <a:t>5/11/2024</a:t>
            </a:fld>
            <a:endParaRPr lang="en-US"/>
          </a:p>
        </p:txBody>
      </p:sp>
      <p:sp>
        <p:nvSpPr>
          <p:cNvPr id="5" name="Нижний колонтитул 2"/>
          <p:cNvSpPr>
            <a:spLocks noGrp="1"/>
          </p:cNvSpPr>
          <p:nvPr>
            <p:ph type="ftr" sz="quarter" idx="11"/>
          </p:nvPr>
        </p:nvSpPr>
        <p:spPr/>
        <p:txBody>
          <a:bodyPr/>
          <a:lstStyle>
            <a:lvl1pPr>
              <a:defRPr/>
            </a:lvl1pPr>
            <a:extLst/>
          </a:lstStyle>
          <a:p>
            <a:pPr>
              <a:defRPr/>
            </a:pPr>
            <a:endParaRPr lang="en-US"/>
          </a:p>
        </p:txBody>
      </p:sp>
      <p:sp>
        <p:nvSpPr>
          <p:cNvPr id="6" name="Номер слайда 3"/>
          <p:cNvSpPr>
            <a:spLocks noGrp="1"/>
          </p:cNvSpPr>
          <p:nvPr>
            <p:ph type="sldNum" sz="quarter" idx="12"/>
          </p:nvPr>
        </p:nvSpPr>
        <p:spPr/>
        <p:txBody>
          <a:bodyPr/>
          <a:lstStyle>
            <a:lvl1pPr>
              <a:defRPr/>
            </a:lvl1pPr>
            <a:extLst/>
          </a:lstStyle>
          <a:p>
            <a:pPr>
              <a:defRPr/>
            </a:pPr>
            <a:fld id="{A00337DF-DB80-4A93-9BBB-6B231F828D8B}" type="slidenum">
              <a:rPr lang="en-US"/>
              <a:pPr>
                <a:defRPr/>
              </a:pPr>
              <a:t>‹#›</a:t>
            </a:fld>
            <a:endParaRPr lang="en-US"/>
          </a:p>
        </p:txBody>
      </p:sp>
    </p:spTree>
  </p:cSld>
  <p:clrMapOvr>
    <a:masterClrMapping/>
  </p:clrMapOvr>
  <p:transition spd="med">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lang="ru-RU"/>
              <a:t>Образец заголовка</a:t>
            </a:r>
            <a:endParaRPr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a:r>
              <a:rPr lang="ru-RU"/>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56E38F7C-A1C2-4E39-A24B-BADAD34A7CFE}" type="datetimeFigureOut">
              <a:rPr lang="en-US"/>
              <a:pPr>
                <a:defRPr/>
              </a:pPr>
              <a:t>5/11/2024</a:t>
            </a:fld>
            <a:endParaRPr lang="en-US"/>
          </a:p>
        </p:txBody>
      </p:sp>
      <p:sp>
        <p:nvSpPr>
          <p:cNvPr id="6" name="Нижний колонтитул 5"/>
          <p:cNvSpPr>
            <a:spLocks noGrp="1"/>
          </p:cNvSpPr>
          <p:nvPr>
            <p:ph type="ftr" sz="quarter" idx="11"/>
          </p:nvPr>
        </p:nvSpPr>
        <p:spPr/>
        <p:txBody>
          <a:bodyPr/>
          <a:lstStyle>
            <a:lvl1pPr>
              <a:defRPr/>
            </a:lvl1pPr>
            <a:extLst/>
          </a:lstStyle>
          <a:p>
            <a:pPr>
              <a:defRPr/>
            </a:pPr>
            <a:endParaRPr lang="en-US"/>
          </a:p>
        </p:txBody>
      </p:sp>
      <p:sp>
        <p:nvSpPr>
          <p:cNvPr id="7" name="Номер слайда 6"/>
          <p:cNvSpPr>
            <a:spLocks noGrp="1"/>
          </p:cNvSpPr>
          <p:nvPr>
            <p:ph type="sldNum" sz="quarter" idx="12"/>
          </p:nvPr>
        </p:nvSpPr>
        <p:spPr/>
        <p:txBody>
          <a:bodyPr/>
          <a:lstStyle>
            <a:lvl1pPr>
              <a:defRPr/>
            </a:lvl1pPr>
            <a:extLst/>
          </a:lstStyle>
          <a:p>
            <a:pPr>
              <a:defRPr/>
            </a:pPr>
            <a:fld id="{4514E654-CFAC-402B-AD9A-59E3D6C64CEF}" type="slidenum">
              <a:rPr lang="en-US"/>
              <a:pPr>
                <a:defRPr/>
              </a:pPr>
              <a:t>‹#›</a:t>
            </a:fld>
            <a:endParaRPr lang="en-US"/>
          </a:p>
        </p:txBody>
      </p:sp>
    </p:spTree>
  </p:cSld>
  <p:clrMapOvr>
    <a:masterClrMapping/>
  </p:clrMapOvr>
  <p:transition spd="med">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оугольник 4"/>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tIns="274320">
            <a:normAutofit/>
          </a:bodyPr>
          <a:lstStyle/>
          <a:p>
            <a:pPr indent="-283464" fontAlgn="auto">
              <a:lnSpc>
                <a:spcPts val="3000"/>
              </a:lnSpc>
              <a:spcBef>
                <a:spcPts val="600"/>
              </a:spcBef>
              <a:spcAft>
                <a:spcPts val="0"/>
              </a:spcAft>
              <a:buClr>
                <a:schemeClr val="accent1"/>
              </a:buClr>
              <a:buSzPct val="80000"/>
              <a:buFont typeface="Wingdings 2"/>
              <a:buNone/>
              <a:defRPr/>
            </a:pPr>
            <a:endParaRPr lang="en-US" sz="3200">
              <a:latin typeface="+mn-lt"/>
              <a:cs typeface="+mn-cs"/>
            </a:endParaRPr>
          </a:p>
        </p:txBody>
      </p:sp>
      <p:sp>
        <p:nvSpPr>
          <p:cNvPr id="6" name="Блок-схема: процесс 5"/>
          <p:cNvSpPr/>
          <p:nvPr/>
        </p:nvSpPr>
        <p:spPr>
          <a:xfrm rot="19468671">
            <a:off x="396875" y="954088"/>
            <a:ext cx="685800" cy="204787"/>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7" name="Блок-схема: процесс 6"/>
          <p:cNvSpPr/>
          <p:nvPr/>
        </p:nvSpPr>
        <p:spPr>
          <a:xfrm rot="2103354" flipH="1">
            <a:off x="5003800" y="936625"/>
            <a:ext cx="649288" cy="204788"/>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dirty="0"/>
          </a:p>
        </p:txBody>
      </p:sp>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lang="ru-RU"/>
              <a:t>Образец заголовка</a:t>
            </a:r>
            <a:endParaRPr lang="en-US"/>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tIns="274320">
            <a:normAutofit/>
          </a:bodyPr>
          <a:lstStyle>
            <a:lvl1pPr indent="0">
              <a:buNone/>
              <a:defRPr sz="3200"/>
            </a:lvl1pPr>
            <a:extLst/>
          </a:lstStyle>
          <a:p>
            <a:pPr lvl="0"/>
            <a:r>
              <a:rPr lang="ru-RU" noProof="0"/>
              <a:t>Вставка рисунка</a:t>
            </a:r>
            <a:endParaRPr lang="en-US" noProof="0"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a:r>
              <a:rPr lang="ru-RU"/>
              <a:t>Образец текста</a:t>
            </a:r>
          </a:p>
        </p:txBody>
      </p:sp>
      <p:sp>
        <p:nvSpPr>
          <p:cNvPr id="8" name="Дата 4"/>
          <p:cNvSpPr>
            <a:spLocks noGrp="1"/>
          </p:cNvSpPr>
          <p:nvPr>
            <p:ph type="dt" sz="half" idx="10"/>
          </p:nvPr>
        </p:nvSpPr>
        <p:spPr/>
        <p:txBody>
          <a:bodyPr/>
          <a:lstStyle>
            <a:lvl1pPr>
              <a:defRPr/>
            </a:lvl1pPr>
            <a:extLst/>
          </a:lstStyle>
          <a:p>
            <a:pPr>
              <a:defRPr/>
            </a:pPr>
            <a:fld id="{15D5638F-BB6F-4B17-8733-76BC0CBBF846}" type="datetimeFigureOut">
              <a:rPr lang="en-US"/>
              <a:pPr>
                <a:defRPr/>
              </a:pPr>
              <a:t>5/11/2024</a:t>
            </a:fld>
            <a:endParaRPr lang="en-US"/>
          </a:p>
        </p:txBody>
      </p:sp>
      <p:sp>
        <p:nvSpPr>
          <p:cNvPr id="9" name="Нижний колонтитул 5"/>
          <p:cNvSpPr>
            <a:spLocks noGrp="1"/>
          </p:cNvSpPr>
          <p:nvPr>
            <p:ph type="ftr" sz="quarter" idx="11"/>
          </p:nvPr>
        </p:nvSpPr>
        <p:spPr/>
        <p:txBody>
          <a:bodyPr/>
          <a:lstStyle>
            <a:lvl1pPr>
              <a:defRPr/>
            </a:lvl1pPr>
            <a:extLst/>
          </a:lstStyle>
          <a:p>
            <a:pPr>
              <a:defRPr/>
            </a:pPr>
            <a:endParaRPr lang="en-US"/>
          </a:p>
        </p:txBody>
      </p:sp>
      <p:sp>
        <p:nvSpPr>
          <p:cNvPr id="10" name="Номер слайда 6"/>
          <p:cNvSpPr>
            <a:spLocks noGrp="1"/>
          </p:cNvSpPr>
          <p:nvPr>
            <p:ph type="sldNum" sz="quarter" idx="12"/>
          </p:nvPr>
        </p:nvSpPr>
        <p:spPr/>
        <p:txBody>
          <a:bodyPr/>
          <a:lstStyle>
            <a:lvl1pPr>
              <a:defRPr/>
            </a:lvl1pPr>
            <a:extLst/>
          </a:lstStyle>
          <a:p>
            <a:pPr>
              <a:defRPr/>
            </a:pPr>
            <a:fld id="{1A76B2C5-4FE0-4F8A-A102-1717A9D392C0}" type="slidenum">
              <a:rPr lang="en-US"/>
              <a:pPr>
                <a:defRPr/>
              </a:pPr>
              <a:t>‹#›</a:t>
            </a:fld>
            <a:endParaRPr lang="en-US"/>
          </a:p>
        </p:txBody>
      </p:sp>
    </p:spTree>
  </p:cSld>
  <p:clrMapOvr>
    <a:masterClrMapping/>
  </p:clrMapOvr>
  <p:transition spd="med">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75" y="-815975"/>
            <a:ext cx="1638300" cy="1638300"/>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8" name="Овал 7"/>
          <p:cNvSpPr/>
          <p:nvPr/>
        </p:nvSpPr>
        <p:spPr>
          <a:xfrm>
            <a:off x="168275" y="20638"/>
            <a:ext cx="1703388" cy="1703387"/>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12" name="Прямоугольник 11"/>
          <p:cNvSpPr/>
          <p:nvPr/>
        </p:nvSpPr>
        <p:spPr>
          <a:xfrm>
            <a:off x="1012825" y="0"/>
            <a:ext cx="8131175"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
        <p:nvSpPr>
          <p:cNvPr id="5" name="Заголовок 4"/>
          <p:cNvSpPr>
            <a:spLocks noGrp="1"/>
          </p:cNvSpPr>
          <p:nvPr>
            <p:ph type="title"/>
          </p:nvPr>
        </p:nvSpPr>
        <p:spPr>
          <a:xfrm>
            <a:off x="1435100" y="274638"/>
            <a:ext cx="7499350" cy="1143000"/>
          </a:xfrm>
          <a:prstGeom prst="rect">
            <a:avLst/>
          </a:prstGeom>
        </p:spPr>
        <p:txBody>
          <a:bodyPr anchor="ctr">
            <a:normAutofit/>
          </a:bodyPr>
          <a:lstStyle/>
          <a:p>
            <a:r>
              <a:rPr lang="ru-RU"/>
              <a:t>Образец заголовка</a:t>
            </a:r>
            <a:endParaRPr lang="en-US"/>
          </a:p>
        </p:txBody>
      </p:sp>
      <p:sp>
        <p:nvSpPr>
          <p:cNvPr id="1033" name="Текст 8"/>
          <p:cNvSpPr>
            <a:spLocks noGrp="1"/>
          </p:cNvSpPr>
          <p:nvPr>
            <p:ph type="body" idx="1"/>
          </p:nvPr>
        </p:nvSpPr>
        <p:spPr bwMode="auto">
          <a:xfrm>
            <a:off x="1435100" y="1447800"/>
            <a:ext cx="749935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fontAlgn="auto" latinLnBrk="0" hangingPunct="1">
              <a:spcBef>
                <a:spcPts val="0"/>
              </a:spcBef>
              <a:spcAft>
                <a:spcPts val="0"/>
              </a:spcAft>
              <a:defRPr kumimoji="0" sz="1200">
                <a:solidFill>
                  <a:schemeClr val="bg2">
                    <a:shade val="50000"/>
                    <a:satMod val="200000"/>
                  </a:schemeClr>
                </a:solidFill>
                <a:latin typeface="+mn-lt"/>
                <a:cs typeface="+mn-cs"/>
              </a:defRPr>
            </a:lvl1pPr>
            <a:extLst/>
          </a:lstStyle>
          <a:p>
            <a:pPr>
              <a:defRPr/>
            </a:pPr>
            <a:fld id="{5A3F7A3B-4CB3-4294-A82E-7B3417E6071E}" type="datetimeFigureOut">
              <a:rPr lang="en-US"/>
              <a:pPr>
                <a:defRPr/>
              </a:pPr>
              <a:t>5/11/2024</a:t>
            </a:fld>
            <a:endParaRPr lang="en-US"/>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endParaRPr lang="en-US"/>
          </a:p>
        </p:txBody>
      </p:sp>
      <p:sp>
        <p:nvSpPr>
          <p:cNvPr id="22" name="Номер слайда 21"/>
          <p:cNvSpPr>
            <a:spLocks noGrp="1"/>
          </p:cNvSpPr>
          <p:nvPr>
            <p:ph type="sldNum" sz="quarter" idx="4"/>
          </p:nvPr>
        </p:nvSpPr>
        <p:spPr>
          <a:xfrm>
            <a:off x="8613775" y="6305550"/>
            <a:ext cx="457200" cy="476250"/>
          </a:xfrm>
          <a:prstGeom prst="rect">
            <a:avLst/>
          </a:prstGeom>
        </p:spPr>
        <p:txBody>
          <a:bodyPr anchor="b"/>
          <a:lstStyle>
            <a:lvl1pPr algn="ctr" eaLnBrk="1" fontAlgn="auto" latinLnBrk="0" hangingPunct="1">
              <a:spcBef>
                <a:spcPts val="0"/>
              </a:spcBef>
              <a:spcAft>
                <a:spcPts val="0"/>
              </a:spcAft>
              <a:defRPr kumimoji="0" sz="1200">
                <a:solidFill>
                  <a:schemeClr val="bg2">
                    <a:shade val="50000"/>
                    <a:satMod val="200000"/>
                  </a:schemeClr>
                </a:solidFill>
                <a:effectLst/>
                <a:latin typeface="+mn-lt"/>
                <a:cs typeface="+mn-cs"/>
              </a:defRPr>
            </a:lvl1pPr>
            <a:extLst/>
          </a:lstStyle>
          <a:p>
            <a:pPr>
              <a:defRPr/>
            </a:pPr>
            <a:fld id="{188D1ECD-EBE7-4AFD-9255-FC4492BB46BD}" type="slidenum">
              <a:rPr lang="en-US"/>
              <a:pPr>
                <a:defRPr/>
              </a:pPr>
              <a:t>‹#›</a:t>
            </a:fld>
            <a:endParaRPr lang="en-US"/>
          </a:p>
        </p:txBody>
      </p:sp>
      <p:sp>
        <p:nvSpPr>
          <p:cNvPr id="15" name="Прямоугольник 14"/>
          <p:cNvSpPr/>
          <p:nvPr/>
        </p:nvSpPr>
        <p:spPr bwMode="invGray">
          <a:xfrm>
            <a:off x="1014413" y="0"/>
            <a:ext cx="73025" cy="6858000"/>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sz="1800"/>
          </a:p>
        </p:txBody>
      </p:sp>
    </p:spTree>
  </p:cSld>
  <p:clrMap bg1="lt1" tx1="dk1" bg2="lt2" tx2="dk2" accent1="accent1" accent2="accent2" accent3="accent3" accent4="accent4" accent5="accent5" accent6="accent6" hlink="hlink" folHlink="folHlink"/>
  <p:sldLayoutIdLst>
    <p:sldLayoutId id="2147483913" r:id="rId1"/>
    <p:sldLayoutId id="2147483912" r:id="rId2"/>
    <p:sldLayoutId id="2147483914" r:id="rId3"/>
    <p:sldLayoutId id="2147483911" r:id="rId4"/>
    <p:sldLayoutId id="2147483915" r:id="rId5"/>
    <p:sldLayoutId id="2147483910" r:id="rId6"/>
    <p:sldLayoutId id="2147483916" r:id="rId7"/>
    <p:sldLayoutId id="2147483917" r:id="rId8"/>
    <p:sldLayoutId id="2147483918" r:id="rId9"/>
    <p:sldLayoutId id="2147483909" r:id="rId10"/>
    <p:sldLayoutId id="2147483908" r:id="rId11"/>
    <p:sldLayoutId id="2147483907" r:id="rId12"/>
  </p:sldLayoutIdLst>
  <p:transition spd="med">
    <p:dissolve/>
  </p:transition>
  <p:txStyles>
    <p:titleStyle>
      <a:lvl1pPr algn="l" rtl="0" eaLnBrk="0" fontAlgn="base" hangingPunct="0">
        <a:spcBef>
          <a:spcPct val="0"/>
        </a:spcBef>
        <a:spcAft>
          <a:spcPct val="0"/>
        </a:spcAft>
        <a:defRPr sz="4300" kern="1200">
          <a:solidFill>
            <a:srgbClr val="572314"/>
          </a:solidFill>
          <a:effectLst>
            <a:outerShdw blurRad="50000" dist="30000" dir="5400000" algn="tl" rotWithShape="0">
              <a:srgbClr val="000000">
                <a:alpha val="30000"/>
              </a:srgbClr>
            </a:outerShdw>
          </a:effectLst>
          <a:latin typeface="+mj-lt"/>
          <a:ea typeface="+mj-ea"/>
          <a:cs typeface="+mj-cs"/>
        </a:defRPr>
      </a:lvl1pPr>
      <a:lvl2pPr algn="l" rtl="0" eaLnBrk="0" fontAlgn="base" hangingPunct="0">
        <a:spcBef>
          <a:spcPct val="0"/>
        </a:spcBef>
        <a:spcAft>
          <a:spcPct val="0"/>
        </a:spcAft>
        <a:defRPr sz="4300">
          <a:solidFill>
            <a:srgbClr val="572314"/>
          </a:solidFill>
          <a:latin typeface="Gill Sans MT" pitchFamily="34" charset="0"/>
        </a:defRPr>
      </a:lvl2pPr>
      <a:lvl3pPr algn="l" rtl="0" eaLnBrk="0" fontAlgn="base" hangingPunct="0">
        <a:spcBef>
          <a:spcPct val="0"/>
        </a:spcBef>
        <a:spcAft>
          <a:spcPct val="0"/>
        </a:spcAft>
        <a:defRPr sz="4300">
          <a:solidFill>
            <a:srgbClr val="572314"/>
          </a:solidFill>
          <a:latin typeface="Gill Sans MT" pitchFamily="34" charset="0"/>
        </a:defRPr>
      </a:lvl3pPr>
      <a:lvl4pPr algn="l" rtl="0" eaLnBrk="0" fontAlgn="base" hangingPunct="0">
        <a:spcBef>
          <a:spcPct val="0"/>
        </a:spcBef>
        <a:spcAft>
          <a:spcPct val="0"/>
        </a:spcAft>
        <a:defRPr sz="4300">
          <a:solidFill>
            <a:srgbClr val="572314"/>
          </a:solidFill>
          <a:latin typeface="Gill Sans MT" pitchFamily="34" charset="0"/>
        </a:defRPr>
      </a:lvl4pPr>
      <a:lvl5pPr algn="l" rtl="0" eaLnBrk="0" fontAlgn="base" hangingPunct="0">
        <a:spcBef>
          <a:spcPct val="0"/>
        </a:spcBef>
        <a:spcAft>
          <a:spcPct val="0"/>
        </a:spcAft>
        <a:defRPr sz="4300">
          <a:solidFill>
            <a:srgbClr val="572314"/>
          </a:solidFill>
          <a:latin typeface="Gill Sans MT" pitchFamily="34" charset="0"/>
        </a:defRPr>
      </a:lvl5pPr>
      <a:lvl6pPr marL="457200" algn="l" rtl="0" fontAlgn="base">
        <a:spcBef>
          <a:spcPct val="0"/>
        </a:spcBef>
        <a:spcAft>
          <a:spcPct val="0"/>
        </a:spcAft>
        <a:defRPr sz="4300">
          <a:solidFill>
            <a:srgbClr val="572314"/>
          </a:solidFill>
          <a:latin typeface="Gill Sans MT" pitchFamily="34" charset="0"/>
        </a:defRPr>
      </a:lvl6pPr>
      <a:lvl7pPr marL="914400" algn="l" rtl="0" fontAlgn="base">
        <a:spcBef>
          <a:spcPct val="0"/>
        </a:spcBef>
        <a:spcAft>
          <a:spcPct val="0"/>
        </a:spcAft>
        <a:defRPr sz="4300">
          <a:solidFill>
            <a:srgbClr val="572314"/>
          </a:solidFill>
          <a:latin typeface="Gill Sans MT" pitchFamily="34" charset="0"/>
        </a:defRPr>
      </a:lvl7pPr>
      <a:lvl8pPr marL="1371600" algn="l" rtl="0" fontAlgn="base">
        <a:spcBef>
          <a:spcPct val="0"/>
        </a:spcBef>
        <a:spcAft>
          <a:spcPct val="0"/>
        </a:spcAft>
        <a:defRPr sz="4300">
          <a:solidFill>
            <a:srgbClr val="572314"/>
          </a:solidFill>
          <a:latin typeface="Gill Sans MT" pitchFamily="34" charset="0"/>
        </a:defRPr>
      </a:lvl8pPr>
      <a:lvl9pPr marL="1828800" algn="l" rtl="0" fontAlgn="base">
        <a:spcBef>
          <a:spcPct val="0"/>
        </a:spcBef>
        <a:spcAft>
          <a:spcPct val="0"/>
        </a:spcAft>
        <a:defRPr sz="4300">
          <a:solidFill>
            <a:srgbClr val="572314"/>
          </a:solidFill>
          <a:latin typeface="Gill Sans MT" pitchFamily="34" charset="0"/>
        </a:defRPr>
      </a:lvl9pPr>
      <a:extLst/>
    </p:titleStyle>
    <p:bodyStyle>
      <a:lvl1pPr marL="365125" indent="-282575" algn="l" rtl="0" eaLnBrk="0" fontAlgn="base" hangingPunct="0">
        <a:spcBef>
          <a:spcPts val="600"/>
        </a:spcBef>
        <a:spcAft>
          <a:spcPct val="0"/>
        </a:spcAft>
        <a:buClr>
          <a:schemeClr val="accent1"/>
        </a:buClr>
        <a:buSzPct val="80000"/>
        <a:buFont typeface="Wingdings 2" pitchFamily="18" charset="2"/>
        <a:buChar char=""/>
        <a:defRPr sz="3200" kern="1200">
          <a:solidFill>
            <a:schemeClr val="tx1"/>
          </a:solidFill>
          <a:latin typeface="+mn-lt"/>
          <a:ea typeface="+mn-ea"/>
          <a:cs typeface="+mn-cs"/>
        </a:defRPr>
      </a:lvl1pPr>
      <a:lvl2pPr marL="639763" indent="-236538" algn="l" rtl="0" eaLnBrk="0" fontAlgn="base" hangingPunct="0">
        <a:spcBef>
          <a:spcPts val="550"/>
        </a:spcBef>
        <a:spcAft>
          <a:spcPct val="0"/>
        </a:spcAft>
        <a:buClr>
          <a:schemeClr val="accent1"/>
        </a:buClr>
        <a:buFont typeface="Verdana" pitchFamily="34" charset="0"/>
        <a:buChar char="◦"/>
        <a:defRPr sz="2800" kern="1200">
          <a:solidFill>
            <a:schemeClr val="tx1"/>
          </a:solidFill>
          <a:latin typeface="+mn-lt"/>
          <a:ea typeface="+mn-ea"/>
          <a:cs typeface="+mn-cs"/>
        </a:defRPr>
      </a:lvl2pPr>
      <a:lvl3pPr marL="885825" indent="-228600" algn="l" rtl="0" eaLnBrk="0" fontAlgn="base" hangingPunct="0">
        <a:spcBef>
          <a:spcPct val="20000"/>
        </a:spcBef>
        <a:spcAft>
          <a:spcPct val="0"/>
        </a:spcAft>
        <a:buClr>
          <a:schemeClr val="accent2"/>
        </a:buClr>
        <a:buFont typeface="Wingdings 2" pitchFamily="18" charset="2"/>
        <a:buChar char=""/>
        <a:defRPr sz="2400" kern="1200">
          <a:solidFill>
            <a:schemeClr val="tx1"/>
          </a:solidFill>
          <a:latin typeface="+mn-lt"/>
          <a:ea typeface="+mn-ea"/>
          <a:cs typeface="+mn-cs"/>
        </a:defRPr>
      </a:lvl3pPr>
      <a:lvl4pPr marL="1096963" indent="-173038" algn="l" rtl="0" eaLnBrk="0" fontAlgn="base" hangingPunct="0">
        <a:spcBef>
          <a:spcPct val="20000"/>
        </a:spcBef>
        <a:spcAft>
          <a:spcPct val="0"/>
        </a:spcAft>
        <a:buClr>
          <a:srgbClr val="C32D2E"/>
        </a:buClr>
        <a:buFont typeface="Wingdings 2" pitchFamily="18" charset="2"/>
        <a:buChar char=""/>
        <a:defRPr sz="2000" kern="1200">
          <a:solidFill>
            <a:schemeClr val="tx1"/>
          </a:solidFill>
          <a:latin typeface="+mn-lt"/>
          <a:ea typeface="+mn-ea"/>
          <a:cs typeface="+mn-cs"/>
        </a:defRPr>
      </a:lvl4pPr>
      <a:lvl5pPr marL="1296988" indent="-182563" algn="l" rtl="0" eaLnBrk="0" fontAlgn="base" hangingPunct="0">
        <a:spcBef>
          <a:spcPct val="20000"/>
        </a:spcBef>
        <a:spcAft>
          <a:spcPct val="0"/>
        </a:spcAft>
        <a:buClr>
          <a:srgbClr val="84AA33"/>
        </a:buClr>
        <a:buFont typeface="Wingdings 2" pitchFamily="18" charset="2"/>
        <a:buChar char=""/>
        <a:defRPr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1060;&#1083;&#1077;&#1096;&#1082;&#1072;\&#1054;&#1090;&#1082;&#1088;&#1099;&#1090;&#1099;&#1081;%20&#1091;&#1088;&#1086;&#1082;%2011%20&#1082;&#1083;&#1072;&#1089;&#1089;\videoplayback.mp4" TargetMode="External"/><Relationship Id="rId1" Type="http://schemas.microsoft.com/office/2007/relationships/media" Target="file:///D:\&#1060;&#1083;&#1077;&#1096;&#1082;&#1072;\&#1054;&#1090;&#1082;&#1088;&#1099;&#1090;&#1099;&#1081;%20&#1091;&#1088;&#1086;&#1082;%2011%20&#1082;&#1083;&#1072;&#1089;&#1089;\videoplayback.mp4" TargetMode="External"/><Relationship Id="rId4" Type="http://schemas.openxmlformats.org/officeDocument/2006/relationships/image" Target="../media/image13.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file:///D:\&#1060;&#1083;&#1077;&#1096;&#1082;&#1072;\&#1054;&#1090;&#1082;&#1088;&#1099;&#1090;&#1099;&#1081;%20&#1091;&#1088;&#1086;&#1082;%2011%20&#1082;&#1083;&#1072;&#1089;&#1089;\Real%20English%2024%20b%20-%20Dream%20Job%20with%20subtitles.mp4" TargetMode="External"/><Relationship Id="rId1" Type="http://schemas.microsoft.com/office/2007/relationships/media" Target="file:///D:\&#1060;&#1083;&#1077;&#1096;&#1082;&#1072;\&#1054;&#1090;&#1082;&#1088;&#1099;&#1090;&#1099;&#1081;%20&#1091;&#1088;&#1086;&#1082;%2011%20&#1082;&#1083;&#1072;&#1089;&#1089;\Real%20English%2024%20b%20-%20Dream%20Job%20with%20subtitles.mp4" TargetMode="Externa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3"/>
          <p:cNvSpPr>
            <a:spLocks noGrp="1"/>
          </p:cNvSpPr>
          <p:nvPr>
            <p:ph type="subTitle" idx="4294967295"/>
          </p:nvPr>
        </p:nvSpPr>
        <p:spPr>
          <a:xfrm>
            <a:off x="0" y="3886200"/>
            <a:ext cx="6400800" cy="1752600"/>
          </a:xfrm>
        </p:spPr>
        <p:txBody>
          <a:bodyPr/>
          <a:lstStyle/>
          <a:p>
            <a:pPr marL="82550" indent="0" algn="ctr" eaLnBrk="1" hangingPunct="1">
              <a:buFont typeface="Wingdings 2" pitchFamily="18" charset="2"/>
              <a:buNone/>
            </a:pPr>
            <a:endParaRPr lang="ru-RU" sz="1400">
              <a:latin typeface="Arial" pitchFamily="34" charset="0"/>
            </a:endParaRPr>
          </a:p>
          <a:p>
            <a:pPr marL="82550" indent="0" algn="ctr" eaLnBrk="1" hangingPunct="1">
              <a:buFont typeface="Wingdings 2" pitchFamily="18" charset="2"/>
              <a:buNone/>
            </a:pPr>
            <a:endParaRPr lang="ru-RU" sz="1400">
              <a:latin typeface="Arial" pitchFamily="34" charset="0"/>
            </a:endParaRPr>
          </a:p>
        </p:txBody>
      </p:sp>
      <p:sp>
        <p:nvSpPr>
          <p:cNvPr id="15362" name="Rectangle 3"/>
          <p:cNvSpPr>
            <a:spLocks/>
          </p:cNvSpPr>
          <p:nvPr/>
        </p:nvSpPr>
        <p:spPr bwMode="auto">
          <a:xfrm>
            <a:off x="-152400" y="4114800"/>
            <a:ext cx="6400800" cy="1752600"/>
          </a:xfrm>
          <a:prstGeom prst="rect">
            <a:avLst/>
          </a:prstGeom>
          <a:noFill/>
          <a:ln w="9525">
            <a:noFill/>
            <a:miter lim="800000"/>
            <a:headEnd/>
            <a:tailEnd/>
          </a:ln>
        </p:spPr>
        <p:txBody>
          <a:bodyPr/>
          <a:lstStyle/>
          <a:p>
            <a:pPr marL="82550" algn="ctr">
              <a:spcBef>
                <a:spcPts val="600"/>
              </a:spcBef>
              <a:buClr>
                <a:schemeClr val="accent1"/>
              </a:buClr>
              <a:buSzPct val="80000"/>
              <a:buFont typeface="Wingdings 2" pitchFamily="18" charset="2"/>
              <a:buNone/>
            </a:pPr>
            <a:endParaRPr lang="ru-RU" sz="1400"/>
          </a:p>
          <a:p>
            <a:pPr marL="82550" algn="ctr">
              <a:spcBef>
                <a:spcPts val="600"/>
              </a:spcBef>
              <a:buClr>
                <a:schemeClr val="accent1"/>
              </a:buClr>
              <a:buSzPct val="80000"/>
              <a:buFont typeface="Wingdings 2" pitchFamily="18" charset="2"/>
              <a:buNone/>
            </a:pPr>
            <a:endParaRPr lang="ru-RU" sz="1400"/>
          </a:p>
        </p:txBody>
      </p:sp>
      <p:pic>
        <p:nvPicPr>
          <p:cNvPr id="15363" name="Picture 7" descr="ee9908ac04506eef5516b6db3fe831a41255640330"/>
          <p:cNvPicPr>
            <a:picLocks noChangeAspect="1" noChangeArrowheads="1"/>
          </p:cNvPicPr>
          <p:nvPr/>
        </p:nvPicPr>
        <p:blipFill>
          <a:blip r:embed="rId2"/>
          <a:srcRect/>
          <a:stretch>
            <a:fillRect/>
          </a:stretch>
        </p:blipFill>
        <p:spPr bwMode="auto">
          <a:xfrm>
            <a:off x="2895600" y="152400"/>
            <a:ext cx="4305300" cy="3429000"/>
          </a:xfrm>
          <a:prstGeom prst="rect">
            <a:avLst/>
          </a:prstGeom>
          <a:noFill/>
          <a:ln w="9525">
            <a:noFill/>
            <a:miter lim="800000"/>
            <a:headEnd/>
            <a:tailEnd/>
          </a:ln>
        </p:spPr>
      </p:pic>
      <p:pic>
        <p:nvPicPr>
          <p:cNvPr id="15364" name="Picture 8" descr="1383126"/>
          <p:cNvPicPr>
            <a:picLocks noChangeAspect="1" noChangeArrowheads="1"/>
          </p:cNvPicPr>
          <p:nvPr/>
        </p:nvPicPr>
        <p:blipFill>
          <a:blip r:embed="rId3"/>
          <a:srcRect/>
          <a:stretch>
            <a:fillRect/>
          </a:stretch>
        </p:blipFill>
        <p:spPr bwMode="auto">
          <a:xfrm rot="-1593636">
            <a:off x="457200" y="1752600"/>
            <a:ext cx="3386138" cy="4343400"/>
          </a:xfrm>
          <a:prstGeom prst="rect">
            <a:avLst/>
          </a:prstGeom>
          <a:noFill/>
          <a:ln w="9525">
            <a:noFill/>
            <a:miter lim="800000"/>
            <a:headEnd/>
            <a:tailEnd/>
          </a:ln>
        </p:spPr>
      </p:pic>
      <p:pic>
        <p:nvPicPr>
          <p:cNvPr id="15365" name="Picture 9" descr="x_dd8bfd4f"/>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38600" y="3048000"/>
            <a:ext cx="5105400" cy="3403600"/>
          </a:xfrm>
          <a:prstGeom prst="rect">
            <a:avLst/>
          </a:prstGeom>
          <a:noFill/>
          <a:ln w="9525">
            <a:noFill/>
            <a:miter lim="800000"/>
            <a:headEnd/>
            <a:tailEnd/>
          </a:ln>
        </p:spPr>
      </p:pic>
    </p:spTree>
  </p:cSld>
  <p:clrMapOvr>
    <a:masterClrMapping/>
  </p:clrMapOvr>
  <p:transition spd="med">
    <p:dissolv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838200"/>
            <a:ext cx="5544617" cy="2592288"/>
          </a:xfrm>
        </p:spPr>
        <p:txBody>
          <a:bodyPr>
            <a:normAutofit fontScale="90000"/>
          </a:bodyPr>
          <a:lstStyle/>
          <a:p>
            <a:r>
              <a:rPr lang="en-US" dirty="0"/>
              <a:t>“Failure is simply the opportunity to begin again, this time more intelligently.” </a:t>
            </a:r>
            <a:br>
              <a:rPr lang="en-US" dirty="0"/>
            </a:br>
            <a:br>
              <a:rPr lang="en-US" dirty="0"/>
            </a:br>
            <a:r>
              <a:rPr lang="en-US" dirty="0"/>
              <a:t>Henry Ford</a:t>
            </a:r>
            <a:endParaRPr lang="ru-RU" dirty="0"/>
          </a:p>
        </p:txBody>
      </p:sp>
      <p:sp>
        <p:nvSpPr>
          <p:cNvPr id="3" name="Объект 2"/>
          <p:cNvSpPr>
            <a:spLocks noGrp="1"/>
          </p:cNvSpPr>
          <p:nvPr>
            <p:ph sz="quarter" idx="1"/>
          </p:nvPr>
        </p:nvSpPr>
        <p:spPr>
          <a:xfrm>
            <a:off x="1066800" y="4749152"/>
            <a:ext cx="7571184" cy="2108848"/>
          </a:xfrm>
        </p:spPr>
        <p:txBody>
          <a:bodyPr>
            <a:normAutofit fontScale="92500"/>
          </a:bodyPr>
          <a:lstStyle/>
          <a:p>
            <a:r>
              <a:rPr lang="en-US" b="1" i="1" dirty="0"/>
              <a:t>Ford is known for his innovative American-made cars, he wasn’t an instant success. In fact, his early businesses failed and left him broke five times. </a:t>
            </a:r>
          </a:p>
        </p:txBody>
      </p:sp>
      <p:pic>
        <p:nvPicPr>
          <p:cNvPr id="4" name="Picture 12"/>
          <p:cNvPicPr>
            <a:picLocks noChangeAspect="1" noChangeArrowheads="1"/>
          </p:cNvPicPr>
          <p:nvPr/>
        </p:nvPicPr>
        <p:blipFill rotWithShape="1">
          <a:blip r:embed="rId2">
            <a:extLst>
              <a:ext uri="{28A0092B-C50C-407E-A947-70E740481C1C}">
                <a14:useLocalDpi xmlns:a14="http://schemas.microsoft.com/office/drawing/2010/main" val="0"/>
              </a:ext>
            </a:extLst>
          </a:blip>
          <a:srcRect t="1769" b="19897"/>
          <a:stretch/>
        </p:blipFill>
        <p:spPr bwMode="auto">
          <a:xfrm>
            <a:off x="5029200" y="1752600"/>
            <a:ext cx="2819400" cy="2819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2843824"/>
      </p:ext>
    </p:extLst>
  </p:cSld>
  <p:clrMapOvr>
    <a:masterClrMapping/>
  </p:clrMapOvr>
  <p:transition spd="med">
    <p:dissolv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00536" y="228600"/>
            <a:ext cx="6843464" cy="3886200"/>
          </a:xfrm>
        </p:spPr>
        <p:txBody>
          <a:bodyPr>
            <a:normAutofit fontScale="90000"/>
          </a:bodyPr>
          <a:lstStyle/>
          <a:p>
            <a:pPr algn="r"/>
            <a:r>
              <a:rPr lang="en-US" dirty="0"/>
              <a:t>“It is impossible to live without failing at something, unless you live so cautiously that you might as well not have lived at all - in which case, you fail by default.”</a:t>
            </a:r>
            <a:br>
              <a:rPr lang="en-US" dirty="0"/>
            </a:br>
            <a:br>
              <a:rPr lang="en-US" dirty="0"/>
            </a:br>
            <a:r>
              <a:rPr lang="en-US" dirty="0"/>
              <a:t>J.K. Rowling</a:t>
            </a:r>
            <a:endParaRPr lang="ru-RU" dirty="0"/>
          </a:p>
        </p:txBody>
      </p:sp>
      <p:sp>
        <p:nvSpPr>
          <p:cNvPr id="3" name="Объект 2"/>
          <p:cNvSpPr>
            <a:spLocks noGrp="1"/>
          </p:cNvSpPr>
          <p:nvPr>
            <p:ph sz="quarter" idx="1"/>
          </p:nvPr>
        </p:nvSpPr>
        <p:spPr>
          <a:xfrm>
            <a:off x="990600" y="4265712"/>
            <a:ext cx="7571184" cy="2592288"/>
          </a:xfrm>
        </p:spPr>
        <p:txBody>
          <a:bodyPr>
            <a:normAutofit fontScale="85000" lnSpcReduction="20000"/>
          </a:bodyPr>
          <a:lstStyle/>
          <a:p>
            <a:r>
              <a:rPr lang="en-US" b="1" i="1" dirty="0"/>
              <a:t>She is best known for writing the Harry Potter fantasy series, which has won multiple awards and sold more than 500 million copies. But before she published the series of novels, she was nearly penniless, severely depressed, divorced, trying to raise a child on her own while attending school and writing a novel. </a:t>
            </a:r>
            <a:endParaRPr lang="en-US" i="1" dirty="0"/>
          </a:p>
        </p:txBody>
      </p:sp>
      <p:pic>
        <p:nvPicPr>
          <p:cNvPr id="4" name="Picture 11" descr="Картинки по запросу &quot;фото джоан роулингг&quot;"/>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0" y="1447800"/>
            <a:ext cx="2667000" cy="2667000"/>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5304031"/>
      </p:ext>
    </p:extLst>
  </p:cSld>
  <p:clrMapOvr>
    <a:masterClrMapping/>
  </p:clrMapOvr>
  <p:transition spd="med">
    <p:dissolv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381000"/>
            <a:ext cx="5544617" cy="3962400"/>
          </a:xfrm>
        </p:spPr>
        <p:txBody>
          <a:bodyPr>
            <a:noAutofit/>
          </a:bodyPr>
          <a:lstStyle/>
          <a:p>
            <a:r>
              <a:rPr lang="en-US" sz="2800" i="1" dirty="0"/>
              <a:t>“I have missed more than 9,000 shots in my career. I have lost almost 300 games. On 26 occasions I have been entrusted to take the game winning shot, and I missed. I have failed over and over and over again in my life.  </a:t>
            </a:r>
            <a:br>
              <a:rPr lang="en-US" sz="2800" i="1" dirty="0"/>
            </a:br>
            <a:r>
              <a:rPr lang="ru-RU" sz="2800" i="1" dirty="0"/>
              <a:t>And </a:t>
            </a:r>
            <a:r>
              <a:rPr lang="ru-RU" sz="2800" i="1" dirty="0" err="1"/>
              <a:t>that</a:t>
            </a:r>
            <a:r>
              <a:rPr lang="ru-RU" sz="2800" i="1" dirty="0"/>
              <a:t> </a:t>
            </a:r>
            <a:r>
              <a:rPr lang="ru-RU" sz="2800" i="1" dirty="0" err="1"/>
              <a:t>is</a:t>
            </a:r>
            <a:r>
              <a:rPr lang="ru-RU" sz="2800" i="1" dirty="0"/>
              <a:t> </a:t>
            </a:r>
            <a:r>
              <a:rPr lang="ru-RU" sz="2800" i="1" dirty="0" err="1"/>
              <a:t>why</a:t>
            </a:r>
            <a:r>
              <a:rPr lang="ru-RU" sz="2800" i="1" dirty="0"/>
              <a:t> I </a:t>
            </a:r>
            <a:r>
              <a:rPr lang="ru-RU" sz="2800" i="1" dirty="0" err="1"/>
              <a:t>succeed</a:t>
            </a:r>
            <a:r>
              <a:rPr lang="ru-RU" sz="2800" i="1" dirty="0"/>
              <a:t>.</a:t>
            </a:r>
            <a:r>
              <a:rPr lang="en-US" sz="2800" i="1" dirty="0"/>
              <a:t>”</a:t>
            </a:r>
            <a:br>
              <a:rPr lang="en-US" sz="2800" i="1" dirty="0"/>
            </a:br>
            <a:br>
              <a:rPr lang="en-US" sz="2800" i="1" dirty="0"/>
            </a:br>
            <a:r>
              <a:rPr lang="en-US" sz="2800" i="1" dirty="0"/>
              <a:t>Michael Jordan </a:t>
            </a:r>
            <a:endParaRPr lang="ru-RU" sz="2800" dirty="0"/>
          </a:p>
        </p:txBody>
      </p:sp>
      <p:sp>
        <p:nvSpPr>
          <p:cNvPr id="3" name="Объект 2"/>
          <p:cNvSpPr>
            <a:spLocks noGrp="1"/>
          </p:cNvSpPr>
          <p:nvPr>
            <p:ph sz="quarter" idx="1"/>
          </p:nvPr>
        </p:nvSpPr>
        <p:spPr>
          <a:xfrm>
            <a:off x="1295400" y="4749152"/>
            <a:ext cx="7571184" cy="2108848"/>
          </a:xfrm>
        </p:spPr>
        <p:txBody>
          <a:bodyPr>
            <a:normAutofit/>
          </a:bodyPr>
          <a:lstStyle/>
          <a:p>
            <a:r>
              <a:rPr lang="en-US" b="1" i="1" dirty="0"/>
              <a:t>He is the best basketball player of all time, but he was actually cut from his high school basketball team.</a:t>
            </a:r>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400800" y="19812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9432003"/>
      </p:ext>
    </p:extLst>
  </p:cSld>
  <p:clrMapOvr>
    <a:masterClrMapping/>
  </p:clrMapOvr>
  <p:transition spd="med">
    <p:dissolv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1600" y="304800"/>
            <a:ext cx="5544617" cy="2592288"/>
          </a:xfrm>
        </p:spPr>
        <p:txBody>
          <a:bodyPr>
            <a:normAutofit fontScale="90000"/>
          </a:bodyPr>
          <a:lstStyle/>
          <a:p>
            <a:r>
              <a:rPr lang="en-US" b="1" dirty="0"/>
              <a:t>“Failure is success in progress”</a:t>
            </a:r>
            <a:br>
              <a:rPr lang="en-US" b="1" dirty="0"/>
            </a:br>
            <a:br>
              <a:rPr lang="en-US" b="1" dirty="0"/>
            </a:br>
            <a:r>
              <a:rPr lang="en-US" b="1" dirty="0"/>
              <a:t>Albert Einstein</a:t>
            </a:r>
            <a:endParaRPr lang="ru-RU" dirty="0"/>
          </a:p>
        </p:txBody>
      </p:sp>
      <p:sp>
        <p:nvSpPr>
          <p:cNvPr id="3" name="Объект 2"/>
          <p:cNvSpPr>
            <a:spLocks noGrp="1"/>
          </p:cNvSpPr>
          <p:nvPr>
            <p:ph sz="quarter" idx="1"/>
          </p:nvPr>
        </p:nvSpPr>
        <p:spPr>
          <a:xfrm>
            <a:off x="838200" y="3657600"/>
            <a:ext cx="7799784" cy="3023248"/>
          </a:xfrm>
        </p:spPr>
        <p:txBody>
          <a:bodyPr>
            <a:normAutofit fontScale="92500" lnSpcReduction="20000"/>
          </a:bodyPr>
          <a:lstStyle/>
          <a:p>
            <a:r>
              <a:rPr lang="en-US" b="1" i="1" dirty="0"/>
              <a:t>A German theoretical physicist who developed the theory of relativity, whose name is taken as synonymous with genius, did not speak until he was four and did not read until he was seven, causing his teachers and parents to think he was mentally handicapped, slow and anti-social.</a:t>
            </a:r>
            <a:endParaRPr lang="en-US" i="1" dirty="0"/>
          </a:p>
        </p:txBody>
      </p:sp>
      <p:pic>
        <p:nvPicPr>
          <p:cNvPr id="4" name="Picture 8" descr="Картинки по запросу &quot;фото энштейн&quot;"/>
          <p:cNvPicPr>
            <a:picLocks noChangeAspect="1" noChangeArrowheads="1"/>
          </p:cNvPicPr>
          <p:nvPr/>
        </p:nvPicPr>
        <p:blipFill rotWithShape="1">
          <a:blip r:embed="rId2">
            <a:extLst>
              <a:ext uri="{28A0092B-C50C-407E-A947-70E740481C1C}">
                <a14:useLocalDpi xmlns:a14="http://schemas.microsoft.com/office/drawing/2010/main" val="0"/>
              </a:ext>
            </a:extLst>
          </a:blip>
          <a:srcRect l="6420" r="37330"/>
          <a:stretch/>
        </p:blipFill>
        <p:spPr bwMode="auto">
          <a:xfrm>
            <a:off x="6019800" y="762000"/>
            <a:ext cx="2599021" cy="2599021"/>
          </a:xfrm>
          <a:prstGeom prst="ellipse">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5873363"/>
      </p:ext>
    </p:extLst>
  </p:cSld>
  <p:clrMapOvr>
    <a:masterClrMapping/>
  </p:clrMapOvr>
  <p:transition spd="med">
    <p:dissolv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66800" y="609600"/>
            <a:ext cx="7867650" cy="6248400"/>
          </a:xfrm>
        </p:spPr>
        <p:txBody>
          <a:bodyPr/>
          <a:lstStyle/>
          <a:p>
            <a:r>
              <a:rPr lang="en-US" dirty="0"/>
              <a:t>1.It took Abraham Lincoln … years to achieve his dream of becoming the President of the United States.</a:t>
            </a:r>
            <a:endParaRPr lang="ru-RU" dirty="0"/>
          </a:p>
          <a:p>
            <a:r>
              <a:rPr lang="en-US" dirty="0"/>
              <a:t>a) forty  b) thirty  c) fifty</a:t>
            </a:r>
            <a:endParaRPr lang="ru-RU" dirty="0"/>
          </a:p>
          <a:p>
            <a:r>
              <a:rPr lang="en-US" dirty="0"/>
              <a:t>2. Lincoln was the … president of the United States.</a:t>
            </a:r>
            <a:endParaRPr lang="ru-RU" dirty="0"/>
          </a:p>
          <a:p>
            <a:r>
              <a:rPr lang="en-US" dirty="0"/>
              <a:t>a) first  b) third  c) sixteenth</a:t>
            </a:r>
            <a:endParaRPr lang="ru-RU" dirty="0"/>
          </a:p>
          <a:p>
            <a:r>
              <a:rPr lang="en-US" dirty="0"/>
              <a:t>3. Henry Ford built a gasoline engine in his … .</a:t>
            </a:r>
            <a:endParaRPr lang="ru-RU" dirty="0"/>
          </a:p>
          <a:p>
            <a:r>
              <a:rPr lang="en-US" dirty="0"/>
              <a:t>a) kitchen sink  b) garage  c) factory</a:t>
            </a:r>
            <a:endParaRPr lang="ru-RU" dirty="0"/>
          </a:p>
          <a:p>
            <a:endParaRPr lang="ru-RU" dirty="0"/>
          </a:p>
        </p:txBody>
      </p:sp>
      <p:cxnSp>
        <p:nvCxnSpPr>
          <p:cNvPr id="5" name="Прямая соединительная линия 4"/>
          <p:cNvCxnSpPr/>
          <p:nvPr/>
        </p:nvCxnSpPr>
        <p:spPr>
          <a:xfrm>
            <a:off x="2895600" y="2666916"/>
            <a:ext cx="1524000" cy="1672"/>
          </a:xfrm>
          <a:prstGeom prst="line">
            <a:avLst/>
          </a:prstGeom>
          <a:ln w="5715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p:cNvCxnSpPr/>
          <p:nvPr/>
        </p:nvCxnSpPr>
        <p:spPr>
          <a:xfrm>
            <a:off x="4267200" y="4342982"/>
            <a:ext cx="1981200" cy="2173"/>
          </a:xfrm>
          <a:prstGeom prst="line">
            <a:avLst/>
          </a:prstGeom>
          <a:ln w="57150"/>
        </p:spPr>
        <p:style>
          <a:lnRef idx="1">
            <a:schemeClr val="dk1"/>
          </a:lnRef>
          <a:fillRef idx="0">
            <a:schemeClr val="dk1"/>
          </a:fillRef>
          <a:effectRef idx="0">
            <a:schemeClr val="dk1"/>
          </a:effectRef>
          <a:fontRef idx="minor">
            <a:schemeClr val="tx1"/>
          </a:fontRef>
        </p:style>
      </p:cxnSp>
      <p:cxnSp>
        <p:nvCxnSpPr>
          <p:cNvPr id="7" name="Прямая соединительная линия 6"/>
          <p:cNvCxnSpPr/>
          <p:nvPr/>
        </p:nvCxnSpPr>
        <p:spPr>
          <a:xfrm>
            <a:off x="1524000" y="5942931"/>
            <a:ext cx="2362200" cy="2591"/>
          </a:xfrm>
          <a:prstGeom prst="line">
            <a:avLst/>
          </a:prstGeom>
          <a:ln w="57150"/>
        </p:spPr>
        <p:style>
          <a:lnRef idx="1">
            <a:schemeClr val="dk1"/>
          </a:lnRef>
          <a:fillRef idx="0">
            <a:schemeClr val="dk1"/>
          </a:fillRef>
          <a:effectRef idx="0">
            <a:schemeClr val="dk1"/>
          </a:effectRef>
          <a:fontRef idx="minor">
            <a:schemeClr val="tx1"/>
          </a:fontRef>
        </p:style>
      </p:cxn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066800" y="609600"/>
            <a:ext cx="7867650" cy="4648200"/>
          </a:xfrm>
        </p:spPr>
        <p:txBody>
          <a:bodyPr/>
          <a:lstStyle/>
          <a:p>
            <a:r>
              <a:rPr lang="en-US" dirty="0"/>
              <a:t>4. How many Oscars did Walt Disney win</a:t>
            </a:r>
            <a:r>
              <a:rPr lang="ru-RU" dirty="0"/>
              <a:t>?</a:t>
            </a:r>
          </a:p>
          <a:p>
            <a:r>
              <a:rPr lang="en-US" dirty="0"/>
              <a:t>a) 20</a:t>
            </a:r>
            <a:r>
              <a:rPr lang="ru-RU" dirty="0"/>
              <a:t> </a:t>
            </a:r>
            <a:r>
              <a:rPr lang="en-US" dirty="0"/>
              <a:t>		b) 36</a:t>
            </a:r>
            <a:r>
              <a:rPr lang="ru-RU" dirty="0"/>
              <a:t> </a:t>
            </a:r>
            <a:r>
              <a:rPr lang="en-US" dirty="0"/>
              <a:t>	c) 22</a:t>
            </a:r>
            <a:endParaRPr lang="ru-RU" dirty="0"/>
          </a:p>
          <a:p>
            <a:r>
              <a:rPr lang="ru-RU" dirty="0"/>
              <a:t> </a:t>
            </a:r>
            <a:r>
              <a:rPr lang="en-US" dirty="0"/>
              <a:t>5. When did  Einstein begin to speak</a:t>
            </a:r>
            <a:r>
              <a:rPr lang="ru-RU" dirty="0"/>
              <a:t>?</a:t>
            </a:r>
          </a:p>
          <a:p>
            <a:r>
              <a:rPr lang="en-US" dirty="0"/>
              <a:t>a) 7</a:t>
            </a:r>
            <a:r>
              <a:rPr lang="ru-RU" dirty="0"/>
              <a:t> </a:t>
            </a:r>
            <a:r>
              <a:rPr lang="en-US" dirty="0"/>
              <a:t>		b) 4</a:t>
            </a:r>
            <a:r>
              <a:rPr lang="ru-RU" dirty="0"/>
              <a:t> </a:t>
            </a:r>
            <a:r>
              <a:rPr lang="en-US" dirty="0"/>
              <a:t>		c) 2</a:t>
            </a:r>
            <a:endParaRPr lang="ru-RU" dirty="0"/>
          </a:p>
          <a:p>
            <a:r>
              <a:rPr lang="en-US" dirty="0"/>
              <a:t>6. How many games has M. Jordan lost </a:t>
            </a:r>
            <a:r>
              <a:rPr lang="ru-RU" dirty="0"/>
              <a:t>?</a:t>
            </a:r>
          </a:p>
          <a:p>
            <a:r>
              <a:rPr lang="en-US" dirty="0"/>
              <a:t>a) 300</a:t>
            </a:r>
            <a:r>
              <a:rPr lang="ru-RU" dirty="0"/>
              <a:t> </a:t>
            </a:r>
            <a:r>
              <a:rPr lang="en-US" dirty="0"/>
              <a:t>		b)100</a:t>
            </a:r>
            <a:r>
              <a:rPr lang="ru-RU" dirty="0"/>
              <a:t> </a:t>
            </a:r>
            <a:r>
              <a:rPr lang="en-US" dirty="0"/>
              <a:t>	c) 400</a:t>
            </a:r>
            <a:endParaRPr lang="ru-RU" dirty="0"/>
          </a:p>
        </p:txBody>
      </p:sp>
      <p:cxnSp>
        <p:nvCxnSpPr>
          <p:cNvPr id="5" name="Прямая соединительная линия 4"/>
          <p:cNvCxnSpPr/>
          <p:nvPr/>
        </p:nvCxnSpPr>
        <p:spPr>
          <a:xfrm>
            <a:off x="5715000" y="1676400"/>
            <a:ext cx="990600" cy="1087"/>
          </a:xfrm>
          <a:prstGeom prst="line">
            <a:avLst/>
          </a:prstGeom>
          <a:ln w="57150"/>
        </p:spPr>
        <p:style>
          <a:lnRef idx="1">
            <a:schemeClr val="dk1"/>
          </a:lnRef>
          <a:fillRef idx="0">
            <a:schemeClr val="dk1"/>
          </a:fillRef>
          <a:effectRef idx="0">
            <a:schemeClr val="dk1"/>
          </a:effectRef>
          <a:fontRef idx="minor">
            <a:schemeClr val="tx1"/>
          </a:fontRef>
        </p:style>
      </p:cxnSp>
      <p:cxnSp>
        <p:nvCxnSpPr>
          <p:cNvPr id="6" name="Прямая соединительная линия 5"/>
          <p:cNvCxnSpPr/>
          <p:nvPr/>
        </p:nvCxnSpPr>
        <p:spPr>
          <a:xfrm>
            <a:off x="3733800" y="2819400"/>
            <a:ext cx="1143000" cy="1254"/>
          </a:xfrm>
          <a:prstGeom prst="line">
            <a:avLst/>
          </a:prstGeom>
          <a:ln w="57150"/>
        </p:spPr>
        <p:style>
          <a:lnRef idx="1">
            <a:schemeClr val="dk1"/>
          </a:lnRef>
          <a:fillRef idx="0">
            <a:schemeClr val="dk1"/>
          </a:fillRef>
          <a:effectRef idx="0">
            <a:schemeClr val="dk1"/>
          </a:effectRef>
          <a:fontRef idx="minor">
            <a:schemeClr val="tx1"/>
          </a:fontRef>
        </p:style>
      </p:cxnSp>
      <p:cxnSp>
        <p:nvCxnSpPr>
          <p:cNvPr id="7" name="Прямая соединительная линия 6"/>
          <p:cNvCxnSpPr/>
          <p:nvPr/>
        </p:nvCxnSpPr>
        <p:spPr>
          <a:xfrm>
            <a:off x="1447800" y="4038600"/>
            <a:ext cx="1219200" cy="1337"/>
          </a:xfrm>
          <a:prstGeom prst="line">
            <a:avLst/>
          </a:prstGeom>
          <a:ln w="57150"/>
        </p:spPr>
        <p:style>
          <a:lnRef idx="1">
            <a:schemeClr val="dk1"/>
          </a:lnRef>
          <a:fillRef idx="0">
            <a:schemeClr val="dk1"/>
          </a:fillRef>
          <a:effectRef idx="0">
            <a:schemeClr val="dk1"/>
          </a:effectRef>
          <a:fontRef idx="minor">
            <a:schemeClr val="tx1"/>
          </a:fontRef>
        </p:style>
      </p:cxn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heckerboard(across)">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checkerboard(across)">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9144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838200" y="3905672"/>
            <a:ext cx="7571184" cy="2952328"/>
          </a:xfrm>
        </p:spPr>
        <p:txBody>
          <a:bodyPr>
            <a:normAutofit/>
          </a:bodyPr>
          <a:lstStyle/>
          <a:p>
            <a:r>
              <a:rPr lang="en-US" dirty="0"/>
              <a:t>1. Keep Working Hard. It doesn’t matter if you are talented or not, you will have to work hard if you want to achieve anything in life. </a:t>
            </a:r>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324600" y="10668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7175150"/>
      </p:ext>
    </p:extLst>
  </p:cSld>
  <p:clrMapOvr>
    <a:masterClrMapping/>
  </p:clrMapOvr>
  <p:transition spd="med">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10668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1066800" y="3886200"/>
            <a:ext cx="7571184" cy="2743200"/>
          </a:xfrm>
        </p:spPr>
        <p:txBody>
          <a:bodyPr>
            <a:normAutofit/>
          </a:bodyPr>
          <a:lstStyle/>
          <a:p>
            <a:r>
              <a:rPr lang="en-US" dirty="0"/>
              <a:t>2. Ignite the fire. Being passionate fuels confidence, creates excitement, if you are passionate, you might have better chances at succeeding in life. </a:t>
            </a:r>
            <a:endParaRPr lang="ru-RU"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623720" y="12954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436148"/>
      </p:ext>
    </p:extLst>
  </p:cSld>
  <p:clrMapOvr>
    <a:masterClrMapping/>
  </p:clrMapOvr>
  <p:transition spd="med">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10668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990600" y="3733800"/>
            <a:ext cx="7571184" cy="3124200"/>
          </a:xfrm>
        </p:spPr>
        <p:txBody>
          <a:bodyPr>
            <a:normAutofit/>
          </a:bodyPr>
          <a:lstStyle/>
          <a:p>
            <a:r>
              <a:rPr lang="en-US" dirty="0"/>
              <a:t> 3. Be different.  People that are different usually stand out from the rest of us, and the ones who dare to be different are the ones who end up doing great things in the end.</a:t>
            </a:r>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400800" y="9906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76210656"/>
      </p:ext>
    </p:extLst>
  </p:cSld>
  <p:clrMapOvr>
    <a:masterClrMapping/>
  </p:clrMapOvr>
  <p:transition spd="med">
    <p:dissolv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7620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685800" y="3473624"/>
            <a:ext cx="7571184" cy="3384376"/>
          </a:xfrm>
        </p:spPr>
        <p:txBody>
          <a:bodyPr>
            <a:normAutofit fontScale="92500" lnSpcReduction="20000"/>
          </a:bodyPr>
          <a:lstStyle/>
          <a:p>
            <a:r>
              <a:rPr lang="en-US" dirty="0"/>
              <a:t>4. Fail your way to success. You want to have a successful person? Then get ready to fail. We learn through failure – how do we learn to walk? We start by crawling, then we learn to stand up, then we make few steps and we keep falling on the ground, then one day we are suddenly running. Learn from your failures and you are moving in the right direction.</a:t>
            </a:r>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623720" y="6858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00204392"/>
      </p:ext>
    </p:extLst>
  </p:cSld>
  <p:clrMapOvr>
    <a:masterClrMapping/>
  </p:clrMapOvr>
  <p:transition spd="med">
    <p:dissolve/>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6385" name="Picture 11"/>
          <p:cNvPicPr>
            <a:picLocks noChangeAspect="1" noChangeArrowheads="1"/>
          </p:cNvPicPr>
          <p:nvPr/>
        </p:nvPicPr>
        <p:blipFill>
          <a:blip r:embed="rId2"/>
          <a:srcRect/>
          <a:stretch>
            <a:fillRect/>
          </a:stretch>
        </p:blipFill>
        <p:spPr bwMode="auto">
          <a:xfrm>
            <a:off x="4876800" y="228600"/>
            <a:ext cx="3532188" cy="4267200"/>
          </a:xfrm>
          <a:prstGeom prst="rect">
            <a:avLst/>
          </a:prstGeom>
          <a:noFill/>
          <a:ln w="9525">
            <a:noFill/>
            <a:miter lim="800000"/>
            <a:headEnd/>
            <a:tailEnd/>
          </a:ln>
        </p:spPr>
      </p:pic>
      <p:sp>
        <p:nvSpPr>
          <p:cNvPr id="16386" name="Text Box 12"/>
          <p:cNvSpPr txBox="1">
            <a:spLocks noChangeArrowheads="1"/>
          </p:cNvSpPr>
          <p:nvPr/>
        </p:nvSpPr>
        <p:spPr bwMode="auto">
          <a:xfrm>
            <a:off x="1219200" y="4800600"/>
            <a:ext cx="5638800" cy="1403350"/>
          </a:xfrm>
          <a:prstGeom prst="rect">
            <a:avLst/>
          </a:prstGeom>
          <a:noFill/>
          <a:ln w="9525">
            <a:noFill/>
            <a:miter lim="800000"/>
            <a:headEnd/>
            <a:tailEnd/>
          </a:ln>
        </p:spPr>
        <p:txBody>
          <a:bodyPr>
            <a:spAutoFit/>
          </a:bodyPr>
          <a:lstStyle/>
          <a:p>
            <a:pPr algn="ctr">
              <a:spcBef>
                <a:spcPct val="50000"/>
              </a:spcBef>
            </a:pPr>
            <a:r>
              <a:rPr lang="en-US" sz="2800" b="1" dirty="0">
                <a:solidFill>
                  <a:schemeClr val="tx2"/>
                </a:solidFill>
                <a:latin typeface="Georgia" pitchFamily="18" charset="0"/>
              </a:rPr>
              <a:t>“The future belongs to those who believe in their dreams”</a:t>
            </a:r>
          </a:p>
          <a:p>
            <a:pPr>
              <a:spcBef>
                <a:spcPct val="50000"/>
              </a:spcBef>
            </a:pPr>
            <a:r>
              <a:rPr lang="en-US" sz="1800" dirty="0"/>
              <a:t>                                                     </a:t>
            </a:r>
            <a:r>
              <a:rPr lang="en-US" dirty="0">
                <a:solidFill>
                  <a:schemeClr val="tx2"/>
                </a:solidFill>
              </a:rPr>
              <a:t>Eleanor Roosevelt</a:t>
            </a:r>
            <a:endParaRPr lang="ru-RU" dirty="0">
              <a:solidFill>
                <a:schemeClr val="tx2"/>
              </a:solidFill>
            </a:endParaRPr>
          </a:p>
        </p:txBody>
      </p:sp>
    </p:spTree>
  </p:cSld>
  <p:clrMapOvr>
    <a:masterClrMapping/>
  </p:clrMapOvr>
  <p:transition spd="med">
    <p:dissolv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9906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990600" y="3473624"/>
            <a:ext cx="7571184" cy="3384376"/>
          </a:xfrm>
        </p:spPr>
        <p:txBody>
          <a:bodyPr>
            <a:normAutofit fontScale="85000" lnSpcReduction="20000"/>
          </a:bodyPr>
          <a:lstStyle/>
          <a:p>
            <a:r>
              <a:rPr lang="en-US" dirty="0"/>
              <a:t>5. Have high expectations. I would like to use one of my favorite quotes for this one – “Most people fail in life not because they aim too high and miss, but because they aim too low and hit. </a:t>
            </a:r>
            <a:endParaRPr lang="ru-RU" dirty="0"/>
          </a:p>
          <a:p>
            <a:pPr marL="0" indent="0">
              <a:buNone/>
            </a:pPr>
            <a:r>
              <a:rPr lang="en-US" dirty="0"/>
              <a:t>Imagine this – You are sitting in front of a 10 story building with a ball in your hand – if you aim for the 2nd floor will you reach the 6th one? I doubt so, but if you aim for the 10th floor even if you miss, you might still reach the 6th floor.</a:t>
            </a:r>
            <a:endParaRPr lang="ru-RU" dirty="0"/>
          </a:p>
          <a:p>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400800" y="6858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30540061"/>
      </p:ext>
    </p:extLst>
  </p:cSld>
  <p:clrMapOvr>
    <a:masterClrMapping/>
  </p:clrMapOvr>
  <p:transition spd="med">
    <p:dissolv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10668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914400" y="3473624"/>
            <a:ext cx="7571184" cy="3384376"/>
          </a:xfrm>
        </p:spPr>
        <p:txBody>
          <a:bodyPr>
            <a:normAutofit fontScale="85000" lnSpcReduction="20000"/>
          </a:bodyPr>
          <a:lstStyle/>
          <a:p>
            <a:r>
              <a:rPr lang="en-US" dirty="0"/>
              <a:t>6. Be Positive.  It’s not an easy task to become a positive thinker, but a bad attitude never helps any situation. When you see the world through positive eyes it will be easier for you to overcome the difficulties that you face in your life.</a:t>
            </a:r>
            <a:endParaRPr lang="ru-RU" dirty="0"/>
          </a:p>
          <a:p>
            <a:pPr marL="0" indent="0">
              <a:buNone/>
            </a:pPr>
            <a:r>
              <a:rPr lang="en-US" dirty="0"/>
              <a:t>Don’t consider yourself a positive person? Then find the positive people in your community and stick around them. And if you hang out with positive people then you will become positive as well.</a:t>
            </a:r>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400800" y="7620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7413238"/>
      </p:ext>
    </p:extLst>
  </p:cSld>
  <p:clrMapOvr>
    <a:masterClrMapping/>
  </p:clrMapOvr>
  <p:transition spd="med">
    <p:dissolv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11430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1066800" y="4026024"/>
            <a:ext cx="7571184" cy="2603376"/>
          </a:xfrm>
        </p:spPr>
        <p:txBody>
          <a:bodyPr>
            <a:normAutofit/>
          </a:bodyPr>
          <a:lstStyle/>
          <a:p>
            <a:r>
              <a:rPr lang="en-US" dirty="0"/>
              <a:t>7. Be who you were born to be. Ask yourself – Is this the life I was meant to live?</a:t>
            </a:r>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623720" y="8382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18668595"/>
      </p:ext>
    </p:extLst>
  </p:cSld>
  <p:clrMapOvr>
    <a:masterClrMapping/>
  </p:clrMapOvr>
  <p:transition spd="med">
    <p:dissolv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9906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838200" y="3473624"/>
            <a:ext cx="7571184" cy="3155776"/>
          </a:xfrm>
        </p:spPr>
        <p:txBody>
          <a:bodyPr>
            <a:normAutofit/>
          </a:bodyPr>
          <a:lstStyle/>
          <a:p>
            <a:r>
              <a:rPr lang="en-US" dirty="0"/>
              <a:t>8. Have a vision. Vision and strategy are both important. But there is a priority to them. Vision always comes first. Always. If you have a clear vision, you will eventually attract the right strategy. If you don’t have a clear vision, no strategy will save you. </a:t>
            </a:r>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623720" y="7620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98113112"/>
      </p:ext>
    </p:extLst>
  </p:cSld>
  <p:clrMapOvr>
    <a:masterClrMapping/>
  </p:clrMapOvr>
  <p:transition spd="med">
    <p:dissolv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9906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685800" y="3473624"/>
            <a:ext cx="7571184" cy="3384376"/>
          </a:xfrm>
        </p:spPr>
        <p:txBody>
          <a:bodyPr>
            <a:normAutofit fontScale="92500"/>
          </a:bodyPr>
          <a:lstStyle/>
          <a:p>
            <a:r>
              <a:rPr lang="en-US" dirty="0"/>
              <a:t>9. Stop making excuses. Excuses will take you nowhere. You can make all kind of excuses, at the end of the day nobody will care about them. The first step to stopping making excuses is to examine how much you view life as being in your control. If you are in control – start working on solutions.</a:t>
            </a:r>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623720" y="6858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18216093"/>
      </p:ext>
    </p:extLst>
  </p:cSld>
  <p:clrMapOvr>
    <a:masterClrMapping/>
  </p:clrMapOvr>
  <p:transition spd="med">
    <p:dissolv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990600"/>
            <a:ext cx="5544617" cy="1944216"/>
          </a:xfrm>
        </p:spPr>
        <p:txBody>
          <a:bodyPr>
            <a:normAutofit fontScale="90000"/>
          </a:bodyPr>
          <a:lstStyle/>
          <a:p>
            <a:r>
              <a:rPr lang="en-US" b="1" dirty="0"/>
              <a:t>Michael Jordan’s advice so that your dream will come true.</a:t>
            </a:r>
            <a:br>
              <a:rPr lang="ru-RU" dirty="0"/>
            </a:br>
            <a:endParaRPr lang="ru-RU" dirty="0"/>
          </a:p>
        </p:txBody>
      </p:sp>
      <p:sp>
        <p:nvSpPr>
          <p:cNvPr id="3" name="Объект 2"/>
          <p:cNvSpPr>
            <a:spLocks noGrp="1"/>
          </p:cNvSpPr>
          <p:nvPr>
            <p:ph sz="quarter" idx="1"/>
          </p:nvPr>
        </p:nvSpPr>
        <p:spPr>
          <a:xfrm>
            <a:off x="990600" y="3810000"/>
            <a:ext cx="7571184" cy="2531368"/>
          </a:xfrm>
        </p:spPr>
        <p:txBody>
          <a:bodyPr>
            <a:normAutofit/>
          </a:bodyPr>
          <a:lstStyle/>
          <a:p>
            <a:r>
              <a:rPr lang="en-US" dirty="0"/>
              <a:t>10. Practice.  You want to be better? </a:t>
            </a:r>
            <a:r>
              <a:rPr lang="en-US" b="1" dirty="0"/>
              <a:t>Practice, practice, practice. </a:t>
            </a:r>
            <a:r>
              <a:rPr lang="en-US" dirty="0"/>
              <a:t>End of story.</a:t>
            </a:r>
            <a:endParaRPr lang="ru-RU" dirty="0"/>
          </a:p>
          <a:p>
            <a:endParaRPr lang="en-US" i="1" dirty="0"/>
          </a:p>
        </p:txBody>
      </p:sp>
      <p:pic>
        <p:nvPicPr>
          <p:cNvPr id="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324600" y="609600"/>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7534354"/>
      </p:ext>
    </p:extLst>
  </p:cSld>
  <p:clrMapOvr>
    <a:masterClrMapping/>
  </p:clrMapOvr>
  <p:transition spd="med">
    <p:dissolv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457200"/>
            <a:ext cx="7499350" cy="1143000"/>
          </a:xfrm>
        </p:spPr>
        <p:txBody>
          <a:bodyPr/>
          <a:lstStyle/>
          <a:p>
            <a:r>
              <a:rPr lang="en-US" dirty="0"/>
              <a:t>STEPS</a:t>
            </a:r>
            <a:endParaRPr lang="ru-RU" dirty="0"/>
          </a:p>
        </p:txBody>
      </p:sp>
      <p:sp>
        <p:nvSpPr>
          <p:cNvPr id="3" name="Содержимое 2"/>
          <p:cNvSpPr>
            <a:spLocks noGrp="1"/>
          </p:cNvSpPr>
          <p:nvPr>
            <p:ph idx="1"/>
          </p:nvPr>
        </p:nvSpPr>
        <p:spPr>
          <a:xfrm>
            <a:off x="990600" y="1981200"/>
            <a:ext cx="8153400" cy="3810000"/>
          </a:xfrm>
        </p:spPr>
        <p:txBody>
          <a:bodyPr/>
          <a:lstStyle/>
          <a:p>
            <a:r>
              <a:rPr lang="en-US" sz="4000" dirty="0"/>
              <a:t>Believe in yourself</a:t>
            </a:r>
          </a:p>
          <a:p>
            <a:endParaRPr lang="en-US" sz="4000" dirty="0"/>
          </a:p>
          <a:p>
            <a:r>
              <a:rPr lang="en-US" sz="4000" dirty="0"/>
              <a:t>Take steps to achieve your dream</a:t>
            </a:r>
          </a:p>
          <a:p>
            <a:endParaRPr lang="en-US" sz="4000" dirty="0"/>
          </a:p>
          <a:p>
            <a:r>
              <a:rPr lang="en-US" sz="4000" dirty="0"/>
              <a:t>Don`t give up!</a:t>
            </a:r>
            <a:endParaRPr lang="ru-RU" sz="4000" dirty="0"/>
          </a:p>
        </p:txBody>
      </p:sp>
    </p:spTree>
  </p:cSld>
  <p:clrMapOvr>
    <a:masterClrMapping/>
  </p:clrMapOvr>
  <p:transition spd="med">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295400" y="1447800"/>
            <a:ext cx="7499350" cy="4800600"/>
          </a:xfrm>
        </p:spPr>
        <p:txBody>
          <a:bodyPr/>
          <a:lstStyle/>
          <a:p>
            <a:r>
              <a:rPr lang="en-US" sz="3600" b="1" dirty="0"/>
              <a:t>Never say never! Believe you can climb the mountain, swim that ocean or reach that place, and surely one day you will! There would be no Ford cars, Star Wars, light bulbs or Beethoven symphonies if this was not true! I wish you good luck!</a:t>
            </a:r>
            <a:endParaRPr lang="ru-RU" sz="3600" dirty="0"/>
          </a:p>
        </p:txBody>
      </p:sp>
    </p:spTree>
  </p:cSld>
  <p:clrMapOvr>
    <a:masterClrMapping/>
  </p:clrMapOvr>
  <p:transition spd="med">
    <p:dissolv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videoplayback.mp4">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1" y="914400"/>
            <a:ext cx="9144000" cy="5105400"/>
          </a:xfrm>
          <a:prstGeom prst="rect">
            <a:avLst/>
          </a:prstGeom>
        </p:spPr>
      </p:pic>
    </p:spTree>
  </p:cSld>
  <p:clrMapOvr>
    <a:masterClrMapping/>
  </p:clrMapOvr>
  <p:transition spd="med">
    <p:dissolv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6"/>
          <p:cNvSpPr>
            <a:spLocks noChangeArrowheads="1"/>
          </p:cNvSpPr>
          <p:nvPr/>
        </p:nvSpPr>
        <p:spPr bwMode="auto">
          <a:xfrm>
            <a:off x="1219200" y="244475"/>
            <a:ext cx="4806950" cy="5859463"/>
          </a:xfrm>
          <a:prstGeom prst="rect">
            <a:avLst/>
          </a:prstGeom>
          <a:noFill/>
          <a:ln w="9525">
            <a:noFill/>
            <a:miter lim="800000"/>
            <a:headEnd/>
            <a:tailEnd/>
          </a:ln>
        </p:spPr>
        <p:txBody>
          <a:bodyPr wrap="none" anchor="ctr">
            <a:spAutoFit/>
          </a:bodyPr>
          <a:lstStyle/>
          <a:p>
            <a:r>
              <a:rPr lang="en-US" sz="1800"/>
              <a:t>I have a </a:t>
            </a:r>
            <a:r>
              <a:rPr lang="en-US" sz="1800" b="1">
                <a:solidFill>
                  <a:srgbClr val="2119C7"/>
                </a:solidFill>
              </a:rPr>
              <a:t>dream</a:t>
            </a:r>
            <a:r>
              <a:rPr lang="en-US" sz="1800"/>
              <a:t>, a </a:t>
            </a:r>
            <a:r>
              <a:rPr lang="en-US" sz="1800" b="1">
                <a:solidFill>
                  <a:srgbClr val="2119C7"/>
                </a:solidFill>
              </a:rPr>
              <a:t>song</a:t>
            </a:r>
            <a:r>
              <a:rPr lang="en-US" sz="1800" b="1">
                <a:solidFill>
                  <a:schemeClr val="tx2"/>
                </a:solidFill>
              </a:rPr>
              <a:t> </a:t>
            </a:r>
            <a:r>
              <a:rPr lang="en-US" sz="1800"/>
              <a:t>to sing </a:t>
            </a:r>
            <a:endParaRPr lang="ru-RU" sz="1800"/>
          </a:p>
          <a:p>
            <a:r>
              <a:rPr lang="en-US" sz="1800"/>
              <a:t>To help me </a:t>
            </a:r>
            <a:r>
              <a:rPr lang="en-US" sz="1800" b="1">
                <a:solidFill>
                  <a:srgbClr val="2119C7"/>
                </a:solidFill>
              </a:rPr>
              <a:t>cope</a:t>
            </a:r>
            <a:r>
              <a:rPr lang="en-US" sz="1800" b="1">
                <a:solidFill>
                  <a:schemeClr val="tx2"/>
                </a:solidFill>
              </a:rPr>
              <a:t> </a:t>
            </a:r>
            <a:r>
              <a:rPr lang="en-US" sz="1800"/>
              <a:t>with anything </a:t>
            </a:r>
            <a:endParaRPr lang="ru-RU" sz="1800"/>
          </a:p>
          <a:p>
            <a:r>
              <a:rPr lang="en-US" sz="1800"/>
              <a:t>If you </a:t>
            </a:r>
            <a:r>
              <a:rPr lang="en-US" sz="1800" b="1">
                <a:solidFill>
                  <a:srgbClr val="2119C7"/>
                </a:solidFill>
              </a:rPr>
              <a:t>see</a:t>
            </a:r>
            <a:r>
              <a:rPr lang="en-US" sz="1800" b="1">
                <a:solidFill>
                  <a:schemeClr val="tx2"/>
                </a:solidFill>
              </a:rPr>
              <a:t> </a:t>
            </a:r>
            <a:r>
              <a:rPr lang="en-US" sz="1800"/>
              <a:t>the </a:t>
            </a:r>
            <a:r>
              <a:rPr lang="en-US" sz="1800" b="1">
                <a:solidFill>
                  <a:srgbClr val="2119C7"/>
                </a:solidFill>
              </a:rPr>
              <a:t>wonder</a:t>
            </a:r>
            <a:r>
              <a:rPr lang="en-US" sz="1800"/>
              <a:t> of a </a:t>
            </a:r>
            <a:r>
              <a:rPr lang="en-US" sz="1800" b="1">
                <a:solidFill>
                  <a:srgbClr val="2119C7"/>
                </a:solidFill>
              </a:rPr>
              <a:t>fairy tale </a:t>
            </a:r>
            <a:endParaRPr lang="ru-RU" sz="1800" b="1">
              <a:solidFill>
                <a:srgbClr val="2119C7"/>
              </a:solidFill>
            </a:endParaRPr>
          </a:p>
          <a:p>
            <a:r>
              <a:rPr lang="en-US" sz="1800"/>
              <a:t>You can take the </a:t>
            </a:r>
            <a:r>
              <a:rPr lang="en-US" sz="1800" b="1">
                <a:solidFill>
                  <a:srgbClr val="2119C7"/>
                </a:solidFill>
              </a:rPr>
              <a:t>future</a:t>
            </a:r>
            <a:r>
              <a:rPr lang="en-US" sz="1800"/>
              <a:t> even </a:t>
            </a:r>
            <a:endParaRPr lang="ru-RU" sz="1800"/>
          </a:p>
          <a:p>
            <a:r>
              <a:rPr lang="en-US" sz="1800"/>
              <a:t>if you </a:t>
            </a:r>
            <a:r>
              <a:rPr lang="en-US" sz="1800" b="1">
                <a:solidFill>
                  <a:srgbClr val="2119C7"/>
                </a:solidFill>
              </a:rPr>
              <a:t>fail </a:t>
            </a:r>
            <a:endParaRPr lang="ru-RU" sz="1800" b="1">
              <a:solidFill>
                <a:srgbClr val="2119C7"/>
              </a:solidFill>
            </a:endParaRPr>
          </a:p>
          <a:p>
            <a:r>
              <a:rPr lang="en-US" sz="1800"/>
              <a:t>I believe in </a:t>
            </a:r>
            <a:r>
              <a:rPr lang="en-US" sz="1800" b="1">
                <a:solidFill>
                  <a:srgbClr val="2119C7"/>
                </a:solidFill>
              </a:rPr>
              <a:t>angels </a:t>
            </a:r>
            <a:endParaRPr lang="ru-RU" sz="1800" b="1">
              <a:solidFill>
                <a:srgbClr val="2119C7"/>
              </a:solidFill>
            </a:endParaRPr>
          </a:p>
          <a:p>
            <a:r>
              <a:rPr lang="en-US" sz="1800"/>
              <a:t>Something </a:t>
            </a:r>
            <a:r>
              <a:rPr lang="en-US" sz="1800" b="1">
                <a:solidFill>
                  <a:srgbClr val="2119C7"/>
                </a:solidFill>
              </a:rPr>
              <a:t>good</a:t>
            </a:r>
            <a:r>
              <a:rPr lang="en-US" sz="1800"/>
              <a:t> in everything I </a:t>
            </a:r>
            <a:r>
              <a:rPr lang="en-US" sz="1800" b="1">
                <a:solidFill>
                  <a:srgbClr val="2119C7"/>
                </a:solidFill>
              </a:rPr>
              <a:t>see </a:t>
            </a:r>
            <a:endParaRPr lang="ru-RU" sz="1800" b="1">
              <a:solidFill>
                <a:srgbClr val="2119C7"/>
              </a:solidFill>
            </a:endParaRPr>
          </a:p>
          <a:p>
            <a:r>
              <a:rPr lang="en-US" sz="1800"/>
              <a:t>I believe in angels </a:t>
            </a:r>
            <a:endParaRPr lang="ru-RU" sz="1800"/>
          </a:p>
          <a:p>
            <a:r>
              <a:rPr lang="en-US" sz="1800"/>
              <a:t>When I know the </a:t>
            </a:r>
            <a:r>
              <a:rPr lang="en-US" sz="1800" b="1">
                <a:solidFill>
                  <a:srgbClr val="2119C7"/>
                </a:solidFill>
              </a:rPr>
              <a:t>time</a:t>
            </a:r>
            <a:r>
              <a:rPr lang="en-US" sz="1800"/>
              <a:t> is right for me </a:t>
            </a:r>
            <a:endParaRPr lang="ru-RU" sz="1800"/>
          </a:p>
          <a:p>
            <a:r>
              <a:rPr lang="en-US" sz="1800"/>
              <a:t>I’ll </a:t>
            </a:r>
            <a:r>
              <a:rPr lang="en-US" sz="1800" b="1">
                <a:solidFill>
                  <a:srgbClr val="2119C7"/>
                </a:solidFill>
              </a:rPr>
              <a:t>cross the stream</a:t>
            </a:r>
            <a:r>
              <a:rPr lang="en-US" sz="1800"/>
              <a:t> - I have a </a:t>
            </a:r>
            <a:r>
              <a:rPr lang="en-US" sz="1800" b="1">
                <a:solidFill>
                  <a:srgbClr val="2119C7"/>
                </a:solidFill>
              </a:rPr>
              <a:t>dream </a:t>
            </a:r>
          </a:p>
          <a:p>
            <a:endParaRPr lang="ru-RU" sz="1800" b="1">
              <a:solidFill>
                <a:srgbClr val="2119C7"/>
              </a:solidFill>
            </a:endParaRPr>
          </a:p>
          <a:p>
            <a:r>
              <a:rPr lang="en-US" sz="1800"/>
              <a:t>I have a </a:t>
            </a:r>
            <a:r>
              <a:rPr lang="en-US" sz="1800" b="1">
                <a:solidFill>
                  <a:srgbClr val="2119C7"/>
                </a:solidFill>
              </a:rPr>
              <a:t>dream</a:t>
            </a:r>
            <a:r>
              <a:rPr lang="en-US" sz="1800"/>
              <a:t>, a </a:t>
            </a:r>
            <a:r>
              <a:rPr lang="en-US" sz="1800" b="1">
                <a:solidFill>
                  <a:srgbClr val="2119C7"/>
                </a:solidFill>
              </a:rPr>
              <a:t>fantasy </a:t>
            </a:r>
            <a:endParaRPr lang="ru-RU" sz="1800" b="1">
              <a:solidFill>
                <a:srgbClr val="2119C7"/>
              </a:solidFill>
            </a:endParaRPr>
          </a:p>
          <a:p>
            <a:r>
              <a:rPr lang="en-US" sz="1800"/>
              <a:t>To help me through </a:t>
            </a:r>
            <a:r>
              <a:rPr lang="en-US" sz="1800" b="1">
                <a:solidFill>
                  <a:srgbClr val="2119C7"/>
                </a:solidFill>
              </a:rPr>
              <a:t>reality </a:t>
            </a:r>
            <a:endParaRPr lang="ru-RU" sz="1800" b="1">
              <a:solidFill>
                <a:srgbClr val="2119C7"/>
              </a:solidFill>
            </a:endParaRPr>
          </a:p>
          <a:p>
            <a:r>
              <a:rPr lang="en-US" sz="1800"/>
              <a:t>And my </a:t>
            </a:r>
            <a:r>
              <a:rPr lang="en-US" sz="1800" b="1">
                <a:solidFill>
                  <a:srgbClr val="2119C7"/>
                </a:solidFill>
              </a:rPr>
              <a:t>destination </a:t>
            </a:r>
            <a:r>
              <a:rPr lang="en-US" sz="1800"/>
              <a:t>makes it worth the while </a:t>
            </a:r>
            <a:endParaRPr lang="ru-RU" sz="1800"/>
          </a:p>
          <a:p>
            <a:r>
              <a:rPr lang="en-US" sz="1800"/>
              <a:t>Pushing through </a:t>
            </a:r>
            <a:endParaRPr lang="ru-RU" sz="1800"/>
          </a:p>
          <a:p>
            <a:r>
              <a:rPr lang="en-US" sz="1800"/>
              <a:t>the </a:t>
            </a:r>
            <a:r>
              <a:rPr lang="en-US" sz="1800" b="1">
                <a:solidFill>
                  <a:srgbClr val="2119C7"/>
                </a:solidFill>
              </a:rPr>
              <a:t>darkness </a:t>
            </a:r>
            <a:r>
              <a:rPr lang="en-US" sz="1800"/>
              <a:t>still another mile </a:t>
            </a:r>
            <a:endParaRPr lang="ru-RU" sz="1800"/>
          </a:p>
          <a:p>
            <a:r>
              <a:rPr lang="en-US" sz="1800"/>
              <a:t>I believe in </a:t>
            </a:r>
            <a:r>
              <a:rPr lang="en-US" sz="1800" b="1">
                <a:solidFill>
                  <a:srgbClr val="2119C7"/>
                </a:solidFill>
              </a:rPr>
              <a:t>angels </a:t>
            </a:r>
            <a:endParaRPr lang="ru-RU" sz="1800" b="1">
              <a:solidFill>
                <a:srgbClr val="2119C7"/>
              </a:solidFill>
            </a:endParaRPr>
          </a:p>
          <a:p>
            <a:r>
              <a:rPr lang="en-US" sz="1800"/>
              <a:t>Something </a:t>
            </a:r>
            <a:r>
              <a:rPr lang="en-US" sz="1800" b="1">
                <a:solidFill>
                  <a:srgbClr val="2119C7"/>
                </a:solidFill>
              </a:rPr>
              <a:t>good </a:t>
            </a:r>
            <a:r>
              <a:rPr lang="en-US" sz="1800"/>
              <a:t>in everything I </a:t>
            </a:r>
            <a:r>
              <a:rPr lang="en-US" sz="1800" b="1">
                <a:solidFill>
                  <a:srgbClr val="2119C7"/>
                </a:solidFill>
              </a:rPr>
              <a:t>see </a:t>
            </a:r>
            <a:endParaRPr lang="ru-RU" sz="1800" b="1">
              <a:solidFill>
                <a:srgbClr val="2119C7"/>
              </a:solidFill>
            </a:endParaRPr>
          </a:p>
          <a:p>
            <a:r>
              <a:rPr lang="en-US" sz="1800"/>
              <a:t>I believe in </a:t>
            </a:r>
            <a:r>
              <a:rPr lang="en-US" sz="1800" b="1">
                <a:solidFill>
                  <a:srgbClr val="2119C7"/>
                </a:solidFill>
              </a:rPr>
              <a:t>angels </a:t>
            </a:r>
            <a:endParaRPr lang="ru-RU" sz="1800" b="1">
              <a:solidFill>
                <a:srgbClr val="2119C7"/>
              </a:solidFill>
            </a:endParaRPr>
          </a:p>
          <a:p>
            <a:r>
              <a:rPr lang="en-US" sz="1800"/>
              <a:t>When I know the time is right for me </a:t>
            </a:r>
            <a:endParaRPr lang="ru-RU" sz="1800"/>
          </a:p>
          <a:p>
            <a:r>
              <a:rPr lang="en-US" sz="1800"/>
              <a:t>I’ll </a:t>
            </a:r>
            <a:r>
              <a:rPr lang="en-US" sz="1800" b="1">
                <a:solidFill>
                  <a:srgbClr val="2119C7"/>
                </a:solidFill>
              </a:rPr>
              <a:t>cross the stream</a:t>
            </a:r>
            <a:r>
              <a:rPr lang="en-US" sz="1800"/>
              <a:t> - I have a </a:t>
            </a:r>
            <a:r>
              <a:rPr lang="en-US" sz="1800" b="1">
                <a:solidFill>
                  <a:srgbClr val="2119C7"/>
                </a:solidFill>
              </a:rPr>
              <a:t>dream </a:t>
            </a:r>
          </a:p>
        </p:txBody>
      </p:sp>
      <p:sp>
        <p:nvSpPr>
          <p:cNvPr id="22530" name="Text Box 24"/>
          <p:cNvSpPr txBox="1">
            <a:spLocks noChangeArrowheads="1"/>
          </p:cNvSpPr>
          <p:nvPr/>
        </p:nvSpPr>
        <p:spPr bwMode="auto">
          <a:xfrm>
            <a:off x="6400800" y="152400"/>
            <a:ext cx="2362200" cy="7796213"/>
          </a:xfrm>
          <a:prstGeom prst="rect">
            <a:avLst/>
          </a:prstGeom>
          <a:noFill/>
          <a:ln w="9525">
            <a:noFill/>
            <a:miter lim="800000"/>
            <a:headEnd/>
            <a:tailEnd/>
          </a:ln>
        </p:spPr>
        <p:txBody>
          <a:bodyPr>
            <a:spAutoFit/>
          </a:bodyPr>
          <a:lstStyle/>
          <a:p>
            <a:pPr>
              <a:spcBef>
                <a:spcPct val="50000"/>
              </a:spcBef>
              <a:buFontTx/>
              <a:buChar char="•"/>
            </a:pPr>
            <a:r>
              <a:rPr lang="en-US" sz="1800"/>
              <a:t> </a:t>
            </a:r>
            <a:r>
              <a:rPr lang="en-US" sz="1800" b="1">
                <a:solidFill>
                  <a:srgbClr val="2119C7"/>
                </a:solidFill>
              </a:rPr>
              <a:t>Angels </a:t>
            </a:r>
          </a:p>
          <a:p>
            <a:pPr>
              <a:spcBef>
                <a:spcPct val="50000"/>
              </a:spcBef>
              <a:buFontTx/>
              <a:buChar char="•"/>
            </a:pPr>
            <a:r>
              <a:rPr lang="en-US" sz="1800" b="1">
                <a:solidFill>
                  <a:srgbClr val="2119C7"/>
                </a:solidFill>
              </a:rPr>
              <a:t> Cope</a:t>
            </a:r>
          </a:p>
          <a:p>
            <a:pPr>
              <a:spcBef>
                <a:spcPct val="50000"/>
              </a:spcBef>
              <a:buFontTx/>
              <a:buChar char="•"/>
            </a:pPr>
            <a:r>
              <a:rPr lang="en-US" sz="1800" b="1">
                <a:solidFill>
                  <a:srgbClr val="2119C7"/>
                </a:solidFill>
              </a:rPr>
              <a:t> Cross the stream</a:t>
            </a:r>
          </a:p>
          <a:p>
            <a:pPr>
              <a:spcBef>
                <a:spcPct val="50000"/>
              </a:spcBef>
              <a:buFontTx/>
              <a:buChar char="•"/>
            </a:pPr>
            <a:r>
              <a:rPr lang="en-US" sz="1800" b="1">
                <a:solidFill>
                  <a:srgbClr val="2119C7"/>
                </a:solidFill>
              </a:rPr>
              <a:t> Darkness</a:t>
            </a:r>
          </a:p>
          <a:p>
            <a:pPr>
              <a:spcBef>
                <a:spcPct val="50000"/>
              </a:spcBef>
              <a:buFontTx/>
              <a:buChar char="•"/>
            </a:pPr>
            <a:r>
              <a:rPr lang="en-US" sz="1800" b="1">
                <a:solidFill>
                  <a:srgbClr val="2119C7"/>
                </a:solidFill>
              </a:rPr>
              <a:t> Destination</a:t>
            </a:r>
          </a:p>
          <a:p>
            <a:pPr>
              <a:spcBef>
                <a:spcPct val="50000"/>
              </a:spcBef>
              <a:buFontTx/>
              <a:buChar char="•"/>
            </a:pPr>
            <a:r>
              <a:rPr lang="en-US" sz="1800" b="1">
                <a:solidFill>
                  <a:srgbClr val="2119C7"/>
                </a:solidFill>
              </a:rPr>
              <a:t> Dream</a:t>
            </a:r>
          </a:p>
          <a:p>
            <a:pPr>
              <a:spcBef>
                <a:spcPct val="50000"/>
              </a:spcBef>
              <a:buFontTx/>
              <a:buChar char="•"/>
            </a:pPr>
            <a:r>
              <a:rPr lang="en-US" sz="1800" b="1">
                <a:solidFill>
                  <a:srgbClr val="2119C7"/>
                </a:solidFill>
              </a:rPr>
              <a:t> Fail</a:t>
            </a:r>
          </a:p>
          <a:p>
            <a:pPr>
              <a:spcBef>
                <a:spcPct val="50000"/>
              </a:spcBef>
              <a:buFontTx/>
              <a:buChar char="•"/>
            </a:pPr>
            <a:r>
              <a:rPr lang="en-US" sz="1800" b="1">
                <a:solidFill>
                  <a:srgbClr val="2119C7"/>
                </a:solidFill>
              </a:rPr>
              <a:t> Fantasy</a:t>
            </a:r>
          </a:p>
          <a:p>
            <a:pPr>
              <a:spcBef>
                <a:spcPct val="50000"/>
              </a:spcBef>
              <a:buFontTx/>
              <a:buChar char="•"/>
            </a:pPr>
            <a:r>
              <a:rPr lang="en-US" sz="1800" b="1">
                <a:solidFill>
                  <a:srgbClr val="2119C7"/>
                </a:solidFill>
              </a:rPr>
              <a:t> Fairy tale</a:t>
            </a:r>
          </a:p>
          <a:p>
            <a:pPr>
              <a:spcBef>
                <a:spcPct val="50000"/>
              </a:spcBef>
              <a:buFontTx/>
              <a:buChar char="•"/>
            </a:pPr>
            <a:r>
              <a:rPr lang="en-US" sz="1800" b="1">
                <a:solidFill>
                  <a:srgbClr val="2119C7"/>
                </a:solidFill>
              </a:rPr>
              <a:t> Future</a:t>
            </a:r>
          </a:p>
          <a:p>
            <a:pPr>
              <a:spcBef>
                <a:spcPct val="50000"/>
              </a:spcBef>
              <a:buFontTx/>
              <a:buChar char="•"/>
            </a:pPr>
            <a:r>
              <a:rPr lang="en-US" sz="1800" b="1">
                <a:solidFill>
                  <a:srgbClr val="2119C7"/>
                </a:solidFill>
              </a:rPr>
              <a:t> Good</a:t>
            </a:r>
          </a:p>
          <a:p>
            <a:pPr>
              <a:spcBef>
                <a:spcPct val="50000"/>
              </a:spcBef>
              <a:buFontTx/>
              <a:buChar char="•"/>
            </a:pPr>
            <a:r>
              <a:rPr lang="en-US" sz="1800" b="1">
                <a:solidFill>
                  <a:srgbClr val="2119C7"/>
                </a:solidFill>
              </a:rPr>
              <a:t> Reality</a:t>
            </a:r>
          </a:p>
          <a:p>
            <a:pPr>
              <a:spcBef>
                <a:spcPct val="50000"/>
              </a:spcBef>
              <a:buFontTx/>
              <a:buChar char="•"/>
            </a:pPr>
            <a:r>
              <a:rPr lang="en-US" sz="1800" b="1">
                <a:solidFill>
                  <a:srgbClr val="2119C7"/>
                </a:solidFill>
              </a:rPr>
              <a:t> See</a:t>
            </a:r>
          </a:p>
          <a:p>
            <a:pPr>
              <a:spcBef>
                <a:spcPct val="50000"/>
              </a:spcBef>
              <a:buFontTx/>
              <a:buChar char="•"/>
            </a:pPr>
            <a:r>
              <a:rPr lang="en-US" sz="1800" b="1">
                <a:solidFill>
                  <a:srgbClr val="2119C7"/>
                </a:solidFill>
              </a:rPr>
              <a:t> Song</a:t>
            </a:r>
          </a:p>
          <a:p>
            <a:pPr>
              <a:spcBef>
                <a:spcPct val="50000"/>
              </a:spcBef>
              <a:buFontTx/>
              <a:buChar char="•"/>
            </a:pPr>
            <a:r>
              <a:rPr lang="en-US" sz="1800" b="1">
                <a:solidFill>
                  <a:srgbClr val="2119C7"/>
                </a:solidFill>
              </a:rPr>
              <a:t> Time</a:t>
            </a:r>
          </a:p>
          <a:p>
            <a:pPr>
              <a:spcBef>
                <a:spcPct val="50000"/>
              </a:spcBef>
              <a:buFontTx/>
              <a:buChar char="•"/>
            </a:pPr>
            <a:r>
              <a:rPr lang="en-US" sz="1800" b="1">
                <a:solidFill>
                  <a:srgbClr val="2119C7"/>
                </a:solidFill>
              </a:rPr>
              <a:t> Wonder</a:t>
            </a:r>
          </a:p>
          <a:p>
            <a:pPr>
              <a:spcBef>
                <a:spcPct val="50000"/>
              </a:spcBef>
              <a:buFontTx/>
              <a:buChar char="•"/>
            </a:pPr>
            <a:endParaRPr lang="en-US" sz="1800" b="1">
              <a:solidFill>
                <a:srgbClr val="2119C7"/>
              </a:solidFill>
            </a:endParaRPr>
          </a:p>
          <a:p>
            <a:pPr>
              <a:spcBef>
                <a:spcPct val="50000"/>
              </a:spcBef>
              <a:buFontTx/>
              <a:buChar char="•"/>
            </a:pPr>
            <a:endParaRPr lang="ru-RU" sz="1800" b="1">
              <a:solidFill>
                <a:srgbClr val="2119C7"/>
              </a:solidFill>
            </a:endParaRPr>
          </a:p>
          <a:p>
            <a:pPr>
              <a:spcBef>
                <a:spcPct val="50000"/>
              </a:spcBef>
              <a:buFontTx/>
              <a:buChar char="•"/>
            </a:pPr>
            <a:endParaRPr lang="ru-RU" sz="1800"/>
          </a:p>
        </p:txBody>
      </p:sp>
    </p:spTree>
  </p:cSld>
  <p:clrMapOvr>
    <a:masterClrMapping/>
  </p:clrMapOvr>
  <p:transition spd="med">
    <p:dissolv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274638"/>
            <a:ext cx="7791450" cy="1706562"/>
          </a:xfrm>
        </p:spPr>
        <p:txBody>
          <a:bodyPr>
            <a:noAutofit/>
          </a:bodyPr>
          <a:lstStyle/>
          <a:p>
            <a:r>
              <a:rPr lang="en-US" sz="3200" dirty="0"/>
              <a:t>Read what the people with different jobs say and match what they say to the name of their job. Write the correct letter (A-K).</a:t>
            </a:r>
            <a:br>
              <a:rPr lang="ru-RU" sz="3200" dirty="0"/>
            </a:br>
            <a:endParaRPr lang="ru-RU" sz="3200" dirty="0"/>
          </a:p>
        </p:txBody>
      </p:sp>
      <p:sp>
        <p:nvSpPr>
          <p:cNvPr id="3" name="Содержимое 2"/>
          <p:cNvSpPr>
            <a:spLocks noGrp="1"/>
          </p:cNvSpPr>
          <p:nvPr>
            <p:ph idx="1"/>
          </p:nvPr>
        </p:nvSpPr>
        <p:spPr>
          <a:xfrm>
            <a:off x="990600" y="1752600"/>
            <a:ext cx="7876309" cy="5105400"/>
          </a:xfrm>
        </p:spPr>
        <p:txBody>
          <a:bodyPr/>
          <a:lstStyle/>
          <a:p>
            <a:pPr marL="425450" lvl="0" indent="-342900">
              <a:buFont typeface="+mj-lt"/>
              <a:buAutoNum type="arabicPeriod"/>
            </a:pPr>
            <a:r>
              <a:rPr lang="en-US" sz="1400" dirty="0"/>
              <a:t>Some people treat you so badly and think that's OK as long as they give you a few dollars. </a:t>
            </a:r>
            <a:endParaRPr lang="ru-RU" sz="1400" dirty="0"/>
          </a:p>
          <a:p>
            <a:pPr marL="425450" lvl="0" indent="-342900">
              <a:buFont typeface="+mj-lt"/>
              <a:buAutoNum type="arabicPeriod"/>
            </a:pPr>
            <a:r>
              <a:rPr lang="en-US" sz="1400" dirty="0"/>
              <a:t>Many people are suspicious of us but I believe those people are the ones with something to hide. </a:t>
            </a:r>
            <a:endParaRPr lang="ru-RU" sz="1400" dirty="0"/>
          </a:p>
          <a:p>
            <a:pPr marL="425450" lvl="0" indent="-342900">
              <a:buFont typeface="+mj-lt"/>
              <a:buAutoNum type="arabicPeriod"/>
            </a:pPr>
            <a:r>
              <a:rPr lang="en-US" sz="1400" dirty="0"/>
              <a:t>It's true that I have had to put my hands into and look into some nasty places, but the money's great and everybody wants to know one of us! </a:t>
            </a:r>
            <a:endParaRPr lang="ru-RU" sz="1400" dirty="0"/>
          </a:p>
          <a:p>
            <a:pPr marL="425450" lvl="0" indent="-342900">
              <a:buFont typeface="+mj-lt"/>
              <a:buAutoNum type="arabicPeriod"/>
            </a:pPr>
            <a:r>
              <a:rPr lang="en-US" sz="1400" dirty="0"/>
              <a:t>It's not all fancy performances and globetrotting I can tell you! Without hard work, dedication and lots and lots of practice, you won't succeed. </a:t>
            </a:r>
            <a:endParaRPr lang="ru-RU" sz="1400" dirty="0"/>
          </a:p>
          <a:p>
            <a:pPr marL="425450" lvl="0" indent="-342900">
              <a:buFont typeface="+mj-lt"/>
              <a:buAutoNum type="arabicPeriod"/>
            </a:pPr>
            <a:r>
              <a:rPr lang="en-US" sz="1400" dirty="0"/>
              <a:t>We have become a lot more aware in recent years about health dangers that exist while working here and now we are even more careful. After all, I want to remain on this side of the curtain! </a:t>
            </a:r>
            <a:endParaRPr lang="ru-RU" sz="1400" dirty="0"/>
          </a:p>
          <a:p>
            <a:pPr marL="425450" lvl="0" indent="-342900">
              <a:buFont typeface="+mj-lt"/>
              <a:buAutoNum type="arabicPeriod"/>
            </a:pPr>
            <a:r>
              <a:rPr lang="en-US" sz="1400" dirty="0"/>
              <a:t>It's great seeing paper plans come to real stone and brick reality. </a:t>
            </a:r>
            <a:endParaRPr lang="ru-RU" sz="1400" dirty="0"/>
          </a:p>
          <a:p>
            <a:pPr marL="425450" lvl="0" indent="-342900">
              <a:buFont typeface="+mj-lt"/>
              <a:buAutoNum type="arabicPeriod"/>
            </a:pPr>
            <a:r>
              <a:rPr lang="en-US" sz="1400" dirty="0"/>
              <a:t>We get paid a lot but there's always the risk of injury and our careers are pretty short. </a:t>
            </a:r>
            <a:endParaRPr lang="ru-RU" sz="1400" dirty="0"/>
          </a:p>
          <a:p>
            <a:pPr marL="425450" lvl="0" indent="-342900">
              <a:buFont typeface="+mj-lt"/>
              <a:buAutoNum type="arabicPeriod"/>
            </a:pPr>
            <a:r>
              <a:rPr lang="en-US" sz="1400" dirty="0"/>
              <a:t>The first and last five minutes are the most stressful and that goes for the members of the public as well. </a:t>
            </a:r>
            <a:endParaRPr lang="ru-RU" sz="1400" dirty="0"/>
          </a:p>
          <a:p>
            <a:pPr marL="425450" lvl="0" indent="-342900">
              <a:buFont typeface="+mj-lt"/>
              <a:buAutoNum type="arabicPeriod"/>
            </a:pPr>
            <a:r>
              <a:rPr lang="en-US" sz="1400" dirty="0"/>
              <a:t>Some days, I get blocked really badly and can't string more than two words together. </a:t>
            </a:r>
            <a:endParaRPr lang="ru-RU" sz="1400" dirty="0"/>
          </a:p>
          <a:p>
            <a:pPr marL="425450" lvl="0" indent="-342900">
              <a:buFont typeface="+mj-lt"/>
              <a:buAutoNum type="arabicPeriod"/>
            </a:pPr>
            <a:r>
              <a:rPr lang="en-US" sz="1400" dirty="0"/>
              <a:t>In this institution, a lot of it is control. When you consider their home life, that's understandable! </a:t>
            </a:r>
            <a:endParaRPr lang="ru-RU" sz="1400" dirty="0"/>
          </a:p>
          <a:p>
            <a:pPr marL="425450" lvl="0" indent="-342900">
              <a:buFont typeface="+mj-lt"/>
              <a:buAutoNum type="arabicPeriod"/>
            </a:pPr>
            <a:r>
              <a:rPr lang="en-US" sz="1400" dirty="0"/>
              <a:t>I consider myself an artist, I really do! What I create lasts a long time and can even change throughout the year.</a:t>
            </a:r>
          </a:p>
          <a:p>
            <a:pPr marL="360000" lvl="0">
              <a:spcBef>
                <a:spcPts val="0"/>
              </a:spcBef>
            </a:pPr>
            <a:endParaRPr lang="en-US" sz="1400" dirty="0"/>
          </a:p>
          <a:p>
            <a:pPr lvl="0"/>
            <a:r>
              <a:rPr lang="en-US" sz="1400" b="1" dirty="0">
                <a:solidFill>
                  <a:srgbClr val="FF0000"/>
                </a:solidFill>
              </a:rPr>
              <a:t>A</a:t>
            </a:r>
            <a:r>
              <a:rPr lang="en-US" sz="1400" b="1" dirty="0"/>
              <a:t> Police Officer </a:t>
            </a:r>
            <a:r>
              <a:rPr lang="en-US" sz="1400" b="1" dirty="0">
                <a:solidFill>
                  <a:srgbClr val="FF0000"/>
                </a:solidFill>
              </a:rPr>
              <a:t>B </a:t>
            </a:r>
            <a:r>
              <a:rPr lang="en-US" sz="1400" b="1" dirty="0"/>
              <a:t>Waiter </a:t>
            </a:r>
            <a:r>
              <a:rPr lang="en-US" sz="1400" b="1" dirty="0">
                <a:solidFill>
                  <a:srgbClr val="FF0000"/>
                </a:solidFill>
              </a:rPr>
              <a:t>C </a:t>
            </a:r>
            <a:r>
              <a:rPr lang="en-US" sz="1400" b="1" dirty="0"/>
              <a:t>Teacher </a:t>
            </a:r>
            <a:r>
              <a:rPr lang="en-US" sz="1400" b="1" dirty="0">
                <a:solidFill>
                  <a:srgbClr val="FF0000"/>
                </a:solidFill>
              </a:rPr>
              <a:t>D</a:t>
            </a:r>
            <a:r>
              <a:rPr lang="en-US" sz="1400" b="1" dirty="0"/>
              <a:t> Nurse </a:t>
            </a:r>
            <a:r>
              <a:rPr lang="en-US" sz="1400" b="1" dirty="0">
                <a:solidFill>
                  <a:srgbClr val="FF0000"/>
                </a:solidFill>
              </a:rPr>
              <a:t>E </a:t>
            </a:r>
            <a:r>
              <a:rPr lang="en-US" sz="1400" b="1" dirty="0"/>
              <a:t>Sports Player </a:t>
            </a:r>
          </a:p>
          <a:p>
            <a:pPr lvl="0"/>
            <a:r>
              <a:rPr lang="en-US" sz="1400" b="1" dirty="0">
                <a:solidFill>
                  <a:srgbClr val="FF0000"/>
                </a:solidFill>
              </a:rPr>
              <a:t>F</a:t>
            </a:r>
            <a:r>
              <a:rPr lang="en-US" sz="1400" b="1" dirty="0"/>
              <a:t> Dentist </a:t>
            </a:r>
            <a:r>
              <a:rPr lang="en-US" sz="1400" b="1" dirty="0">
                <a:solidFill>
                  <a:srgbClr val="FF0000"/>
                </a:solidFill>
              </a:rPr>
              <a:t>G</a:t>
            </a:r>
            <a:r>
              <a:rPr lang="en-US" sz="1400" b="1" dirty="0"/>
              <a:t> Gardener </a:t>
            </a:r>
            <a:r>
              <a:rPr lang="en-US" sz="1400" b="1" dirty="0">
                <a:solidFill>
                  <a:srgbClr val="FF0000"/>
                </a:solidFill>
              </a:rPr>
              <a:t>H </a:t>
            </a:r>
            <a:r>
              <a:rPr lang="en-US" sz="1400" b="1" dirty="0"/>
              <a:t>Musician </a:t>
            </a:r>
            <a:r>
              <a:rPr lang="en-US" sz="1400" b="1" dirty="0">
                <a:solidFill>
                  <a:srgbClr val="FF0000"/>
                </a:solidFill>
              </a:rPr>
              <a:t>I </a:t>
            </a:r>
            <a:r>
              <a:rPr lang="en-US" sz="1400" b="1" dirty="0"/>
              <a:t>Pilot  </a:t>
            </a:r>
            <a:r>
              <a:rPr lang="en-US" sz="1400" b="1" dirty="0">
                <a:solidFill>
                  <a:srgbClr val="FF0000"/>
                </a:solidFill>
              </a:rPr>
              <a:t>J </a:t>
            </a:r>
            <a:r>
              <a:rPr lang="en-US" sz="1400" b="1" dirty="0"/>
              <a:t>Author </a:t>
            </a:r>
            <a:r>
              <a:rPr lang="en-US" sz="1400" b="1" dirty="0">
                <a:solidFill>
                  <a:srgbClr val="FF0000"/>
                </a:solidFill>
              </a:rPr>
              <a:t>K</a:t>
            </a:r>
            <a:r>
              <a:rPr lang="en-US" sz="1400" b="1" dirty="0"/>
              <a:t> Architect</a:t>
            </a:r>
            <a:endParaRPr lang="ru-RU" sz="1400" b="1" dirty="0"/>
          </a:p>
          <a:p>
            <a:pPr lvl="0">
              <a:buNone/>
            </a:pPr>
            <a:endParaRPr lang="ru-RU" sz="1400" dirty="0"/>
          </a:p>
        </p:txBody>
      </p:sp>
    </p:spTree>
  </p:cSld>
  <p:clrMapOvr>
    <a:masterClrMapping/>
  </p:clrMapOvr>
  <p:transition spd="med">
    <p:dissolv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KEYS: </a:t>
            </a:r>
            <a:br>
              <a:rPr lang="ru-RU" dirty="0"/>
            </a:br>
            <a:endParaRPr lang="ru-RU" dirty="0"/>
          </a:p>
        </p:txBody>
      </p:sp>
      <p:sp>
        <p:nvSpPr>
          <p:cNvPr id="3" name="Содержимое 2"/>
          <p:cNvSpPr>
            <a:spLocks noGrp="1"/>
          </p:cNvSpPr>
          <p:nvPr>
            <p:ph idx="1"/>
          </p:nvPr>
        </p:nvSpPr>
        <p:spPr>
          <a:xfrm>
            <a:off x="1371600" y="1524000"/>
            <a:ext cx="2209800" cy="4419600"/>
          </a:xfrm>
        </p:spPr>
        <p:txBody>
          <a:bodyPr/>
          <a:lstStyle/>
          <a:p>
            <a:r>
              <a:rPr lang="en-US" dirty="0"/>
              <a:t>1 </a:t>
            </a:r>
            <a:r>
              <a:rPr lang="en-US" dirty="0">
                <a:solidFill>
                  <a:srgbClr val="FF0000"/>
                </a:solidFill>
              </a:rPr>
              <a:t>B</a:t>
            </a:r>
          </a:p>
          <a:p>
            <a:r>
              <a:rPr lang="en-US" dirty="0"/>
              <a:t>2 </a:t>
            </a:r>
            <a:r>
              <a:rPr lang="en-US" dirty="0">
                <a:solidFill>
                  <a:srgbClr val="FF0000"/>
                </a:solidFill>
              </a:rPr>
              <a:t>A</a:t>
            </a:r>
          </a:p>
          <a:p>
            <a:r>
              <a:rPr lang="en-US" dirty="0"/>
              <a:t>3 </a:t>
            </a:r>
            <a:r>
              <a:rPr lang="en-US" dirty="0">
                <a:solidFill>
                  <a:srgbClr val="FF0000"/>
                </a:solidFill>
              </a:rPr>
              <a:t>F</a:t>
            </a:r>
          </a:p>
          <a:p>
            <a:r>
              <a:rPr lang="en-US" dirty="0"/>
              <a:t>4 </a:t>
            </a:r>
            <a:r>
              <a:rPr lang="en-US" dirty="0">
                <a:solidFill>
                  <a:srgbClr val="FF0000"/>
                </a:solidFill>
              </a:rPr>
              <a:t>H</a:t>
            </a:r>
          </a:p>
          <a:p>
            <a:r>
              <a:rPr lang="en-US" dirty="0"/>
              <a:t>5 </a:t>
            </a:r>
            <a:r>
              <a:rPr lang="en-US" dirty="0">
                <a:solidFill>
                  <a:srgbClr val="FF0000"/>
                </a:solidFill>
              </a:rPr>
              <a:t>D</a:t>
            </a:r>
          </a:p>
          <a:p>
            <a:r>
              <a:rPr lang="en-US" dirty="0"/>
              <a:t>6 </a:t>
            </a:r>
            <a:r>
              <a:rPr lang="en-US" dirty="0">
                <a:solidFill>
                  <a:srgbClr val="FF0000"/>
                </a:solidFill>
              </a:rPr>
              <a:t>K</a:t>
            </a:r>
          </a:p>
          <a:p>
            <a:endParaRPr lang="ru-RU" dirty="0"/>
          </a:p>
        </p:txBody>
      </p:sp>
      <p:sp>
        <p:nvSpPr>
          <p:cNvPr id="4" name="Содержимое 2"/>
          <p:cNvSpPr txBox="1">
            <a:spLocks/>
          </p:cNvSpPr>
          <p:nvPr/>
        </p:nvSpPr>
        <p:spPr bwMode="auto">
          <a:xfrm>
            <a:off x="3429000" y="1524000"/>
            <a:ext cx="2209800" cy="4419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65125" marR="0" lvl="0" indent="-282575" algn="l" defTabSz="914400" rtl="0" eaLnBrk="0" fontAlgn="base" latinLnBrk="0" hangingPunct="0">
              <a:lnSpc>
                <a:spcPct val="100000"/>
              </a:lnSpc>
              <a:spcBef>
                <a:spcPts val="600"/>
              </a:spcBef>
              <a:spcAft>
                <a:spcPct val="0"/>
              </a:spcAft>
              <a:buClr>
                <a:schemeClr val="accent1"/>
              </a:buClr>
              <a:buSzPct val="80000"/>
              <a:buFont typeface="Wingdings 2" pitchFamily="18" charset="2"/>
              <a:buChar char=""/>
              <a:tabLst/>
              <a:defRPr/>
            </a:pPr>
            <a:r>
              <a:rPr lang="en-US" sz="3200" dirty="0"/>
              <a:t>7 </a:t>
            </a:r>
            <a:r>
              <a:rPr lang="en-US" sz="3200" dirty="0">
                <a:solidFill>
                  <a:srgbClr val="FF0000"/>
                </a:solidFill>
              </a:rPr>
              <a:t>E</a:t>
            </a:r>
          </a:p>
          <a:p>
            <a:pPr marL="365125" marR="0" lvl="0" indent="-282575" algn="l" defTabSz="914400" rtl="0" eaLnBrk="0" fontAlgn="base" latinLnBrk="0" hangingPunct="0">
              <a:lnSpc>
                <a:spcPct val="100000"/>
              </a:lnSpc>
              <a:spcBef>
                <a:spcPts val="600"/>
              </a:spcBef>
              <a:spcAft>
                <a:spcPct val="0"/>
              </a:spcAft>
              <a:buClr>
                <a:schemeClr val="accent1"/>
              </a:buClr>
              <a:buSzPct val="80000"/>
              <a:buFont typeface="Wingdings 2" pitchFamily="18" charset="2"/>
              <a:buChar char=""/>
              <a:tabLst/>
              <a:defRPr/>
            </a:pPr>
            <a:r>
              <a:rPr lang="en-US" sz="3200" dirty="0"/>
              <a:t>8 </a:t>
            </a:r>
            <a:r>
              <a:rPr lang="en-US" sz="3200" dirty="0">
                <a:solidFill>
                  <a:srgbClr val="FF0000"/>
                </a:solidFill>
              </a:rPr>
              <a:t>I</a:t>
            </a:r>
          </a:p>
          <a:p>
            <a:pPr marL="365125" marR="0" lvl="0" indent="-282575" algn="l" defTabSz="914400" rtl="0" eaLnBrk="0" fontAlgn="base" latinLnBrk="0" hangingPunct="0">
              <a:lnSpc>
                <a:spcPct val="100000"/>
              </a:lnSpc>
              <a:spcBef>
                <a:spcPts val="600"/>
              </a:spcBef>
              <a:spcAft>
                <a:spcPct val="0"/>
              </a:spcAft>
              <a:buClr>
                <a:schemeClr val="accent1"/>
              </a:buClr>
              <a:buSzPct val="80000"/>
              <a:buFont typeface="Wingdings 2" pitchFamily="18" charset="2"/>
              <a:buChar char=""/>
              <a:tabLst/>
              <a:defRPr/>
            </a:pPr>
            <a:r>
              <a:rPr lang="en-US" sz="3200" dirty="0"/>
              <a:t>9 </a:t>
            </a:r>
            <a:r>
              <a:rPr lang="en-US" sz="3200" dirty="0">
                <a:solidFill>
                  <a:srgbClr val="FF0000"/>
                </a:solidFill>
              </a:rPr>
              <a:t>J</a:t>
            </a:r>
            <a:r>
              <a:rPr lang="en-US" sz="3200" dirty="0"/>
              <a:t> </a:t>
            </a:r>
          </a:p>
          <a:p>
            <a:pPr marL="365125" marR="0" lvl="0" indent="-282575" algn="l" defTabSz="914400" rtl="0" eaLnBrk="0" fontAlgn="base" latinLnBrk="0" hangingPunct="0">
              <a:lnSpc>
                <a:spcPct val="100000"/>
              </a:lnSpc>
              <a:spcBef>
                <a:spcPts val="600"/>
              </a:spcBef>
              <a:spcAft>
                <a:spcPct val="0"/>
              </a:spcAft>
              <a:buClr>
                <a:schemeClr val="accent1"/>
              </a:buClr>
              <a:buSzPct val="80000"/>
              <a:buFont typeface="Wingdings 2" pitchFamily="18" charset="2"/>
              <a:buChar char=""/>
              <a:tabLst/>
              <a:defRPr/>
            </a:pPr>
            <a:r>
              <a:rPr lang="en-US" sz="3200" dirty="0"/>
              <a:t>10 </a:t>
            </a:r>
            <a:r>
              <a:rPr lang="en-US" sz="3200" dirty="0">
                <a:solidFill>
                  <a:srgbClr val="FF0000"/>
                </a:solidFill>
              </a:rPr>
              <a:t>C</a:t>
            </a:r>
            <a:r>
              <a:rPr lang="en-US" sz="3200" dirty="0"/>
              <a:t> </a:t>
            </a:r>
          </a:p>
          <a:p>
            <a:pPr marL="365125" marR="0" lvl="0" indent="-282575" algn="l" defTabSz="914400" rtl="0" eaLnBrk="0" fontAlgn="base" latinLnBrk="0" hangingPunct="0">
              <a:lnSpc>
                <a:spcPct val="100000"/>
              </a:lnSpc>
              <a:spcBef>
                <a:spcPts val="600"/>
              </a:spcBef>
              <a:spcAft>
                <a:spcPct val="0"/>
              </a:spcAft>
              <a:buClr>
                <a:schemeClr val="accent1"/>
              </a:buClr>
              <a:buSzPct val="80000"/>
              <a:buFont typeface="Wingdings 2" pitchFamily="18" charset="2"/>
              <a:buChar char=""/>
              <a:tabLst/>
              <a:defRPr/>
            </a:pPr>
            <a:r>
              <a:rPr lang="en-US" sz="3200" dirty="0"/>
              <a:t>11 </a:t>
            </a:r>
            <a:r>
              <a:rPr lang="en-US" sz="3200" dirty="0">
                <a:solidFill>
                  <a:srgbClr val="FF0000"/>
                </a:solidFill>
              </a:rPr>
              <a:t>G</a:t>
            </a:r>
            <a:endParaRPr lang="ru-RU" sz="3200" dirty="0">
              <a:solidFill>
                <a:srgbClr val="FF0000"/>
              </a:solidFill>
            </a:endParaRPr>
          </a:p>
          <a:p>
            <a:pPr marL="365125" marR="0" lvl="0" indent="-282575" algn="l" defTabSz="914400" rtl="0" eaLnBrk="0" fontAlgn="base" latinLnBrk="0" hangingPunct="0">
              <a:lnSpc>
                <a:spcPct val="100000"/>
              </a:lnSpc>
              <a:spcBef>
                <a:spcPts val="600"/>
              </a:spcBef>
              <a:spcAft>
                <a:spcPct val="0"/>
              </a:spcAft>
              <a:buClr>
                <a:schemeClr val="accent1"/>
              </a:buClr>
              <a:buSzPct val="80000"/>
              <a:buFont typeface="Wingdings 2" pitchFamily="18" charset="2"/>
              <a:buChar char=""/>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ransition spd="med">
    <p:dissolv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Real English 24 b - Dream Job with subtitles.mp4">
            <a:hlinkClick r:id="" action="ppaction://media"/>
          </p:cNvPr>
          <p:cNvPicPr>
            <a:picLocks noGrp="1" noChangeAspect="1"/>
          </p:cNvPicPr>
          <p:nvPr>
            <p:ph idx="1"/>
            <a:videoFile r:link="rId2"/>
            <p:extLst>
              <p:ext uri="{DAA4B4D4-6D71-4841-9C94-3DE7FCFB9230}">
                <p14:media xmlns:p14="http://schemas.microsoft.com/office/powerpoint/2010/main" r:link="rId1"/>
              </p:ext>
            </p:extLst>
          </p:nvPr>
        </p:nvPicPr>
        <p:blipFill>
          <a:blip r:embed="rId4"/>
          <a:stretch>
            <a:fillRect/>
          </a:stretch>
        </p:blipFill>
        <p:spPr>
          <a:xfrm>
            <a:off x="0" y="762000"/>
            <a:ext cx="9144000" cy="5143500"/>
          </a:xfrm>
          <a:prstGeom prst="rect">
            <a:avLst/>
          </a:prstGeom>
        </p:spPr>
      </p:pic>
    </p:spTree>
  </p:cSld>
  <p:clrMapOvr>
    <a:masterClrMapping/>
  </p:clrMapOvr>
  <p:transition spd="med">
    <p:dissolve/>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0"/>
            <a:ext cx="7499350" cy="1143000"/>
          </a:xfrm>
        </p:spPr>
        <p:txBody>
          <a:bodyPr/>
          <a:lstStyle/>
          <a:p>
            <a:r>
              <a:rPr lang="en-US" dirty="0"/>
              <a:t>KEYS</a:t>
            </a:r>
            <a:endParaRPr lang="ru-RU" dirty="0"/>
          </a:p>
        </p:txBody>
      </p:sp>
      <p:graphicFrame>
        <p:nvGraphicFramePr>
          <p:cNvPr id="4" name="Содержимое 3"/>
          <p:cNvGraphicFramePr>
            <a:graphicFrameLocks noGrp="1"/>
          </p:cNvGraphicFramePr>
          <p:nvPr>
            <p:ph idx="1"/>
          </p:nvPr>
        </p:nvGraphicFramePr>
        <p:xfrm>
          <a:off x="38671" y="1134685"/>
          <a:ext cx="9105329" cy="5723315"/>
        </p:xfrm>
        <a:graphic>
          <a:graphicData uri="http://schemas.openxmlformats.org/drawingml/2006/table">
            <a:tbl>
              <a:tblPr firstRow="1" bandRow="1">
                <a:tableStyleId>{22838BEF-8BB2-4498-84A7-C5851F593DF1}</a:tableStyleId>
              </a:tblPr>
              <a:tblGrid>
                <a:gridCol w="14478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2780729">
                  <a:extLst>
                    <a:ext uri="{9D8B030D-6E8A-4147-A177-3AD203B41FA5}">
                      <a16:colId xmlns:a16="http://schemas.microsoft.com/office/drawing/2014/main" val="20003"/>
                    </a:ext>
                  </a:extLst>
                </a:gridCol>
              </a:tblGrid>
              <a:tr h="397643">
                <a:tc>
                  <a:txBody>
                    <a:bodyPr/>
                    <a:lstStyle/>
                    <a:p>
                      <a:pPr algn="l">
                        <a:spcAft>
                          <a:spcPts val="0"/>
                        </a:spcAft>
                      </a:pPr>
                      <a:r>
                        <a:rPr lang="en-US" sz="2000" dirty="0"/>
                        <a:t>       Name</a:t>
                      </a:r>
                      <a:endParaRPr lang="ru-RU" sz="2400" dirty="0">
                        <a:latin typeface="Times New Roman"/>
                        <a:ea typeface="Times New Roman"/>
                        <a:cs typeface="Times New Roman"/>
                      </a:endParaRPr>
                    </a:p>
                  </a:txBody>
                  <a:tcPr marL="68580" marR="68580" marT="0" marB="0" anchor="ctr"/>
                </a:tc>
                <a:tc>
                  <a:txBody>
                    <a:bodyPr/>
                    <a:lstStyle/>
                    <a:p>
                      <a:pPr algn="l">
                        <a:spcAft>
                          <a:spcPts val="0"/>
                        </a:spcAft>
                      </a:pPr>
                      <a:r>
                        <a:rPr lang="en-US" sz="1600" dirty="0"/>
                        <a:t>      Real    Job</a:t>
                      </a:r>
                      <a:endParaRPr lang="ru-RU" sz="1800" dirty="0">
                        <a:latin typeface="Times New Roman"/>
                        <a:ea typeface="Times New Roman"/>
                        <a:cs typeface="Times New Roman"/>
                      </a:endParaRPr>
                    </a:p>
                  </a:txBody>
                  <a:tcPr marL="68580" marR="68580" marT="0" marB="0" anchor="ctr"/>
                </a:tc>
                <a:tc>
                  <a:txBody>
                    <a:bodyPr/>
                    <a:lstStyle/>
                    <a:p>
                      <a:pPr algn="l">
                        <a:spcAft>
                          <a:spcPts val="0"/>
                        </a:spcAft>
                      </a:pPr>
                      <a:r>
                        <a:rPr lang="en-US" sz="1600" dirty="0"/>
                        <a:t>Satisfaction</a:t>
                      </a:r>
                      <a:endParaRPr lang="ru-RU" sz="1800" dirty="0">
                        <a:latin typeface="Times New Roman"/>
                        <a:ea typeface="Times New Roman"/>
                        <a:cs typeface="Times New Roman"/>
                      </a:endParaRPr>
                    </a:p>
                  </a:txBody>
                  <a:tcPr marL="68580" marR="68580" marT="0" marB="0" anchor="ctr"/>
                </a:tc>
                <a:tc>
                  <a:txBody>
                    <a:bodyPr/>
                    <a:lstStyle/>
                    <a:p>
                      <a:pPr algn="l">
                        <a:spcAft>
                          <a:spcPts val="0"/>
                        </a:spcAft>
                      </a:pPr>
                      <a:r>
                        <a:rPr lang="en-US" sz="1600" dirty="0"/>
                        <a:t>      Dream Job</a:t>
                      </a:r>
                      <a:endParaRPr lang="ru-RU" sz="1800" dirty="0">
                        <a:latin typeface="Times New Roman"/>
                        <a:ea typeface="Times New Roman"/>
                        <a:cs typeface="Times New Roman"/>
                      </a:endParaRPr>
                    </a:p>
                  </a:txBody>
                  <a:tcPr marL="68580" marR="68580" marT="0" marB="0" anchor="ctr"/>
                </a:tc>
                <a:extLst>
                  <a:ext uri="{0D108BD9-81ED-4DB2-BD59-A6C34878D82A}">
                    <a16:rowId xmlns:a16="http://schemas.microsoft.com/office/drawing/2014/main" val="10000"/>
                  </a:ext>
                </a:extLst>
              </a:tr>
              <a:tr h="403166">
                <a:tc>
                  <a:txBody>
                    <a:bodyPr/>
                    <a:lstStyle/>
                    <a:p>
                      <a:pPr>
                        <a:spcAft>
                          <a:spcPts val="0"/>
                        </a:spcAft>
                      </a:pPr>
                      <a:r>
                        <a:rPr lang="en-US" sz="2000" dirty="0"/>
                        <a:t>Nona</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customer service telecommunications</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Smth that makes different to the world</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1"/>
                  </a:ext>
                </a:extLst>
              </a:tr>
              <a:tr h="403166">
                <a:tc>
                  <a:txBody>
                    <a:bodyPr/>
                    <a:lstStyle/>
                    <a:p>
                      <a:pPr>
                        <a:spcAft>
                          <a:spcPts val="0"/>
                        </a:spcAft>
                      </a:pPr>
                      <a:r>
                        <a:rPr lang="en-US" sz="2000" dirty="0"/>
                        <a:t>Diane</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registered nurse</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dirty="0"/>
                        <a:t> A pilot</a:t>
                      </a:r>
                      <a:endParaRPr lang="ru-RU" sz="18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2"/>
                  </a:ext>
                </a:extLst>
              </a:tr>
              <a:tr h="403166">
                <a:tc>
                  <a:txBody>
                    <a:bodyPr/>
                    <a:lstStyle/>
                    <a:p>
                      <a:pPr>
                        <a:spcAft>
                          <a:spcPts val="0"/>
                        </a:spcAft>
                      </a:pPr>
                      <a:r>
                        <a:rPr lang="en-US" sz="2000" dirty="0"/>
                        <a:t>Jennifer</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hairdresser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dirty="0"/>
                        <a:t>A chef</a:t>
                      </a:r>
                      <a:endParaRPr lang="ru-RU" sz="1800" dirty="0">
                        <a:latin typeface="Times New Roman"/>
                        <a:ea typeface="Times New Roman"/>
                        <a:cs typeface="Times New Roman"/>
                      </a:endParaRPr>
                    </a:p>
                  </a:txBody>
                  <a:tcPr marL="68580" marR="68580" marT="0" marB="0"/>
                </a:tc>
                <a:extLst>
                  <a:ext uri="{0D108BD9-81ED-4DB2-BD59-A6C34878D82A}">
                    <a16:rowId xmlns:a16="http://schemas.microsoft.com/office/drawing/2014/main" val="10003"/>
                  </a:ext>
                </a:extLst>
              </a:tr>
              <a:tr h="403166">
                <a:tc>
                  <a:txBody>
                    <a:bodyPr/>
                    <a:lstStyle/>
                    <a:p>
                      <a:pPr>
                        <a:spcAft>
                          <a:spcPts val="0"/>
                        </a:spcAft>
                      </a:pPr>
                      <a:r>
                        <a:rPr lang="en-US" sz="2000" dirty="0"/>
                        <a:t>Mike</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An owner of a construction company</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A beach volleyball player</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4"/>
                  </a:ext>
                </a:extLst>
              </a:tr>
              <a:tr h="403166">
                <a:tc>
                  <a:txBody>
                    <a:bodyPr/>
                    <a:lstStyle/>
                    <a:p>
                      <a:pPr>
                        <a:spcAft>
                          <a:spcPts val="0"/>
                        </a:spcAft>
                      </a:pPr>
                      <a:r>
                        <a:rPr lang="en-US" sz="2000" dirty="0"/>
                        <a:t>Jeanette</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project manager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A full-time mum</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5"/>
                  </a:ext>
                </a:extLst>
              </a:tr>
              <a:tr h="403166">
                <a:tc>
                  <a:txBody>
                    <a:bodyPr/>
                    <a:lstStyle/>
                    <a:p>
                      <a:pPr>
                        <a:spcAft>
                          <a:spcPts val="0"/>
                        </a:spcAft>
                      </a:pPr>
                      <a:r>
                        <a:rPr lang="en-US" sz="2000" dirty="0"/>
                        <a:t>Tony</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project manager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A football player</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6"/>
                  </a:ext>
                </a:extLst>
              </a:tr>
              <a:tr h="403166">
                <a:tc>
                  <a:txBody>
                    <a:bodyPr/>
                    <a:lstStyle/>
                    <a:p>
                      <a:pPr>
                        <a:spcAft>
                          <a:spcPts val="0"/>
                        </a:spcAft>
                      </a:pPr>
                      <a:r>
                        <a:rPr lang="en-US" sz="2000" dirty="0" err="1"/>
                        <a:t>Ninta</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Lawyer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An explorer</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7"/>
                  </a:ext>
                </a:extLst>
              </a:tr>
              <a:tr h="403166">
                <a:tc>
                  <a:txBody>
                    <a:bodyPr/>
                    <a:lstStyle/>
                    <a:p>
                      <a:pPr>
                        <a:spcAft>
                          <a:spcPts val="0"/>
                        </a:spcAft>
                      </a:pPr>
                      <a:r>
                        <a:rPr lang="en-US" sz="2000" dirty="0"/>
                        <a:t>Richard</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Works for a chemical company</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no</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Owning a hamburger joint</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8"/>
                  </a:ext>
                </a:extLst>
              </a:tr>
              <a:tr h="403166">
                <a:tc>
                  <a:txBody>
                    <a:bodyPr/>
                    <a:lstStyle/>
                    <a:p>
                      <a:pPr>
                        <a:spcAft>
                          <a:spcPts val="0"/>
                        </a:spcAft>
                      </a:pPr>
                      <a:r>
                        <a:rPr lang="en-US" sz="2000" dirty="0"/>
                        <a:t>Ryan</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park ranger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yes</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no</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09"/>
                  </a:ext>
                </a:extLst>
              </a:tr>
              <a:tr h="403166">
                <a:tc>
                  <a:txBody>
                    <a:bodyPr/>
                    <a:lstStyle/>
                    <a:p>
                      <a:pPr>
                        <a:spcAft>
                          <a:spcPts val="0"/>
                        </a:spcAft>
                      </a:pPr>
                      <a:r>
                        <a:rPr lang="en-US" sz="2000" dirty="0" err="1"/>
                        <a:t>Najla</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vet</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yes</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A permanent volunteer</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10"/>
                  </a:ext>
                </a:extLst>
              </a:tr>
              <a:tr h="403166">
                <a:tc>
                  <a:txBody>
                    <a:bodyPr/>
                    <a:lstStyle/>
                    <a:p>
                      <a:pPr>
                        <a:spcAft>
                          <a:spcPts val="0"/>
                        </a:spcAft>
                      </a:pPr>
                      <a:r>
                        <a:rPr lang="en-US" sz="2000" dirty="0"/>
                        <a:t>Sandy</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tour guide</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yes</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no</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11"/>
                  </a:ext>
                </a:extLst>
              </a:tr>
              <a:tr h="403166">
                <a:tc>
                  <a:txBody>
                    <a:bodyPr/>
                    <a:lstStyle/>
                    <a:p>
                      <a:pPr>
                        <a:spcAft>
                          <a:spcPts val="0"/>
                        </a:spcAft>
                      </a:pPr>
                      <a:r>
                        <a:rPr lang="en-US" sz="2000" dirty="0"/>
                        <a:t>Angelina</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bartender, an entrepreneur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yes</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a:t>no</a:t>
                      </a:r>
                      <a:endParaRPr lang="ru-RU" sz="1800">
                        <a:latin typeface="Times New Roman"/>
                        <a:ea typeface="Times New Roman"/>
                        <a:cs typeface="Times New Roman"/>
                      </a:endParaRPr>
                    </a:p>
                  </a:txBody>
                  <a:tcPr marL="68580" marR="68580" marT="0" marB="0"/>
                </a:tc>
                <a:extLst>
                  <a:ext uri="{0D108BD9-81ED-4DB2-BD59-A6C34878D82A}">
                    <a16:rowId xmlns:a16="http://schemas.microsoft.com/office/drawing/2014/main" val="10012"/>
                  </a:ext>
                </a:extLst>
              </a:tr>
              <a:tr h="403166">
                <a:tc>
                  <a:txBody>
                    <a:bodyPr/>
                    <a:lstStyle/>
                    <a:p>
                      <a:pPr>
                        <a:spcAft>
                          <a:spcPts val="0"/>
                        </a:spcAft>
                      </a:pPr>
                      <a:r>
                        <a:rPr lang="en-US" sz="2000" dirty="0"/>
                        <a:t>Jesus</a:t>
                      </a:r>
                      <a:endParaRPr lang="ru-RU" sz="2400" dirty="0">
                        <a:latin typeface="Times New Roman"/>
                        <a:ea typeface="Times New Roman"/>
                        <a:cs typeface="Times New Roman"/>
                      </a:endParaRPr>
                    </a:p>
                  </a:txBody>
                  <a:tcPr marL="68580" marR="68580" marT="0" marB="0"/>
                </a:tc>
                <a:tc>
                  <a:txBody>
                    <a:bodyPr/>
                    <a:lstStyle/>
                    <a:p>
                      <a:pPr>
                        <a:spcAft>
                          <a:spcPts val="0"/>
                        </a:spcAft>
                      </a:pPr>
                      <a:r>
                        <a:rPr lang="en-US" sz="1600" dirty="0"/>
                        <a:t>A teacher</a:t>
                      </a:r>
                      <a:endParaRPr lang="ru-RU" sz="1800" dirty="0">
                        <a:latin typeface="Times New Roman"/>
                        <a:ea typeface="Times New Roman"/>
                        <a:cs typeface="Times New Roman"/>
                      </a:endParaRPr>
                    </a:p>
                  </a:txBody>
                  <a:tcPr marL="68580" marR="68580" marT="0" marB="0"/>
                </a:tc>
                <a:tc>
                  <a:txBody>
                    <a:bodyPr/>
                    <a:lstStyle/>
                    <a:p>
                      <a:pPr>
                        <a:spcAft>
                          <a:spcPts val="0"/>
                        </a:spcAft>
                      </a:pPr>
                      <a:r>
                        <a:rPr lang="en-US" sz="1800" dirty="0"/>
                        <a:t>yes</a:t>
                      </a:r>
                      <a:endParaRPr lang="ru-RU" sz="2000" dirty="0">
                        <a:latin typeface="Times New Roman"/>
                        <a:ea typeface="Times New Roman"/>
                        <a:cs typeface="Times New Roman"/>
                      </a:endParaRPr>
                    </a:p>
                  </a:txBody>
                  <a:tcPr marL="68580" marR="68580" marT="0" marB="0"/>
                </a:tc>
                <a:tc>
                  <a:txBody>
                    <a:bodyPr/>
                    <a:lstStyle/>
                    <a:p>
                      <a:pPr>
                        <a:spcAft>
                          <a:spcPts val="0"/>
                        </a:spcAft>
                      </a:pPr>
                      <a:r>
                        <a:rPr lang="en-US" sz="1600" dirty="0"/>
                        <a:t>no</a:t>
                      </a:r>
                      <a:endParaRPr lang="ru-RU" sz="1800" dirty="0">
                        <a:latin typeface="Times New Roman"/>
                        <a:ea typeface="Times New Roman"/>
                        <a:cs typeface="Times New Roman"/>
                      </a:endParaRPr>
                    </a:p>
                  </a:txBody>
                  <a:tcPr marL="68580" marR="68580" marT="0" marB="0"/>
                </a:tc>
                <a:extLst>
                  <a:ext uri="{0D108BD9-81ED-4DB2-BD59-A6C34878D82A}">
                    <a16:rowId xmlns:a16="http://schemas.microsoft.com/office/drawing/2014/main" val="10013"/>
                  </a:ext>
                </a:extLst>
              </a:tr>
            </a:tbl>
          </a:graphicData>
        </a:graphic>
      </p:graphicFrame>
    </p:spTree>
  </p:cSld>
  <p:clrMapOvr>
    <a:masterClrMapping/>
  </p:clrMapOvr>
  <p:transition spd="med">
    <p:dissolv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410114" y="228600"/>
            <a:ext cx="6172200" cy="1444824"/>
          </a:xfrm>
        </p:spPr>
        <p:txBody>
          <a:bodyPr>
            <a:normAutofit fontScale="90000"/>
          </a:bodyPr>
          <a:lstStyle/>
          <a:p>
            <a:r>
              <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 have </a:t>
            </a:r>
            <a:b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br>
            <a: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 dream</a:t>
            </a:r>
            <a:r>
              <a:rPr lang="ru-RU"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8340" r="18340"/>
          <a:stretch/>
        </p:blipFill>
        <p:spPr bwMode="auto">
          <a:xfrm>
            <a:off x="6623720" y="620688"/>
            <a:ext cx="2520280" cy="25202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l="-522" t="10755" r="522" b="25845"/>
          <a:stretch/>
        </p:blipFill>
        <p:spPr bwMode="auto">
          <a:xfrm>
            <a:off x="6450899" y="4426965"/>
            <a:ext cx="2095500" cy="20955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descr="Картинки по запросу &quot;фото энштейн&quot;"/>
          <p:cNvPicPr>
            <a:picLocks noChangeAspect="1" noChangeArrowheads="1"/>
          </p:cNvPicPr>
          <p:nvPr/>
        </p:nvPicPr>
        <p:blipFill rotWithShape="1">
          <a:blip r:embed="rId4">
            <a:extLst>
              <a:ext uri="{28A0092B-C50C-407E-A947-70E740481C1C}">
                <a14:useLocalDpi xmlns:a14="http://schemas.microsoft.com/office/drawing/2010/main" val="0"/>
              </a:ext>
            </a:extLst>
          </a:blip>
          <a:srcRect l="6420" r="37330"/>
          <a:stretch/>
        </p:blipFill>
        <p:spPr bwMode="auto">
          <a:xfrm>
            <a:off x="4355976" y="2276872"/>
            <a:ext cx="2599021" cy="2599021"/>
          </a:xfrm>
          <a:prstGeom prst="ellipse">
            <a:avLst/>
          </a:prstGeom>
          <a:noFill/>
          <a:extLst>
            <a:ext uri="{909E8E84-426E-40DD-AFC4-6F175D3DCCD1}">
              <a14:hiddenFill xmlns:a14="http://schemas.microsoft.com/office/drawing/2010/main">
                <a:solidFill>
                  <a:srgbClr val="FFFFFF"/>
                </a:solidFill>
              </a14:hiddenFill>
            </a:ext>
          </a:extLst>
        </p:spPr>
      </p:pic>
      <p:pic>
        <p:nvPicPr>
          <p:cNvPr id="1033" name="Picture 9"/>
          <p:cNvPicPr>
            <a:picLocks noChangeAspect="1" noChangeArrowheads="1"/>
          </p:cNvPicPr>
          <p:nvPr/>
        </p:nvPicPr>
        <p:blipFill rotWithShape="1">
          <a:blip r:embed="rId5">
            <a:extLst>
              <a:ext uri="{28A0092B-C50C-407E-A947-70E740481C1C}">
                <a14:useLocalDpi xmlns:a14="http://schemas.microsoft.com/office/drawing/2010/main" val="0"/>
              </a:ext>
            </a:extLst>
          </a:blip>
          <a:srcRect l="-213" t="-248" r="1232" b="6070"/>
          <a:stretch/>
        </p:blipFill>
        <p:spPr bwMode="auto">
          <a:xfrm>
            <a:off x="2195736" y="4274305"/>
            <a:ext cx="2592288" cy="259228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descr="Картинки по запросу &quot;фото джоан роулингг&quot;"/>
          <p:cNvPicPr>
            <a:picLocks noChangeAspect="1" noChangeArrowheads="1"/>
          </p:cNvPicPr>
          <p:nvPr/>
        </p:nvPicPr>
        <p:blipFill rotWithShape="1">
          <a:blip r:embed="rId6">
            <a:extLst>
              <a:ext uri="{28A0092B-C50C-407E-A947-70E740481C1C}">
                <a14:useLocalDpi xmlns:a14="http://schemas.microsoft.com/office/drawing/2010/main" val="0"/>
              </a:ext>
            </a:extLst>
          </a:blip>
          <a:srcRect/>
          <a:stretch/>
        </p:blipFill>
        <p:spPr bwMode="auto">
          <a:xfrm>
            <a:off x="2120305" y="1814680"/>
            <a:ext cx="2190750" cy="2190750"/>
          </a:xfrm>
          <a:prstGeom prst="ellipse">
            <a:avLst/>
          </a:prstGeom>
          <a:noFill/>
          <a:extLst>
            <a:ext uri="{909E8E84-426E-40DD-AFC4-6F175D3DCCD1}">
              <a14:hiddenFill xmlns:a14="http://schemas.microsoft.com/office/drawing/2010/main">
                <a:solidFill>
                  <a:srgbClr val="FFFFFF"/>
                </a:solidFill>
              </a14:hiddenFill>
            </a:ext>
          </a:extLst>
        </p:spPr>
      </p:pic>
      <p:pic>
        <p:nvPicPr>
          <p:cNvPr id="1036" name="Picture 12"/>
          <p:cNvPicPr>
            <a:picLocks noChangeAspect="1" noChangeArrowheads="1"/>
          </p:cNvPicPr>
          <p:nvPr/>
        </p:nvPicPr>
        <p:blipFill rotWithShape="1">
          <a:blip r:embed="rId7">
            <a:extLst>
              <a:ext uri="{28A0092B-C50C-407E-A947-70E740481C1C}">
                <a14:useLocalDpi xmlns:a14="http://schemas.microsoft.com/office/drawing/2010/main" val="0"/>
              </a:ext>
            </a:extLst>
          </a:blip>
          <a:srcRect t="1769" b="19897"/>
          <a:stretch/>
        </p:blipFill>
        <p:spPr bwMode="auto">
          <a:xfrm>
            <a:off x="-42639" y="332656"/>
            <a:ext cx="2238375" cy="2238375"/>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33217029"/>
      </p:ext>
    </p:extLst>
  </p:cSld>
  <p:clrMapOvr>
    <a:masterClrMapping/>
  </p:clrMapOvr>
  <p:transition spd="med">
    <p:dissolv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304800"/>
            <a:ext cx="5544617" cy="2592288"/>
          </a:xfrm>
        </p:spPr>
        <p:txBody>
          <a:bodyPr>
            <a:normAutofit fontScale="90000"/>
          </a:bodyPr>
          <a:lstStyle/>
          <a:p>
            <a:br>
              <a:rPr lang="en-US" dirty="0"/>
            </a:br>
            <a:r>
              <a:rPr lang="en-US" dirty="0"/>
              <a:t>“All our dreams can come true, if we have the courage to pursue them.”</a:t>
            </a:r>
            <a:br>
              <a:rPr lang="en-US" dirty="0"/>
            </a:br>
            <a:br>
              <a:rPr lang="en-US" dirty="0"/>
            </a:br>
            <a:r>
              <a:rPr lang="en-US" dirty="0"/>
              <a:t>Walter Disney </a:t>
            </a:r>
            <a:endParaRPr lang="ru-RU" dirty="0"/>
          </a:p>
        </p:txBody>
      </p:sp>
      <p:pic>
        <p:nvPicPr>
          <p:cNvPr id="4" name="Picture 9"/>
          <p:cNvPicPr>
            <a:picLocks noChangeAspect="1" noChangeArrowheads="1"/>
          </p:cNvPicPr>
          <p:nvPr/>
        </p:nvPicPr>
        <p:blipFill rotWithShape="1">
          <a:blip r:embed="rId2">
            <a:extLst>
              <a:ext uri="{28A0092B-C50C-407E-A947-70E740481C1C}">
                <a14:useLocalDpi xmlns:a14="http://schemas.microsoft.com/office/drawing/2010/main" val="0"/>
              </a:ext>
            </a:extLst>
          </a:blip>
          <a:srcRect l="-213" t="-248" r="1232" b="6070"/>
          <a:stretch/>
        </p:blipFill>
        <p:spPr bwMode="auto">
          <a:xfrm>
            <a:off x="6248400" y="457200"/>
            <a:ext cx="2592288" cy="2592288"/>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Объект 2"/>
          <p:cNvSpPr>
            <a:spLocks noGrp="1"/>
          </p:cNvSpPr>
          <p:nvPr>
            <p:ph sz="quarter" idx="1"/>
          </p:nvPr>
        </p:nvSpPr>
        <p:spPr>
          <a:xfrm>
            <a:off x="762000" y="3733800"/>
            <a:ext cx="7571184" cy="2108848"/>
          </a:xfrm>
        </p:spPr>
        <p:txBody>
          <a:bodyPr>
            <a:normAutofit fontScale="92500" lnSpcReduction="20000"/>
          </a:bodyPr>
          <a:lstStyle/>
          <a:p>
            <a:r>
              <a:rPr lang="en-US" b="1" i="1" dirty="0"/>
              <a:t>He was an American animator, won 22 Oscars .</a:t>
            </a:r>
            <a:r>
              <a:rPr lang="en-US" b="1" dirty="0"/>
              <a:t> </a:t>
            </a:r>
            <a:r>
              <a:rPr lang="en-US" b="1" i="1" dirty="0"/>
              <a:t>But Walt Disney also had many failures. He was fired by a newspaper editor because, “he lacked imagination and had no good ideas.”</a:t>
            </a:r>
          </a:p>
        </p:txBody>
      </p:sp>
    </p:spTree>
    <p:extLst>
      <p:ext uri="{BB962C8B-B14F-4D97-AF65-F5344CB8AC3E}">
        <p14:creationId xmlns:p14="http://schemas.microsoft.com/office/powerpoint/2010/main" val="3506249655"/>
      </p:ext>
    </p:extLst>
  </p:cSld>
  <p:clrMapOvr>
    <a:masterClrMapping/>
  </p:clrMapOvr>
  <p:transition spd="med">
    <p:dissolv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0600" y="990600"/>
            <a:ext cx="5715000" cy="2592288"/>
          </a:xfrm>
        </p:spPr>
        <p:txBody>
          <a:bodyPr>
            <a:normAutofit fontScale="90000"/>
          </a:bodyPr>
          <a:lstStyle/>
          <a:p>
            <a:r>
              <a:rPr lang="en-US" b="1" dirty="0"/>
              <a:t>“</a:t>
            </a:r>
            <a:r>
              <a:rPr lang="en-US" dirty="0"/>
              <a:t>The probability that we may fail in the struggle ought not to deter us from the support of a cause we believe to be just.”</a:t>
            </a:r>
            <a:br>
              <a:rPr lang="en-US" dirty="0"/>
            </a:br>
            <a:br>
              <a:rPr lang="en-US" dirty="0"/>
            </a:br>
            <a:r>
              <a:rPr lang="en-US" dirty="0"/>
              <a:t>Abraham </a:t>
            </a:r>
            <a:r>
              <a:rPr lang="en-US" dirty="0" err="1"/>
              <a:t>Linkoln</a:t>
            </a:r>
            <a:endParaRPr lang="ru-RU" dirty="0"/>
          </a:p>
        </p:txBody>
      </p:sp>
      <p:sp>
        <p:nvSpPr>
          <p:cNvPr id="3" name="Объект 2"/>
          <p:cNvSpPr>
            <a:spLocks noGrp="1"/>
          </p:cNvSpPr>
          <p:nvPr>
            <p:ph sz="quarter" idx="1"/>
          </p:nvPr>
        </p:nvSpPr>
        <p:spPr>
          <a:xfrm>
            <a:off x="1143000" y="4749152"/>
            <a:ext cx="7571184" cy="2108848"/>
          </a:xfrm>
        </p:spPr>
        <p:txBody>
          <a:bodyPr>
            <a:normAutofit/>
          </a:bodyPr>
          <a:lstStyle/>
          <a:p>
            <a:r>
              <a:rPr lang="en-US" b="1" i="1" dirty="0"/>
              <a:t>He was the 16th American President. It took him 30 years to achieve his dream of becoming president of the United State.</a:t>
            </a:r>
          </a:p>
        </p:txBody>
      </p:sp>
      <p:pic>
        <p:nvPicPr>
          <p:cNvPr id="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22" t="10755" r="522" b="25845"/>
          <a:stretch/>
        </p:blipFill>
        <p:spPr bwMode="auto">
          <a:xfrm>
            <a:off x="6324600" y="1905000"/>
            <a:ext cx="2819400" cy="2819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545898"/>
      </p:ext>
    </p:extLst>
  </p:cSld>
  <p:clrMapOvr>
    <a:masterClrMapping/>
  </p:clrMapOvr>
  <p:transition spd="med">
    <p:dissolv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1062</TotalTime>
  <Words>1904</Words>
  <Application>Microsoft Office PowerPoint</Application>
  <PresentationFormat>Экран (4:3)</PresentationFormat>
  <Paragraphs>179</Paragraphs>
  <Slides>29</Slides>
  <Notes>1</Notes>
  <HiddenSlides>0</HiddenSlides>
  <MMClips>2</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29</vt:i4>
      </vt:variant>
    </vt:vector>
  </HeadingPairs>
  <TitlesOfParts>
    <vt:vector size="38" baseType="lpstr">
      <vt:lpstr>Arial</vt:lpstr>
      <vt:lpstr>Calibri</vt:lpstr>
      <vt:lpstr>Corbel</vt:lpstr>
      <vt:lpstr>Georgia</vt:lpstr>
      <vt:lpstr>Gill Sans MT</vt:lpstr>
      <vt:lpstr>Times New Roman</vt:lpstr>
      <vt:lpstr>Verdana</vt:lpstr>
      <vt:lpstr>Wingdings 2</vt:lpstr>
      <vt:lpstr>Солнцестояние</vt:lpstr>
      <vt:lpstr>Презентация PowerPoint</vt:lpstr>
      <vt:lpstr>Презентация PowerPoint</vt:lpstr>
      <vt:lpstr>Read what the people with different jobs say and match what they say to the name of their job. Write the correct letter (A-K). </vt:lpstr>
      <vt:lpstr>KEYS:  </vt:lpstr>
      <vt:lpstr>Презентация PowerPoint</vt:lpstr>
      <vt:lpstr>KEYS</vt:lpstr>
      <vt:lpstr>I have       a dream…</vt:lpstr>
      <vt:lpstr> “All our dreams can come true, if we have the courage to pursue them.”  Walter Disney </vt:lpstr>
      <vt:lpstr>“The probability that we may fail in the struggle ought not to deter us from the support of a cause we believe to be just.”  Abraham Linkoln</vt:lpstr>
      <vt:lpstr>“Failure is simply the opportunity to begin again, this time more intelligently.”   Henry Ford</vt:lpstr>
      <vt:lpstr>“It is impossible to live without failing at something, unless you live so cautiously that you might as well not have lived at all - in which case, you fail by default.”  J.K. Rowling</vt:lpstr>
      <vt:lpstr>“I have missed more than 9,000 shots in my career. I have lost almost 300 games. On 26 occasions I have been entrusted to take the game winning shot, and I missed. I have failed over and over and over again in my life.   And that is why I succeed.”  Michael Jordan </vt:lpstr>
      <vt:lpstr>“Failure is success in progress”  Albert Einstein</vt:lpstr>
      <vt:lpstr>Презентация PowerPoint</vt:lpstr>
      <vt:lpstr>Презентация PowerPoint</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Michael Jordan’s advice so that your dream will come true. </vt:lpstr>
      <vt:lpstr>STEPS</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William Shakespeare.</dc:title>
  <dc:creator>Наталья</dc:creator>
  <cp:lastModifiedBy>Наталья Батицкая</cp:lastModifiedBy>
  <cp:revision>103</cp:revision>
  <dcterms:created xsi:type="dcterms:W3CDTF">2011-10-01T08:35:18Z</dcterms:created>
  <dcterms:modified xsi:type="dcterms:W3CDTF">2024-05-10T19:24:30Z</dcterms:modified>
</cp:coreProperties>
</file>