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5" r:id="rId1"/>
  </p:sldMasterIdLst>
  <p:notesMasterIdLst>
    <p:notesMasterId r:id="rId14"/>
  </p:notesMasterIdLst>
  <p:sldIdLst>
    <p:sldId id="257" r:id="rId2"/>
    <p:sldId id="256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39" autoAdjust="0"/>
    <p:restoredTop sz="50179"/>
  </p:normalViewPr>
  <p:slideViewPr>
    <p:cSldViewPr>
      <p:cViewPr varScale="1">
        <p:scale>
          <a:sx n="92" d="100"/>
          <a:sy n="92" d="100"/>
        </p:scale>
        <p:origin x="-924" y="-102"/>
      </p:cViewPr>
      <p:guideLst>
        <p:guide orient="horz" pos="2159"/>
        <p:guide orient="horz" pos="3820"/>
        <p:guide pos="287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88CFBD03-720A-4C10-A1E4-F8BD49F5BD6C}" type="datetime1">
              <a:rPr lang="ru-RU"/>
              <a:pPr lvl="0">
                <a:defRPr/>
              </a:pPr>
              <a:t>07.02.2021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</a:p>
          <a:p>
            <a:pPr lvl="1">
              <a:defRPr/>
            </a:pPr>
            <a:r>
              <a:rPr lang="ru-RU"/>
              <a:t>Второй уровень</a:t>
            </a:r>
          </a:p>
          <a:p>
            <a:pPr lvl="2">
              <a:defRPr/>
            </a:pPr>
            <a:r>
              <a:rPr lang="ru-RU"/>
              <a:t>Третий уровень</a:t>
            </a:r>
          </a:p>
          <a:p>
            <a:pPr lvl="3">
              <a:defRPr/>
            </a:pPr>
            <a:r>
              <a:rPr lang="ru-RU"/>
              <a:t>Четвертый уровень</a:t>
            </a:r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2C9980A8-0355-485C-9F80-64D7446A4C2A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34300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Заголовок и вертикальный текст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>
              <a:defRPr/>
            </a:pPr>
            <a:r>
              <a:rPr lang="ru-RU"/>
              <a:t>Образец текста</a:t>
            </a:r>
          </a:p>
          <a:p>
            <a:pPr lvl="1" eaLnBrk="1" latinLnBrk="0" hangingPunct="1">
              <a:defRPr/>
            </a:pPr>
            <a:r>
              <a:rPr lang="ru-RU"/>
              <a:t>Второй уровень</a:t>
            </a:r>
          </a:p>
          <a:p>
            <a:pPr lvl="2" eaLnBrk="1" latinLnBrk="0" hangingPunct="1">
              <a:defRPr/>
            </a:pPr>
            <a:r>
              <a:rPr lang="ru-RU"/>
              <a:t>Третий уровень</a:t>
            </a:r>
          </a:p>
          <a:p>
            <a:pPr lvl="3" eaLnBrk="1" latinLnBrk="0" hangingPunct="1">
              <a:defRPr/>
            </a:pPr>
            <a:r>
              <a:rPr lang="ru-RU"/>
              <a:t>Четвертый уровень</a:t>
            </a:r>
          </a:p>
          <a:p>
            <a:pPr lvl="4" eaLnBrk="1" latinLnBrk="0" hangingPunct="1">
              <a:defRPr/>
            </a:pPr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106E36-FD25-4E2D-B0AA-010F637433A0}" type="datetime1">
              <a:rPr lang="ru-RU"/>
              <a:pPr lvl="0">
                <a:defRPr/>
              </a:pPr>
              <a:t>07.02.2021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725C68B6-61C2-468F-89AB-4B9F7531AA68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Вертикальный заголовок и текст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pPr lvl="0">
              <a:defRPr/>
            </a:pPr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>
              <a:defRPr/>
            </a:pPr>
            <a:r>
              <a:rPr lang="ru-RU"/>
              <a:t>Образец текста</a:t>
            </a:r>
          </a:p>
          <a:p>
            <a:pPr lvl="1" eaLnBrk="1" latinLnBrk="0" hangingPunct="1">
              <a:defRPr/>
            </a:pPr>
            <a:r>
              <a:rPr lang="ru-RU"/>
              <a:t>Второй уровень</a:t>
            </a:r>
          </a:p>
          <a:p>
            <a:pPr lvl="2" eaLnBrk="1" latinLnBrk="0" hangingPunct="1">
              <a:defRPr/>
            </a:pPr>
            <a:r>
              <a:rPr lang="ru-RU"/>
              <a:t>Третий уровень</a:t>
            </a:r>
          </a:p>
          <a:p>
            <a:pPr lvl="3" eaLnBrk="1" latinLnBrk="0" hangingPunct="1">
              <a:defRPr/>
            </a:pPr>
            <a:r>
              <a:rPr lang="ru-RU"/>
              <a:t>Четвертый уровень</a:t>
            </a:r>
          </a:p>
          <a:p>
            <a:pPr lvl="4" eaLnBrk="1" latinLnBrk="0" hangingPunct="1">
              <a:defRPr/>
            </a:pPr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106E36-FD25-4E2D-B0AA-010F637433A0}" type="datetime1">
              <a:rPr lang="ru-RU"/>
              <a:pPr lvl="0">
                <a:defRPr/>
              </a:pPr>
              <a:t>07.02.2021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725C68B6-61C2-468F-89AB-4B9F7531AA68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Заголовок раздела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>
              <a:defRPr/>
            </a:pP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</a:lstStyle>
          <a:p>
            <a:pPr lvl="0">
              <a:defRPr/>
            </a:pPr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>
              <a:defRPr/>
            </a:pPr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106E36-FD25-4E2D-B0AA-010F637433A0}" type="datetime1">
              <a:rPr lang="ru-RU"/>
              <a:pPr lvl="0">
                <a:defRPr/>
              </a:pPr>
              <a:t>07.02.2021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725C68B6-61C2-468F-89AB-4B9F7531AA68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>
              <a:defRPr/>
            </a:pPr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>
              <a:defRPr/>
            </a:pPr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>
              <a:defRPr/>
            </a:pPr>
            <a:endParaRPr kumimoji="0"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Два объекта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pPr lvl="0">
              <a:defRPr/>
            </a:pPr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>
              <a:defRPr/>
            </a:pPr>
            <a:r>
              <a:rPr lang="ru-RU"/>
              <a:t>Образец текста</a:t>
            </a:r>
          </a:p>
          <a:p>
            <a:pPr lvl="1" eaLnBrk="1" latinLnBrk="0" hangingPunct="1">
              <a:defRPr/>
            </a:pPr>
            <a:r>
              <a:rPr lang="ru-RU"/>
              <a:t>Второй уровень</a:t>
            </a:r>
          </a:p>
          <a:p>
            <a:pPr lvl="2" eaLnBrk="1" latinLnBrk="0" hangingPunct="1">
              <a:defRPr/>
            </a:pPr>
            <a:r>
              <a:rPr lang="ru-RU"/>
              <a:t>Третий уровень</a:t>
            </a:r>
          </a:p>
          <a:p>
            <a:pPr lvl="3" eaLnBrk="1" latinLnBrk="0" hangingPunct="1">
              <a:defRPr/>
            </a:pPr>
            <a:r>
              <a:rPr lang="ru-RU"/>
              <a:t>Четвертый уровень</a:t>
            </a:r>
          </a:p>
          <a:p>
            <a:pPr lvl="4" eaLnBrk="1" latinLnBrk="0" hangingPunct="1">
              <a:defRPr/>
            </a:pPr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>
              <a:defRPr/>
            </a:pPr>
            <a:r>
              <a:rPr lang="ru-RU"/>
              <a:t>Образец текста</a:t>
            </a:r>
          </a:p>
          <a:p>
            <a:pPr lvl="1" eaLnBrk="1" latinLnBrk="0" hangingPunct="1">
              <a:defRPr/>
            </a:pPr>
            <a:r>
              <a:rPr lang="ru-RU"/>
              <a:t>Второй уровень</a:t>
            </a:r>
          </a:p>
          <a:p>
            <a:pPr lvl="2" eaLnBrk="1" latinLnBrk="0" hangingPunct="1">
              <a:defRPr/>
            </a:pPr>
            <a:r>
              <a:rPr lang="ru-RU"/>
              <a:t>Третий уровень</a:t>
            </a:r>
          </a:p>
          <a:p>
            <a:pPr lvl="3" eaLnBrk="1" latinLnBrk="0" hangingPunct="1">
              <a:defRPr/>
            </a:pPr>
            <a:r>
              <a:rPr lang="ru-RU"/>
              <a:t>Четвертый уровень</a:t>
            </a:r>
          </a:p>
          <a:p>
            <a:pPr lvl="4" eaLnBrk="1" latinLnBrk="0" hangingPunct="1">
              <a:defRPr/>
            </a:pPr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106E36-FD25-4E2D-B0AA-010F637433A0}" type="datetime1">
              <a:rPr lang="ru-RU"/>
              <a:pPr lvl="0">
                <a:defRPr/>
              </a:pPr>
              <a:t>07.02.2021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725C68B6-61C2-468F-89AB-4B9F7531AA68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Сравнение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</a:lstStyle>
          <a:p>
            <a:pPr lvl="0">
              <a:defRPr/>
            </a:pPr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>
              <a:defRPr/>
            </a:pPr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>
              <a:defRPr/>
            </a:pPr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</a:lstStyle>
          <a:p>
            <a:pPr lvl="0" eaLnBrk="1" latinLnBrk="0" hangingPunct="1">
              <a:defRPr/>
            </a:pPr>
            <a:r>
              <a:rPr lang="ru-RU"/>
              <a:t>Образец текста</a:t>
            </a:r>
          </a:p>
          <a:p>
            <a:pPr lvl="1" eaLnBrk="1" latinLnBrk="0" hangingPunct="1">
              <a:defRPr/>
            </a:pPr>
            <a:r>
              <a:rPr lang="ru-RU"/>
              <a:t>Второй уровень</a:t>
            </a:r>
          </a:p>
          <a:p>
            <a:pPr lvl="2" eaLnBrk="1" latinLnBrk="0" hangingPunct="1">
              <a:defRPr/>
            </a:pPr>
            <a:r>
              <a:rPr lang="ru-RU"/>
              <a:t>Третий уровень</a:t>
            </a:r>
          </a:p>
          <a:p>
            <a:pPr lvl="3" eaLnBrk="1" latinLnBrk="0" hangingPunct="1">
              <a:defRPr/>
            </a:pPr>
            <a:r>
              <a:rPr lang="ru-RU"/>
              <a:t>Четвертый уровень</a:t>
            </a:r>
          </a:p>
          <a:p>
            <a:pPr lvl="4" eaLnBrk="1" latinLnBrk="0" hangingPunct="1">
              <a:defRPr/>
            </a:pPr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</a:lstStyle>
          <a:p>
            <a:pPr lvl="0" eaLnBrk="1" latinLnBrk="0" hangingPunct="1">
              <a:defRPr/>
            </a:pPr>
            <a:r>
              <a:rPr lang="ru-RU"/>
              <a:t>Образец текста</a:t>
            </a:r>
          </a:p>
          <a:p>
            <a:pPr lvl="1" eaLnBrk="1" latinLnBrk="0" hangingPunct="1">
              <a:defRPr/>
            </a:pPr>
            <a:r>
              <a:rPr lang="ru-RU"/>
              <a:t>Второй уровень</a:t>
            </a:r>
          </a:p>
          <a:p>
            <a:pPr lvl="2" eaLnBrk="1" latinLnBrk="0" hangingPunct="1">
              <a:defRPr/>
            </a:pPr>
            <a:r>
              <a:rPr lang="ru-RU"/>
              <a:t>Третий уровень</a:t>
            </a:r>
          </a:p>
          <a:p>
            <a:pPr lvl="3" eaLnBrk="1" latinLnBrk="0" hangingPunct="1">
              <a:defRPr/>
            </a:pPr>
            <a:r>
              <a:rPr lang="ru-RU"/>
              <a:t>Четвертый уровень</a:t>
            </a:r>
          </a:p>
          <a:p>
            <a:pPr lvl="4" eaLnBrk="1" latinLnBrk="0" hangingPunct="1">
              <a:defRPr/>
            </a:pPr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106E36-FD25-4E2D-B0AA-010F637433A0}" type="datetime1">
              <a:rPr lang="ru-RU"/>
              <a:pPr lvl="0">
                <a:defRPr/>
              </a:pPr>
              <a:t>07.02.2021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725C68B6-61C2-468F-89AB-4B9F7531AA68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Пусто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>
              <a:defRPr/>
            </a:pPr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106E36-FD25-4E2D-B0AA-010F637433A0}" type="datetime1">
              <a:rPr lang="ru-RU"/>
              <a:pPr lvl="0">
                <a:defRPr/>
              </a:pPr>
              <a:t>07.02.2021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725C68B6-61C2-468F-89AB-4B9F7531AA68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>
              <a:defRPr/>
            </a:pPr>
            <a:endParaRPr kumimoji="0"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Объект с подписью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</a:lstStyle>
          <a:p>
            <a:pPr lvl="0">
              <a:defRPr/>
            </a:pPr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>
              <a:defRPr/>
            </a:pPr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>
              <a:defRPr/>
            </a:pPr>
            <a:r>
              <a:rPr lang="ru-RU"/>
              <a:t>Образец текста</a:t>
            </a:r>
          </a:p>
          <a:p>
            <a:pPr lvl="1" eaLnBrk="1" latinLnBrk="0" hangingPunct="1">
              <a:defRPr/>
            </a:pPr>
            <a:r>
              <a:rPr lang="ru-RU"/>
              <a:t>Второй уровень</a:t>
            </a:r>
          </a:p>
          <a:p>
            <a:pPr lvl="2" eaLnBrk="1" latinLnBrk="0" hangingPunct="1">
              <a:defRPr/>
            </a:pPr>
            <a:r>
              <a:rPr lang="ru-RU"/>
              <a:t>Третий уровень</a:t>
            </a:r>
          </a:p>
          <a:p>
            <a:pPr lvl="3" eaLnBrk="1" latinLnBrk="0" hangingPunct="1">
              <a:defRPr/>
            </a:pPr>
            <a:r>
              <a:rPr lang="ru-RU"/>
              <a:t>Четвертый уровень</a:t>
            </a:r>
          </a:p>
          <a:p>
            <a:pPr lvl="4" eaLnBrk="1" latinLnBrk="0" hangingPunct="1">
              <a:defRPr/>
            </a:pPr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106E36-FD25-4E2D-B0AA-010F637433A0}" type="datetime1">
              <a:rPr lang="ru-RU"/>
              <a:pPr lvl="0">
                <a:defRPr/>
              </a:pPr>
              <a:t>07.02.2021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725C68B6-61C2-468F-89AB-4B9F7531AA68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Рисунок с подписью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</a:lstStyle>
          <a:p>
            <a:pPr lvl="0">
              <a:defRPr/>
            </a:pPr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106E36-FD25-4E2D-B0AA-010F637433A0}" type="datetime1">
              <a:rPr lang="ru-RU"/>
              <a:pPr lvl="0">
                <a:defRPr/>
              </a:pPr>
              <a:t>07.02.2021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725C68B6-61C2-468F-89AB-4B9F7531AA68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</a:lstStyle>
          <a:p>
            <a:pPr marL="0" algn="l" eaLnBrk="1" latinLnBrk="0" hangingPunct="1">
              <a:defRPr/>
            </a:pPr>
            <a:r>
              <a:rPr kumimoji="0" lang="ru-RU"/>
              <a:t>Вставка рисунка</a:t>
            </a:r>
            <a:endParaRPr kumimoji="0" lang="en-US"/>
          </a:p>
        </p:txBody>
      </p:sp>
      <p:sp>
        <p:nvSpPr>
          <p:cNvPr id="9" name="Блок-схема: процесс 8"/>
          <p:cNvSpPr/>
          <p:nvPr/>
        </p:nvSpPr>
        <p:spPr>
          <a:xfrm rot="19468672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100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>
              <a:defRPr/>
            </a:pPr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100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>
              <a:defRPr/>
            </a:pP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>
              <a:defRPr/>
            </a:pPr>
            <a:r>
              <a:rPr kumimoji="0" lang="ru-RU"/>
              <a:t>Образец текста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microsoft.com/office/2007/relationships/hdphoto" Target="../media/hdphoto2.wdp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20565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с ноута\Таня\работа садик\Подготовительная группа\обучение грамоте\bug-clip-art-1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806015"/>
            <a:ext cx="1287803" cy="1408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D:\с ноута\Таня\работа садик\Подготовительная группа\обучение грамоте\kisspng-rooster-chicken-clip-art-chicken-5ab6dd09707231.653392211521933577460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132856"/>
            <a:ext cx="1507997" cy="134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D:\с ноута\Таня\работа садик\Подготовительная группа\обучение грамоте\zelenovataya-narisovannaya-muha-risunok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88024" y="3397780"/>
            <a:ext cx="1368152" cy="938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18190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с ноута\Таня\работа садик\Подготовительная группа\обучение грамоте\dc5e0317c808d9d2f8fff8128faad9b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-794626"/>
            <a:ext cx="4320480" cy="5636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D:\с ноута\Таня\работа садик\Подготовительная группа\обучение грамоте\DdWSqswX0AAqSHY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556792"/>
            <a:ext cx="1788930" cy="193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24547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06513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6613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с ноута\Таня\работа садик\Подготовительная группа\обучение грамоте\s1200-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255"/>
          <a:stretch/>
        </p:blipFill>
        <p:spPr bwMode="auto">
          <a:xfrm rot="614157">
            <a:off x="5510486" y="3645024"/>
            <a:ext cx="1349896" cy="958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с ноута\Таня\работа садик\Подготовительная группа\обучение грамоте\letter-a-clip-art-3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84784"/>
            <a:ext cx="1087991" cy="1322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D:\с ноута\Таня\работа садик\Подготовительная группа\обучение грамоте\104368537_UY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741" y="620688"/>
            <a:ext cx="2371254" cy="2042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D:\с ноута\Таня\работа садик\Подготовительная группа\обучение грамоте\a1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005064"/>
            <a:ext cx="2373847" cy="2317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D:\с ноута\Таня\работа садик\Подготовительная группа\обучение грамоте\bf06120e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37"/>
          <a:stretch/>
        </p:blipFill>
        <p:spPr bwMode="auto">
          <a:xfrm>
            <a:off x="4644008" y="2806900"/>
            <a:ext cx="1126267" cy="745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D:\с ноута\Таня\работа садик\Подготовительная группа\обучение грамоте\bf06120e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3737"/>
          <a:stretch/>
        </p:blipFill>
        <p:spPr bwMode="auto">
          <a:xfrm>
            <a:off x="2627784" y="404664"/>
            <a:ext cx="1366092" cy="1530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09966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437112"/>
            <a:ext cx="104547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779912" y="2481126"/>
            <a:ext cx="104547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790539" y="908720"/>
            <a:ext cx="98937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763688" y="2976335"/>
            <a:ext cx="73129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11560" y="1484784"/>
            <a:ext cx="104547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607575" y="4227478"/>
            <a:ext cx="104547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825391" y="4077072"/>
            <a:ext cx="98937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769285" y="692696"/>
            <a:ext cx="104547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580112" y="2355270"/>
            <a:ext cx="116891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Ы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460934" y="4077072"/>
            <a:ext cx="104547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7532754" y="1757851"/>
            <a:ext cx="79541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8316416" y="3801820"/>
            <a:ext cx="73129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H="1">
            <a:off x="395536" y="4725144"/>
            <a:ext cx="738763" cy="94888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4922642" y="1010342"/>
            <a:ext cx="738763" cy="94888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7576008" y="2208059"/>
            <a:ext cx="738763" cy="94888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6614291" y="4396509"/>
            <a:ext cx="738763" cy="94888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2607576" y="2191278"/>
            <a:ext cx="117233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H="1">
            <a:off x="5576686" y="3573016"/>
            <a:ext cx="117233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4733909" y="5269539"/>
            <a:ext cx="117233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Овал 20"/>
          <p:cNvSpPr/>
          <p:nvPr/>
        </p:nvSpPr>
        <p:spPr>
          <a:xfrm>
            <a:off x="467544" y="1556792"/>
            <a:ext cx="1296144" cy="137454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2440257" y="4362229"/>
            <a:ext cx="1296144" cy="137454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1584628" y="3347319"/>
            <a:ext cx="1013717" cy="110932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8033989" y="4160217"/>
            <a:ext cx="1013717" cy="110932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55319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99992" y="1484784"/>
            <a:ext cx="14350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8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8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sz="8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68344" y="2564904"/>
            <a:ext cx="149912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8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en-US" sz="8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sz="8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2564905"/>
            <a:ext cx="201622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8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en-US" sz="8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sz="8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72672" y="332656"/>
            <a:ext cx="153920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8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8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sz="8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54046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с ноута\Таня\работа садик\Подготовительная группа\обучение грамоте\bug-clip-art-1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2696"/>
            <a:ext cx="2106475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с ноута\Таня\работа садик\Подготовительная группа\обучение грамоте\kisspng-beehive-clip-art-honey-bee-vector-graphics-seek-the-buzz-thoughts-that-might-just-be-useful-i-5c75a9a1cc53d4.87264126155121500983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0778" y1="69605" x2="40778" y2="69605"/>
                        <a14:foregroundMark x1="42778" y1="77105" x2="42778" y2="771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3341" y="3212976"/>
            <a:ext cx="3496179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с ноута\Таня\работа садик\Подготовительная группа\обучение грамоте\1141498_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6601" y="223714"/>
            <a:ext cx="3902075" cy="2989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76800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08579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с ноута\Таня\работа садик\Подготовительная группа\обучение грамоте\orig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69" t="11866" r="22132" b="8789"/>
          <a:stretch/>
        </p:blipFill>
        <p:spPr bwMode="auto">
          <a:xfrm>
            <a:off x="2123728" y="188640"/>
            <a:ext cx="2492646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:\с ноута\Таня\работа садик\Подготовительная группа\обучение грамоте\orig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69" t="11866" r="22132" b="8789"/>
          <a:stretch/>
        </p:blipFill>
        <p:spPr bwMode="auto">
          <a:xfrm>
            <a:off x="4788024" y="1209782"/>
            <a:ext cx="1537292" cy="1643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80521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с ноута\Таня\работа садик\Подготовительная группа\обучение грамоте\1488346_61164nothumb5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2" b="7491"/>
          <a:stretch/>
        </p:blipFill>
        <p:spPr bwMode="auto">
          <a:xfrm>
            <a:off x="179512" y="313524"/>
            <a:ext cx="7272808" cy="4886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395536" y="548680"/>
            <a:ext cx="93610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2195736" y="525247"/>
            <a:ext cx="93610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395536" y="701080"/>
            <a:ext cx="108012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503323" y="865296"/>
            <a:ext cx="97233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54167" y="1017696"/>
            <a:ext cx="97233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603072" y="1176410"/>
            <a:ext cx="97233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159507" y="695578"/>
            <a:ext cx="97233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105750" y="865296"/>
            <a:ext cx="97233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978140" y="1017696"/>
            <a:ext cx="97233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978139" y="1176410"/>
            <a:ext cx="97233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889746" y="1337975"/>
            <a:ext cx="97233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851505" y="1490375"/>
            <a:ext cx="97233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723743" y="1490375"/>
            <a:ext cx="97233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648785" y="1337975"/>
            <a:ext cx="97233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724843" y="1642775"/>
            <a:ext cx="97233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889746" y="1642775"/>
            <a:ext cx="827960" cy="101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1763956" y="1792723"/>
            <a:ext cx="953750" cy="101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863588" y="1793734"/>
            <a:ext cx="953750" cy="101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897755" y="1960570"/>
            <a:ext cx="1694161" cy="101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897755" y="2097826"/>
            <a:ext cx="1694161" cy="101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52354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Microsoft JhengHei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Microsoft JhengHei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4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40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40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MS PGothic"/>
        <a:font script="Hang" typeface="Malgun Gothic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MS PGothic"/>
        <a:font script="Hang" typeface="Malgun Gothic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24</Words>
  <Application>Microsoft Office PowerPoint</Application>
  <PresentationFormat>Экран (4:3)</PresentationFormat>
  <Paragraphs>16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Солнцестояние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Sergey Morozov</dc:creator>
  <cp:lastModifiedBy>Алексей</cp:lastModifiedBy>
  <cp:revision>84</cp:revision>
  <dcterms:created xsi:type="dcterms:W3CDTF">2015-11-23T16:50:01Z</dcterms:created>
  <dcterms:modified xsi:type="dcterms:W3CDTF">2021-02-07T16:54:41Z</dcterms:modified>
  <cp:version>0906.0100.01</cp:version>
</cp:coreProperties>
</file>