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6" d="100"/>
          <a:sy n="96" d="100"/>
        </p:scale>
        <p:origin x="-178" y="-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8AB38D-D1F8-47E5-B4C4-D7208D154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56354C3-A635-48BA-A810-AEFC14EBD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77F3776-8E7D-4BB3-A791-DC046A421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F740077-78E5-4ABB-BE21-7DC6D9C00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A517631-EBA8-4899-B64C-1C633AEC6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299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8144A1-AF03-4EE7-BD13-186588645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8B0BE20-C9BC-4959-80CD-E22CB7923E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E0259C8-C24A-437C-A39E-BFD72155F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CD7A415-CD8D-4598-9B15-13F6FB4C0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6FBBFEE-D44D-4533-BAFD-994AB216E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877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8C219CBF-090A-4247-89A3-46341AF539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67C9231-021E-4600-96FE-B3413C226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9C494E2-883C-48F7-8D4B-EB4C116E8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A959313-1442-43D8-88BE-56367DBCF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EAFAC87-C3F8-4D17-9C44-094139A26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838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90989D-0361-49FE-910B-CFC53FFA2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726C16-334D-4710-95B9-501A3A7F99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85E7937-1274-4725-A410-67BF728D8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234BE89-DCB8-40A6-BF52-C7212286F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CC928C6-F279-4444-A0F2-F31B82F19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463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3BA693-C79E-4E89-8260-9ECF9E74C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3AA7591-4968-421C-9299-3FA843FEA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EAEEC89-EAC6-4FA1-944E-6360FE7F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A6C56C5-AE9D-4B47-840E-D1C73F7A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DB80BBC-BA16-4B63-8CAF-2D7EEFCB8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193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5029A81-D41A-47E2-9144-8718BC1AD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D3435DE-6412-4044-AB94-5BC76C6816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CDBB815-F43F-442E-BE71-2767C4C76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52B4B2A-5D76-4CBC-8F93-B7DE7F818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FFAC0C0-F984-4ADB-A56A-F132B198A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BCD3487-E504-49C8-B11C-762ECD8F6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483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AF907A7-0416-4154-BECA-D1C834F19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D91AA4E-AB90-4E4E-B61E-4C6CBE0D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C855C16-4227-4F0B-BC46-3535110370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D8ACE3-07F1-4CE1-B377-A300FD4D6B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1D0B0AA-97FE-4D69-B202-278557C5B9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64354FB2-D755-4506-916A-A1DE5CC34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A5DF9239-7739-46A4-852C-8F4634713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C9514FC-8FA1-45B6-8086-DDF238777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6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AE2ED6-0484-4087-943A-0FCE936E3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CED7DD2E-767B-4630-9329-262DA6B94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C34D00D-8F16-4B5F-A8B0-E71E9FDB8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F41CCDE-4247-4B2D-8317-C76E95AA1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34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86439BD-DC09-4E00-8C84-776FA1B58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454AB9E-87B9-4922-BE36-CF5008FB9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1319FF8-4445-4B72-87DF-0E277FBB8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693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51102D8-32F8-41EC-910F-0EE2DC6E2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A74DFD0-55EB-4808-802C-0C0DB82404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D9D3F31-5E9E-458F-B219-67A7DE6361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597716B-4FEF-4F0A-AD27-44E1E6415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BD0BE09-F933-4736-96C1-B6088406F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AF78CA0-1101-4CFF-AF10-50629C79E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740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430F65D-371B-46BF-87E0-FE8DF7DE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4270AED-271A-4BA6-AEB9-BE48AFDD3D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58C002D-EF70-4886-A01D-ACB233D0A7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E9418A4-6443-4427-BCC4-882F06F18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FE62F4B-8ECC-4039-9ACC-A787A3F31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41EC3F3-9375-476E-9EB1-24C2B6A54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135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45C38C-5543-43D7-9598-5BC0E6542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F4FCE05-048C-4D5D-A92D-9A8399C41A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54B64F2-6763-475A-9C56-D02FD03D75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0ED96-D072-4DB3-BFD3-C7D2D4BD45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00DC75A-B717-4EEE-8E55-0F66C30FC2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30D9E0F-3712-40B0-921C-A48E629BC4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4A5AF-5E41-431F-A6CE-B46B4C660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22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ibcat.ru/uploads/posts/book/anna-mendeleeva-mendeleev-v-zhiz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95" y="1543"/>
            <a:ext cx="4570971" cy="685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33375" y="309093"/>
            <a:ext cx="44303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Книга Анны Ивановны Менделеевой «Менделеев в жизни» под изданием «Сабашниковых» 1928г.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272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Менделеев Дмитрий Иванович портр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93" y="-28644"/>
            <a:ext cx="4854307" cy="688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5705341" y="365165"/>
            <a:ext cx="5897451" cy="2121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Дмитрий Иванович Менделеев</a:t>
            </a:r>
          </a:p>
          <a:p>
            <a:pPr marL="0" inden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(27 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января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8 февраля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]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1834, Тобольск – 20 января 1907, Санкт-Петербург)</a:t>
            </a:r>
          </a:p>
          <a:p>
            <a:pPr marL="0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Русский ученый –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энцеклопедист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: химик,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физиохимик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физик, метролог, экономист, технолог, геолог, метеоролог, нефтяник, педагог,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воздкхоплаватель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приборостроитель.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 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807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l-adme.cf.tsp.li/resize/728x/jpg/45b/4fd/116f705cb9985204ae22485a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84" y="0"/>
            <a:ext cx="5910375" cy="686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 txBox="1">
            <a:spLocks/>
          </p:cNvSpPr>
          <p:nvPr/>
        </p:nvSpPr>
        <p:spPr>
          <a:xfrm>
            <a:off x="6375041" y="365165"/>
            <a:ext cx="5460643" cy="86793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Анна Ивановна Менделеева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урожд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. Попова) [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27.02.1860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1942]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- художник, автор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воспоминаний, супруга Д. И. Менделеева.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088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rgnp.ru/wp-content/uploads/5/9/9/599cebfb0cddf861e01078ef96e732b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8" y="0"/>
            <a:ext cx="5163400" cy="688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 txBox="1">
            <a:spLocks/>
          </p:cNvSpPr>
          <p:nvPr/>
        </p:nvSpPr>
        <p:spPr>
          <a:xfrm>
            <a:off x="5834128" y="356843"/>
            <a:ext cx="5460643" cy="137370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Илья Ефимович Репин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/>
              <a:t> 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(24 июля 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1844, Чугуев, Российская империя – 29 сентября 1930, Куоккала, Финляндия)</a:t>
            </a:r>
          </a:p>
          <a:p>
            <a:pPr marL="0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Русский живописец, педагог, профессор.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264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lomaster.club/uploads/posts/2021-12/1640206449_1-flomaster-club-p-mendeleev-portret-repina-krasivii-risunok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1" t="3112" r="36162" b="9698"/>
          <a:stretch/>
        </p:blipFill>
        <p:spPr bwMode="auto">
          <a:xfrm>
            <a:off x="502275" y="0"/>
            <a:ext cx="5731100" cy="687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 txBox="1">
            <a:spLocks/>
          </p:cNvSpPr>
          <p:nvPr/>
        </p:nvSpPr>
        <p:spPr>
          <a:xfrm>
            <a:off x="6490950" y="421238"/>
            <a:ext cx="5460643" cy="77457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Портрет Д.И. Менделеева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(художник Илья Репин, 1885)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161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obiografii.ru/wp-content/uploads/2019/01/%D0%9D%D0%B5%D0%BF%D1%80%D0%B8%D0%B7%D0%BD%D0%B0%D0%BD%D0%BD%D1%8B%D0%B9-%D1%85%D1%83%D0%B4%D0%BE%D0%B6%D0%BD%D0%B8%D0%BA-%D0%9A%D1%83%D0%B8%D0%BD%D0%B4%D0%B6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obiografii.ru/wp-content/uploads/2019/01/%D0%9D%D0%B5%D0%BF%D1%80%D0%B8%D0%B7%D0%BD%D0%B0%D0%BD%D0%BD%D1%8B%D0%B9-%D1%85%D1%83%D0%B4%D0%BE%D0%B6%D0%BD%D0%B8%D0%BA-%D0%9A%D1%83%D0%B8%D0%BD%D0%B4%D0%B6%D0%B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obiografii.ru/wp-content/uploads/2019/01/%D0%9D%D0%B5%D0%BF%D1%80%D0%B8%D0%B7%D0%BD%D0%B0%D0%BD%D0%BD%D1%8B%D0%B9-%D1%85%D1%83%D0%B4%D0%BE%D0%B6%D0%BD%D0%B8%D0%BA-%D0%9A%D1%83%D0%B8%D0%BD%D0%B4%D0%B6%D0%B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obiografii.ru/wp-content/uploads/2019/01/%D0%9D%D0%B5%D0%BF%D1%80%D0%B8%D0%B7%D0%BD%D0%B0%D0%BD%D0%BD%D1%8B%D0%B9-%D1%85%D1%83%D0%B4%D0%BE%D0%B6%D0%BD%D0%B8%D0%BA-%D0%9A%D1%83%D0%B8%D0%BD%D0%B4%D0%B6%D0%B8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4" name="Picture 10" descr="https://europeanmuseumforum.ru/wp-content/uploads/0/8/f/08f55e61d6e7a069a93e7c1af3cc7fe4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4" t="4445" r="8322" b="10757"/>
          <a:stretch/>
        </p:blipFill>
        <p:spPr bwMode="auto">
          <a:xfrm>
            <a:off x="155575" y="0"/>
            <a:ext cx="5325414" cy="689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4"/>
          <p:cNvSpPr txBox="1">
            <a:spLocks noGrp="1"/>
          </p:cNvSpPr>
          <p:nvPr>
            <p:ph idx="1"/>
          </p:nvPr>
        </p:nvSpPr>
        <p:spPr>
          <a:xfrm>
            <a:off x="5653824" y="279892"/>
            <a:ext cx="6053071" cy="212160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Архип Иванович Куинджи</a:t>
            </a: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/>
              <a:t> (при рождении </a:t>
            </a:r>
            <a:r>
              <a:rPr lang="ru-RU" sz="1800" dirty="0" err="1"/>
              <a:t>Куюмджи</a:t>
            </a:r>
            <a:r>
              <a:rPr lang="ru-RU" sz="1800" dirty="0"/>
              <a:t>; 15 (27) </a:t>
            </a:r>
            <a:r>
              <a:rPr lang="ru-RU" sz="1800" dirty="0" smtClean="0"/>
              <a:t>января</a:t>
            </a:r>
            <a:r>
              <a:rPr lang="ru-RU" sz="1800" dirty="0"/>
              <a:t> </a:t>
            </a:r>
            <a:r>
              <a:rPr lang="ru-RU" sz="1800" dirty="0" smtClean="0"/>
              <a:t>1842</a:t>
            </a:r>
            <a:r>
              <a:rPr lang="ru-RU" sz="1800" dirty="0"/>
              <a:t>, по другой версии </a:t>
            </a:r>
            <a:r>
              <a:rPr lang="ru-RU" sz="1800" dirty="0" smtClean="0"/>
              <a:t>1841</a:t>
            </a:r>
            <a:r>
              <a:rPr lang="ru-RU" sz="1800" dirty="0"/>
              <a:t> </a:t>
            </a:r>
            <a:r>
              <a:rPr lang="ru-RU" sz="1800" dirty="0" smtClean="0"/>
              <a:t>или</a:t>
            </a:r>
            <a:r>
              <a:rPr lang="ru-RU" sz="1800" dirty="0"/>
              <a:t> 1843, местечко Карасу (</a:t>
            </a:r>
            <a:r>
              <a:rPr lang="ru-RU" sz="1800" dirty="0" err="1"/>
              <a:t>Карасёвка</a:t>
            </a:r>
            <a:r>
              <a:rPr lang="ru-RU" sz="1800" dirty="0"/>
              <a:t>), Мариупольский уезд, Екатеринославская губерния, Российская </a:t>
            </a:r>
            <a:r>
              <a:rPr lang="ru-RU" sz="1800" dirty="0" smtClean="0"/>
              <a:t>империя—</a:t>
            </a:r>
            <a:r>
              <a:rPr lang="ru-RU" sz="1800" dirty="0"/>
              <a:t> </a:t>
            </a:r>
            <a:r>
              <a:rPr lang="ru-RU" sz="1800" dirty="0" smtClean="0"/>
              <a:t>11 (24) июля 1910,</a:t>
            </a:r>
            <a:r>
              <a:rPr lang="ru-RU" sz="1800" dirty="0"/>
              <a:t> </a:t>
            </a:r>
            <a:r>
              <a:rPr lang="ru-RU" sz="1800" dirty="0" smtClean="0"/>
              <a:t>Санкт- Петербург,</a:t>
            </a:r>
            <a:r>
              <a:rPr lang="ru-RU" sz="1800" dirty="0"/>
              <a:t> Российская империя)  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русский художник, мастер пейзажной живописи.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220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8126232" y="993913"/>
            <a:ext cx="3729163" cy="51830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«Березовая роща»</a:t>
            </a:r>
          </a:p>
          <a:p>
            <a:pPr marL="0" indent="0" algn="ctr"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(художник Архип Куинджи)</a:t>
            </a:r>
            <a:endParaRPr lang="ru-RU" sz="20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62" y="787179"/>
            <a:ext cx="7771450" cy="555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853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s.znanio.ru/d5af0e/b8/94/f030b6892115042d53393b47fcd00bab5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" t="19946" r="4623" b="4368"/>
          <a:stretch/>
        </p:blipFill>
        <p:spPr bwMode="auto">
          <a:xfrm>
            <a:off x="1622737" y="1056067"/>
            <a:ext cx="8293995" cy="522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2691684" y="177129"/>
            <a:ext cx="6748530" cy="77457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Менделеев и Куинджи играют в шахматы.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А.И. Менделеева наблюдает за игрой. 1904г.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5049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89</Words>
  <Application>Microsoft Office PowerPoint</Application>
  <PresentationFormat>Произвольный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</dc:creator>
  <cp:lastModifiedBy>User</cp:lastModifiedBy>
  <cp:revision>8</cp:revision>
  <dcterms:created xsi:type="dcterms:W3CDTF">2021-12-01T15:49:02Z</dcterms:created>
  <dcterms:modified xsi:type="dcterms:W3CDTF">2022-10-10T13:36:57Z</dcterms:modified>
</cp:coreProperties>
</file>