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594" y="-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4CA97-F49E-44FE-85CF-8B45BD349F04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86D3C-D2E7-4681-8D26-1DF3DBC18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6454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4CA97-F49E-44FE-85CF-8B45BD349F04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86D3C-D2E7-4681-8D26-1DF3DBC18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5400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4CA97-F49E-44FE-85CF-8B45BD349F04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86D3C-D2E7-4681-8D26-1DF3DBC18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5617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4CA97-F49E-44FE-85CF-8B45BD349F04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86D3C-D2E7-4681-8D26-1DF3DBC18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0184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4CA97-F49E-44FE-85CF-8B45BD349F04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86D3C-D2E7-4681-8D26-1DF3DBC18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6548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4CA97-F49E-44FE-85CF-8B45BD349F04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86D3C-D2E7-4681-8D26-1DF3DBC18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1319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4CA97-F49E-44FE-85CF-8B45BD349F04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86D3C-D2E7-4681-8D26-1DF3DBC18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6021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4CA97-F49E-44FE-85CF-8B45BD349F04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86D3C-D2E7-4681-8D26-1DF3DBC18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154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4CA97-F49E-44FE-85CF-8B45BD349F04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86D3C-D2E7-4681-8D26-1DF3DBC18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4725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4CA97-F49E-44FE-85CF-8B45BD349F04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86D3C-D2E7-4681-8D26-1DF3DBC18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7296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4CA97-F49E-44FE-85CF-8B45BD349F04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86D3C-D2E7-4681-8D26-1DF3DBC18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5037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B4CA97-F49E-44FE-85CF-8B45BD349F04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F86D3C-D2E7-4681-8D26-1DF3DBC18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3023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16632"/>
            <a:ext cx="7772400" cy="1728191"/>
          </a:xfrm>
        </p:spPr>
        <p:txBody>
          <a:bodyPr>
            <a:normAutofit/>
          </a:bodyPr>
          <a:lstStyle/>
          <a:p>
            <a:r>
              <a:rPr lang="en-US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West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971600" y="2348880"/>
            <a:ext cx="7272808" cy="18002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Match the pictures with the names of the places: (max 15 min)</a:t>
            </a:r>
          </a:p>
          <a:p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Keyword: What country are there these sights in?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586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3528" y="214290"/>
            <a:ext cx="8568952" cy="2350614"/>
          </a:xfrm>
        </p:spPr>
        <p:txBody>
          <a:bodyPr>
            <a:normAutofit fontScale="90000"/>
          </a:bodyPr>
          <a:lstStyle/>
          <a:p>
            <a:r>
              <a:rPr lang="en-US" sz="53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Historical </a:t>
            </a:r>
            <a:r>
              <a:rPr lang="en-US" sz="53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Symbol </a:t>
            </a:r>
            <a:r>
              <a:rPr lang="ru-RU" sz="53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5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528" y="1643050"/>
            <a:ext cx="8424936" cy="3658158"/>
          </a:xfrm>
        </p:spPr>
        <p:txBody>
          <a:bodyPr/>
          <a:lstStyle/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hat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encrypted (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зашифровано)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with numbers</a:t>
            </a:r>
            <a:r>
              <a:rPr lang="ru-RU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(max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min)</a:t>
            </a:r>
          </a:p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(7,15,4), (19,1,22,5),(20,8,5),(17,21,5,5,14) ABC</a:t>
            </a:r>
          </a:p>
          <a:p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782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2067712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3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Crash you brain </a:t>
            </a:r>
            <a:r>
              <a:rPr lang="ru-RU" sz="49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9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9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9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83568" y="1643050"/>
            <a:ext cx="7776864" cy="3995750"/>
          </a:xfrm>
        </p:spPr>
        <p:txBody>
          <a:bodyPr/>
          <a:lstStyle/>
          <a:p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Solve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rebus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одним словом все разгаданные ребусы.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213783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2016223"/>
          </a:xfrm>
        </p:spPr>
        <p:txBody>
          <a:bodyPr>
            <a:normAutofit/>
          </a:bodyPr>
          <a:lstStyle/>
          <a:p>
            <a:r>
              <a:rPr lang="en-US" sz="6000" b="1" i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Profi</a:t>
            </a:r>
            <a:r>
              <a:rPr lang="ru-RU" sz="60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Puzzle </a:t>
            </a:r>
            <a:r>
              <a:rPr lang="ru-RU" sz="60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83568" y="2143116"/>
            <a:ext cx="8064896" cy="3662148"/>
          </a:xfrm>
        </p:spPr>
        <p:txBody>
          <a:bodyPr/>
          <a:lstStyle/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up the word of letters (max 15 min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1" y="3429000"/>
            <a:ext cx="7776864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5393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2520280"/>
          </a:xfrm>
        </p:spPr>
        <p:txBody>
          <a:bodyPr/>
          <a:lstStyle/>
          <a:p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ROT 1(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Шифр 1)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27584" y="2420888"/>
            <a:ext cx="7776864" cy="2952328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Расшифруйте пословицу и переведите её.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Каждую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букву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пословице заменили на другую, расположенную за ней в английском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алфавите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CFUUFSMBUFUIBOOFWFS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354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260649"/>
            <a:ext cx="8748464" cy="2232248"/>
          </a:xfrm>
        </p:spPr>
        <p:txBody>
          <a:bodyPr>
            <a:normAutofit fontScale="90000"/>
          </a:bodyPr>
          <a:lstStyle/>
          <a:p>
            <a:r>
              <a:rPr lang="en-US" sz="6600" b="1" i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Mb </a:t>
            </a:r>
            <a:r>
              <a:rPr lang="en-US" sz="6600" b="1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6600" b="1" i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memory  </a:t>
            </a:r>
            <a:r>
              <a:rPr lang="en-US" sz="4900" b="1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900" b="1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55576" y="1772816"/>
            <a:ext cx="7992888" cy="2232248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 the correct 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 under 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 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 (max 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min)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43793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130</Words>
  <Application>Microsoft Office PowerPoint</Application>
  <PresentationFormat>Экран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Wild West Travel </vt:lpstr>
      <vt:lpstr>Historical Symbol      </vt:lpstr>
      <vt:lpstr> Crash you brain    </vt:lpstr>
      <vt:lpstr>Profi Puzzle  </vt:lpstr>
      <vt:lpstr>ROT 1(Шифр 1)</vt:lpstr>
      <vt:lpstr>Mb of memory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Wild West Travel Путешествие по дикому Западу (207)</dc:title>
  <dc:creator>ГЕННАДИЙ</dc:creator>
  <cp:lastModifiedBy>Вецко</cp:lastModifiedBy>
  <cp:revision>13</cp:revision>
  <dcterms:created xsi:type="dcterms:W3CDTF">2018-11-28T09:29:22Z</dcterms:created>
  <dcterms:modified xsi:type="dcterms:W3CDTF">2018-11-30T04:19:39Z</dcterms:modified>
</cp:coreProperties>
</file>