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1723FC-DD86-4744-9F0D-638992100214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2AB350-131B-4C05-8B37-C59225322AC4}">
      <dgm:prSet phldrT="[Текст]" custT="1"/>
      <dgm:spPr/>
      <dgm:t>
        <a:bodyPr/>
        <a:lstStyle/>
        <a:p>
          <a:r>
            <a:rPr lang="en-US" sz="1800" dirty="0">
              <a:solidFill>
                <a:schemeClr val="tx1"/>
              </a:solidFill>
            </a:rPr>
            <a:t>What people can do for money?</a:t>
          </a:r>
          <a:endParaRPr lang="ru-RU" sz="1800" dirty="0">
            <a:solidFill>
              <a:schemeClr val="tx1"/>
            </a:solidFill>
          </a:endParaRPr>
        </a:p>
      </dgm:t>
    </dgm:pt>
    <dgm:pt modelId="{2947B2FA-C41D-4536-9DC1-91560A969FFE}" type="parTrans" cxnId="{FE6DACBD-1BF5-4B9C-9351-0EE2909D1983}">
      <dgm:prSet/>
      <dgm:spPr/>
      <dgm:t>
        <a:bodyPr/>
        <a:lstStyle/>
        <a:p>
          <a:endParaRPr lang="ru-RU"/>
        </a:p>
      </dgm:t>
    </dgm:pt>
    <dgm:pt modelId="{6BBEDD49-A200-46CB-82BA-00BDEB2449C8}" type="sibTrans" cxnId="{FE6DACBD-1BF5-4B9C-9351-0EE2909D1983}">
      <dgm:prSet/>
      <dgm:spPr/>
      <dgm:t>
        <a:bodyPr/>
        <a:lstStyle/>
        <a:p>
          <a:endParaRPr lang="ru-RU"/>
        </a:p>
      </dgm:t>
    </dgm:pt>
    <dgm:pt modelId="{BC02473B-0A56-4733-873F-9A6CC7A6575B}">
      <dgm:prSet phldrT="[Текст]" custT="1"/>
      <dgm:spPr/>
      <dgm:t>
        <a:bodyPr/>
        <a:lstStyle/>
        <a:p>
          <a:r>
            <a:rPr lang="en-US" sz="3200" dirty="0">
              <a:solidFill>
                <a:schemeClr val="tx1"/>
              </a:solidFill>
            </a:rPr>
            <a:t>People work for money</a:t>
          </a:r>
          <a:endParaRPr lang="ru-RU" sz="3200" dirty="0">
            <a:solidFill>
              <a:schemeClr val="tx1"/>
            </a:solidFill>
          </a:endParaRPr>
        </a:p>
      </dgm:t>
    </dgm:pt>
    <dgm:pt modelId="{AA847ABF-C942-4933-9496-3086BE757BDC}" type="parTrans" cxnId="{2CC74CD8-C792-4ECB-878A-9E68EDC7F639}">
      <dgm:prSet/>
      <dgm:spPr/>
      <dgm:t>
        <a:bodyPr/>
        <a:lstStyle/>
        <a:p>
          <a:endParaRPr lang="ru-RU"/>
        </a:p>
      </dgm:t>
    </dgm:pt>
    <dgm:pt modelId="{5EF3FD17-A421-47FF-B951-EFF6CBBD313C}" type="sibTrans" cxnId="{2CC74CD8-C792-4ECB-878A-9E68EDC7F639}">
      <dgm:prSet/>
      <dgm:spPr/>
      <dgm:t>
        <a:bodyPr/>
        <a:lstStyle/>
        <a:p>
          <a:endParaRPr lang="ru-RU"/>
        </a:p>
      </dgm:t>
    </dgm:pt>
    <dgm:pt modelId="{49FF90C8-2B6D-46A8-AA63-010825D4ACA2}">
      <dgm:prSet phldrT="[Текст]" custT="1"/>
      <dgm:spPr/>
      <dgm:t>
        <a:bodyPr/>
        <a:lstStyle/>
        <a:p>
          <a:r>
            <a:rPr lang="en-US" sz="2800" dirty="0">
              <a:solidFill>
                <a:schemeClr val="tx1"/>
              </a:solidFill>
            </a:rPr>
            <a:t>People make friends for money</a:t>
          </a:r>
          <a:endParaRPr lang="ru-RU" sz="2800" dirty="0">
            <a:solidFill>
              <a:schemeClr val="tx1"/>
            </a:solidFill>
          </a:endParaRPr>
        </a:p>
      </dgm:t>
    </dgm:pt>
    <dgm:pt modelId="{7EB1F358-270B-44CA-984B-CB91A3856D21}" type="parTrans" cxnId="{3DC572A4-2F26-4619-A7B2-2D4E7122A67B}">
      <dgm:prSet/>
      <dgm:spPr/>
      <dgm:t>
        <a:bodyPr/>
        <a:lstStyle/>
        <a:p>
          <a:endParaRPr lang="ru-RU"/>
        </a:p>
      </dgm:t>
    </dgm:pt>
    <dgm:pt modelId="{EFCCDF88-C7D6-40D5-BA0B-CECF5D1CAD1B}" type="sibTrans" cxnId="{3DC572A4-2F26-4619-A7B2-2D4E7122A67B}">
      <dgm:prSet/>
      <dgm:spPr/>
      <dgm:t>
        <a:bodyPr/>
        <a:lstStyle/>
        <a:p>
          <a:endParaRPr lang="ru-RU"/>
        </a:p>
      </dgm:t>
    </dgm:pt>
    <dgm:pt modelId="{6D90B83C-0749-403B-9F20-1EAEBBE01F53}">
      <dgm:prSet phldrT="[Текст]" custT="1"/>
      <dgm:spPr/>
      <dgm:t>
        <a:bodyPr/>
        <a:lstStyle/>
        <a:p>
          <a:r>
            <a:rPr lang="en-US" sz="2800" dirty="0">
              <a:solidFill>
                <a:schemeClr val="tx1"/>
              </a:solidFill>
            </a:rPr>
            <a:t>People  love for money</a:t>
          </a:r>
          <a:endParaRPr lang="ru-RU" sz="2800" dirty="0">
            <a:solidFill>
              <a:schemeClr val="tx1"/>
            </a:solidFill>
          </a:endParaRPr>
        </a:p>
      </dgm:t>
    </dgm:pt>
    <dgm:pt modelId="{4ADA2A11-DC7D-4127-AEBC-7865C411C9C5}" type="parTrans" cxnId="{6A2E703B-E2AC-4A0C-B2E8-9869FFCCA17E}">
      <dgm:prSet/>
      <dgm:spPr/>
      <dgm:t>
        <a:bodyPr/>
        <a:lstStyle/>
        <a:p>
          <a:endParaRPr lang="ru-RU"/>
        </a:p>
      </dgm:t>
    </dgm:pt>
    <dgm:pt modelId="{9D392811-D579-46FD-BFDF-6F9E5A024253}" type="sibTrans" cxnId="{6A2E703B-E2AC-4A0C-B2E8-9869FFCCA17E}">
      <dgm:prSet/>
      <dgm:spPr/>
      <dgm:t>
        <a:bodyPr/>
        <a:lstStyle/>
        <a:p>
          <a:endParaRPr lang="ru-RU"/>
        </a:p>
      </dgm:t>
    </dgm:pt>
    <dgm:pt modelId="{45B822DD-6D78-48FE-8030-C8E9C9820C31}">
      <dgm:prSet phldrT="[Текст]" custT="1"/>
      <dgm:spPr/>
      <dgm:t>
        <a:bodyPr/>
        <a:lstStyle/>
        <a:p>
          <a:r>
            <a:rPr lang="en-US" sz="2800" dirty="0">
              <a:solidFill>
                <a:schemeClr val="tx1"/>
              </a:solidFill>
            </a:rPr>
            <a:t>People live and die for money</a:t>
          </a:r>
          <a:endParaRPr lang="ru-RU" sz="2800" dirty="0">
            <a:solidFill>
              <a:schemeClr val="tx1"/>
            </a:solidFill>
          </a:endParaRPr>
        </a:p>
      </dgm:t>
    </dgm:pt>
    <dgm:pt modelId="{07C3EAB1-2E0A-48F6-89B7-233153108BAF}" type="parTrans" cxnId="{2586B93A-D5C3-4174-BC55-5B3950697989}">
      <dgm:prSet/>
      <dgm:spPr/>
      <dgm:t>
        <a:bodyPr/>
        <a:lstStyle/>
        <a:p>
          <a:endParaRPr lang="ru-RU"/>
        </a:p>
      </dgm:t>
    </dgm:pt>
    <dgm:pt modelId="{972FCB33-94CE-45D9-870D-41763F123A50}" type="sibTrans" cxnId="{2586B93A-D5C3-4174-BC55-5B3950697989}">
      <dgm:prSet/>
      <dgm:spPr/>
      <dgm:t>
        <a:bodyPr/>
        <a:lstStyle/>
        <a:p>
          <a:endParaRPr lang="ru-RU"/>
        </a:p>
      </dgm:t>
    </dgm:pt>
    <dgm:pt modelId="{F70737A3-DAF6-4278-ACAB-172AB2906570}" type="pres">
      <dgm:prSet presAssocID="{E11723FC-DD86-4744-9F0D-638992100214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D4CFAFD-7913-40FA-9E76-C873383BF720}" type="pres">
      <dgm:prSet presAssocID="{592AB350-131B-4C05-8B37-C59225322AC4}" presName="centerShape" presStyleLbl="node0" presStyleIdx="0" presStyleCnt="1"/>
      <dgm:spPr/>
    </dgm:pt>
    <dgm:pt modelId="{DC7DDD04-9FAB-4141-A0AC-77EF4CB76D99}" type="pres">
      <dgm:prSet presAssocID="{AA847ABF-C942-4933-9496-3086BE757BDC}" presName="parTrans" presStyleLbl="sibTrans2D1" presStyleIdx="0" presStyleCnt="4"/>
      <dgm:spPr/>
    </dgm:pt>
    <dgm:pt modelId="{EA3CBD10-00A2-4939-B313-3EAD3AFA4FF8}" type="pres">
      <dgm:prSet presAssocID="{AA847ABF-C942-4933-9496-3086BE757BDC}" presName="connectorText" presStyleLbl="sibTrans2D1" presStyleIdx="0" presStyleCnt="4"/>
      <dgm:spPr/>
    </dgm:pt>
    <dgm:pt modelId="{6C0CC6BD-4B87-4C18-B6AE-AE47033336A5}" type="pres">
      <dgm:prSet presAssocID="{BC02473B-0A56-4733-873F-9A6CC7A6575B}" presName="node" presStyleLbl="node1" presStyleIdx="0" presStyleCnt="4" custScaleX="227558">
        <dgm:presLayoutVars>
          <dgm:bulletEnabled val="1"/>
        </dgm:presLayoutVars>
      </dgm:prSet>
      <dgm:spPr/>
    </dgm:pt>
    <dgm:pt modelId="{5230DE9F-4E46-4C87-95C5-3D55AB511AC6}" type="pres">
      <dgm:prSet presAssocID="{7EB1F358-270B-44CA-984B-CB91A3856D21}" presName="parTrans" presStyleLbl="sibTrans2D1" presStyleIdx="1" presStyleCnt="4"/>
      <dgm:spPr/>
    </dgm:pt>
    <dgm:pt modelId="{D49EE142-A94C-406F-9163-22954AF73554}" type="pres">
      <dgm:prSet presAssocID="{7EB1F358-270B-44CA-984B-CB91A3856D21}" presName="connectorText" presStyleLbl="sibTrans2D1" presStyleIdx="1" presStyleCnt="4"/>
      <dgm:spPr/>
    </dgm:pt>
    <dgm:pt modelId="{13E623FC-AF41-457D-A7E0-E4FCA43901AB}" type="pres">
      <dgm:prSet presAssocID="{49FF90C8-2B6D-46A8-AA63-010825D4ACA2}" presName="node" presStyleLbl="node1" presStyleIdx="1" presStyleCnt="4" custScaleX="116400" custScaleY="176908">
        <dgm:presLayoutVars>
          <dgm:bulletEnabled val="1"/>
        </dgm:presLayoutVars>
      </dgm:prSet>
      <dgm:spPr/>
    </dgm:pt>
    <dgm:pt modelId="{2A0DD773-94BF-48FF-9344-0C355B1E5892}" type="pres">
      <dgm:prSet presAssocID="{4ADA2A11-DC7D-4127-AEBC-7865C411C9C5}" presName="parTrans" presStyleLbl="sibTrans2D1" presStyleIdx="2" presStyleCnt="4"/>
      <dgm:spPr/>
    </dgm:pt>
    <dgm:pt modelId="{841FE261-424D-4726-BF8C-26A70DC85ECE}" type="pres">
      <dgm:prSet presAssocID="{4ADA2A11-DC7D-4127-AEBC-7865C411C9C5}" presName="connectorText" presStyleLbl="sibTrans2D1" presStyleIdx="2" presStyleCnt="4"/>
      <dgm:spPr/>
    </dgm:pt>
    <dgm:pt modelId="{B16BF0B7-0AB4-4D85-AFA5-17B3808C9AA3}" type="pres">
      <dgm:prSet presAssocID="{6D90B83C-0749-403B-9F20-1EAEBBE01F53}" presName="node" presStyleLbl="node1" presStyleIdx="2" presStyleCnt="4" custScaleX="236404" custScaleY="120649">
        <dgm:presLayoutVars>
          <dgm:bulletEnabled val="1"/>
        </dgm:presLayoutVars>
      </dgm:prSet>
      <dgm:spPr/>
    </dgm:pt>
    <dgm:pt modelId="{BAE64F49-A851-42B3-9E75-DEEAA3AAE590}" type="pres">
      <dgm:prSet presAssocID="{07C3EAB1-2E0A-48F6-89B7-233153108BAF}" presName="parTrans" presStyleLbl="sibTrans2D1" presStyleIdx="3" presStyleCnt="4"/>
      <dgm:spPr/>
    </dgm:pt>
    <dgm:pt modelId="{11A04D05-FAC9-4F41-B41E-150FBE12C379}" type="pres">
      <dgm:prSet presAssocID="{07C3EAB1-2E0A-48F6-89B7-233153108BAF}" presName="connectorText" presStyleLbl="sibTrans2D1" presStyleIdx="3" presStyleCnt="4"/>
      <dgm:spPr/>
    </dgm:pt>
    <dgm:pt modelId="{7C2FB9EE-7927-4508-83A6-FABF84F349B0}" type="pres">
      <dgm:prSet presAssocID="{45B822DD-6D78-48FE-8030-C8E9C9820C31}" presName="node" presStyleLbl="node1" presStyleIdx="3" presStyleCnt="4" custScaleX="107406" custScaleY="176908">
        <dgm:presLayoutVars>
          <dgm:bulletEnabled val="1"/>
        </dgm:presLayoutVars>
      </dgm:prSet>
      <dgm:spPr/>
    </dgm:pt>
  </dgm:ptLst>
  <dgm:cxnLst>
    <dgm:cxn modelId="{AF7AFE12-06AF-4254-B3D4-4DA55E052C4C}" type="presOf" srcId="{7EB1F358-270B-44CA-984B-CB91A3856D21}" destId="{D49EE142-A94C-406F-9163-22954AF73554}" srcOrd="1" destOrd="0" presId="urn:microsoft.com/office/officeart/2005/8/layout/radial5"/>
    <dgm:cxn modelId="{7B911E1E-1846-48D3-AA64-C37B4F124223}" type="presOf" srcId="{4ADA2A11-DC7D-4127-AEBC-7865C411C9C5}" destId="{2A0DD773-94BF-48FF-9344-0C355B1E5892}" srcOrd="0" destOrd="0" presId="urn:microsoft.com/office/officeart/2005/8/layout/radial5"/>
    <dgm:cxn modelId="{2586B93A-D5C3-4174-BC55-5B3950697989}" srcId="{592AB350-131B-4C05-8B37-C59225322AC4}" destId="{45B822DD-6D78-48FE-8030-C8E9C9820C31}" srcOrd="3" destOrd="0" parTransId="{07C3EAB1-2E0A-48F6-89B7-233153108BAF}" sibTransId="{972FCB33-94CE-45D9-870D-41763F123A50}"/>
    <dgm:cxn modelId="{6A2E703B-E2AC-4A0C-B2E8-9869FFCCA17E}" srcId="{592AB350-131B-4C05-8B37-C59225322AC4}" destId="{6D90B83C-0749-403B-9F20-1EAEBBE01F53}" srcOrd="2" destOrd="0" parTransId="{4ADA2A11-DC7D-4127-AEBC-7865C411C9C5}" sibTransId="{9D392811-D579-46FD-BFDF-6F9E5A024253}"/>
    <dgm:cxn modelId="{F511A96C-0103-4116-909E-2AA566D0F178}" type="presOf" srcId="{07C3EAB1-2E0A-48F6-89B7-233153108BAF}" destId="{11A04D05-FAC9-4F41-B41E-150FBE12C379}" srcOrd="1" destOrd="0" presId="urn:microsoft.com/office/officeart/2005/8/layout/radial5"/>
    <dgm:cxn modelId="{78B07C53-1F85-43D6-A60E-146E1CB6218F}" type="presOf" srcId="{07C3EAB1-2E0A-48F6-89B7-233153108BAF}" destId="{BAE64F49-A851-42B3-9E75-DEEAA3AAE590}" srcOrd="0" destOrd="0" presId="urn:microsoft.com/office/officeart/2005/8/layout/radial5"/>
    <dgm:cxn modelId="{E4D14876-E7B8-4961-B038-461F19642A54}" type="presOf" srcId="{BC02473B-0A56-4733-873F-9A6CC7A6575B}" destId="{6C0CC6BD-4B87-4C18-B6AE-AE47033336A5}" srcOrd="0" destOrd="0" presId="urn:microsoft.com/office/officeart/2005/8/layout/radial5"/>
    <dgm:cxn modelId="{0D042F7D-FF5B-437A-990D-AB18A95620BE}" type="presOf" srcId="{7EB1F358-270B-44CA-984B-CB91A3856D21}" destId="{5230DE9F-4E46-4C87-95C5-3D55AB511AC6}" srcOrd="0" destOrd="0" presId="urn:microsoft.com/office/officeart/2005/8/layout/radial5"/>
    <dgm:cxn modelId="{DCCEC87F-EF26-4240-83AF-BE2AFAFBF4FF}" type="presOf" srcId="{49FF90C8-2B6D-46A8-AA63-010825D4ACA2}" destId="{13E623FC-AF41-457D-A7E0-E4FCA43901AB}" srcOrd="0" destOrd="0" presId="urn:microsoft.com/office/officeart/2005/8/layout/radial5"/>
    <dgm:cxn modelId="{3DC572A4-2F26-4619-A7B2-2D4E7122A67B}" srcId="{592AB350-131B-4C05-8B37-C59225322AC4}" destId="{49FF90C8-2B6D-46A8-AA63-010825D4ACA2}" srcOrd="1" destOrd="0" parTransId="{7EB1F358-270B-44CA-984B-CB91A3856D21}" sibTransId="{EFCCDF88-C7D6-40D5-BA0B-CECF5D1CAD1B}"/>
    <dgm:cxn modelId="{86BF48AA-B0B3-45C7-BAC6-EA4B4DE50941}" type="presOf" srcId="{4ADA2A11-DC7D-4127-AEBC-7865C411C9C5}" destId="{841FE261-424D-4726-BF8C-26A70DC85ECE}" srcOrd="1" destOrd="0" presId="urn:microsoft.com/office/officeart/2005/8/layout/radial5"/>
    <dgm:cxn modelId="{4634A7B0-73E1-41E6-981E-6C0A8492A246}" type="presOf" srcId="{6D90B83C-0749-403B-9F20-1EAEBBE01F53}" destId="{B16BF0B7-0AB4-4D85-AFA5-17B3808C9AA3}" srcOrd="0" destOrd="0" presId="urn:microsoft.com/office/officeart/2005/8/layout/radial5"/>
    <dgm:cxn modelId="{B44C8FB1-0454-4972-82AF-7F2A75D62D63}" type="presOf" srcId="{AA847ABF-C942-4933-9496-3086BE757BDC}" destId="{DC7DDD04-9FAB-4141-A0AC-77EF4CB76D99}" srcOrd="0" destOrd="0" presId="urn:microsoft.com/office/officeart/2005/8/layout/radial5"/>
    <dgm:cxn modelId="{48AD8DB4-1881-4B54-B5DF-5AAEB01832ED}" type="presOf" srcId="{E11723FC-DD86-4744-9F0D-638992100214}" destId="{F70737A3-DAF6-4278-ACAB-172AB2906570}" srcOrd="0" destOrd="0" presId="urn:microsoft.com/office/officeart/2005/8/layout/radial5"/>
    <dgm:cxn modelId="{FE6DACBD-1BF5-4B9C-9351-0EE2909D1983}" srcId="{E11723FC-DD86-4744-9F0D-638992100214}" destId="{592AB350-131B-4C05-8B37-C59225322AC4}" srcOrd="0" destOrd="0" parTransId="{2947B2FA-C41D-4536-9DC1-91560A969FFE}" sibTransId="{6BBEDD49-A200-46CB-82BA-00BDEB2449C8}"/>
    <dgm:cxn modelId="{1D1DF4CE-40D0-4210-9082-7D1BCCA74876}" type="presOf" srcId="{45B822DD-6D78-48FE-8030-C8E9C9820C31}" destId="{7C2FB9EE-7927-4508-83A6-FABF84F349B0}" srcOrd="0" destOrd="0" presId="urn:microsoft.com/office/officeart/2005/8/layout/radial5"/>
    <dgm:cxn modelId="{2CC74CD8-C792-4ECB-878A-9E68EDC7F639}" srcId="{592AB350-131B-4C05-8B37-C59225322AC4}" destId="{BC02473B-0A56-4733-873F-9A6CC7A6575B}" srcOrd="0" destOrd="0" parTransId="{AA847ABF-C942-4933-9496-3086BE757BDC}" sibTransId="{5EF3FD17-A421-47FF-B951-EFF6CBBD313C}"/>
    <dgm:cxn modelId="{B37DA1E9-CF54-4EAF-9DD6-E337EF9465B9}" type="presOf" srcId="{592AB350-131B-4C05-8B37-C59225322AC4}" destId="{4D4CFAFD-7913-40FA-9E76-C873383BF720}" srcOrd="0" destOrd="0" presId="urn:microsoft.com/office/officeart/2005/8/layout/radial5"/>
    <dgm:cxn modelId="{3842B1F2-70AD-496F-8E0A-DD5C27008090}" type="presOf" srcId="{AA847ABF-C942-4933-9496-3086BE757BDC}" destId="{EA3CBD10-00A2-4939-B313-3EAD3AFA4FF8}" srcOrd="1" destOrd="0" presId="urn:microsoft.com/office/officeart/2005/8/layout/radial5"/>
    <dgm:cxn modelId="{4BCFAE5E-4525-46B3-8F35-2C47156BA0D8}" type="presParOf" srcId="{F70737A3-DAF6-4278-ACAB-172AB2906570}" destId="{4D4CFAFD-7913-40FA-9E76-C873383BF720}" srcOrd="0" destOrd="0" presId="urn:microsoft.com/office/officeart/2005/8/layout/radial5"/>
    <dgm:cxn modelId="{EDA413A6-33C9-4F09-B4A4-4D9255D6CA20}" type="presParOf" srcId="{F70737A3-DAF6-4278-ACAB-172AB2906570}" destId="{DC7DDD04-9FAB-4141-A0AC-77EF4CB76D99}" srcOrd="1" destOrd="0" presId="urn:microsoft.com/office/officeart/2005/8/layout/radial5"/>
    <dgm:cxn modelId="{516FF3C7-5B8A-4FBD-AF25-54838AD23F14}" type="presParOf" srcId="{DC7DDD04-9FAB-4141-A0AC-77EF4CB76D99}" destId="{EA3CBD10-00A2-4939-B313-3EAD3AFA4FF8}" srcOrd="0" destOrd="0" presId="urn:microsoft.com/office/officeart/2005/8/layout/radial5"/>
    <dgm:cxn modelId="{36B72F5B-8342-4289-81F6-703F9C517A48}" type="presParOf" srcId="{F70737A3-DAF6-4278-ACAB-172AB2906570}" destId="{6C0CC6BD-4B87-4C18-B6AE-AE47033336A5}" srcOrd="2" destOrd="0" presId="urn:microsoft.com/office/officeart/2005/8/layout/radial5"/>
    <dgm:cxn modelId="{778B31DA-DDA0-4E89-B51A-2C9FBF901F72}" type="presParOf" srcId="{F70737A3-DAF6-4278-ACAB-172AB2906570}" destId="{5230DE9F-4E46-4C87-95C5-3D55AB511AC6}" srcOrd="3" destOrd="0" presId="urn:microsoft.com/office/officeart/2005/8/layout/radial5"/>
    <dgm:cxn modelId="{08E13AB9-D811-44A2-9B6F-C782C5B3985B}" type="presParOf" srcId="{5230DE9F-4E46-4C87-95C5-3D55AB511AC6}" destId="{D49EE142-A94C-406F-9163-22954AF73554}" srcOrd="0" destOrd="0" presId="urn:microsoft.com/office/officeart/2005/8/layout/radial5"/>
    <dgm:cxn modelId="{CAFE382C-65B1-4F9D-AFE3-B3314816DB69}" type="presParOf" srcId="{F70737A3-DAF6-4278-ACAB-172AB2906570}" destId="{13E623FC-AF41-457D-A7E0-E4FCA43901AB}" srcOrd="4" destOrd="0" presId="urn:microsoft.com/office/officeart/2005/8/layout/radial5"/>
    <dgm:cxn modelId="{C01F0E22-6D5F-4C8F-80E6-FE5A4E7B03E7}" type="presParOf" srcId="{F70737A3-DAF6-4278-ACAB-172AB2906570}" destId="{2A0DD773-94BF-48FF-9344-0C355B1E5892}" srcOrd="5" destOrd="0" presId="urn:microsoft.com/office/officeart/2005/8/layout/radial5"/>
    <dgm:cxn modelId="{09AA4D66-A1D6-407C-9D3F-7951C1712CE8}" type="presParOf" srcId="{2A0DD773-94BF-48FF-9344-0C355B1E5892}" destId="{841FE261-424D-4726-BF8C-26A70DC85ECE}" srcOrd="0" destOrd="0" presId="urn:microsoft.com/office/officeart/2005/8/layout/radial5"/>
    <dgm:cxn modelId="{D2560076-51C9-4B01-B120-226D6D82D6AB}" type="presParOf" srcId="{F70737A3-DAF6-4278-ACAB-172AB2906570}" destId="{B16BF0B7-0AB4-4D85-AFA5-17B3808C9AA3}" srcOrd="6" destOrd="0" presId="urn:microsoft.com/office/officeart/2005/8/layout/radial5"/>
    <dgm:cxn modelId="{3FFE680F-2E5E-4E11-9DF1-844792CB74B2}" type="presParOf" srcId="{F70737A3-DAF6-4278-ACAB-172AB2906570}" destId="{BAE64F49-A851-42B3-9E75-DEEAA3AAE590}" srcOrd="7" destOrd="0" presId="urn:microsoft.com/office/officeart/2005/8/layout/radial5"/>
    <dgm:cxn modelId="{4CD40CE7-148E-475B-9412-0B7DD36E767D}" type="presParOf" srcId="{BAE64F49-A851-42B3-9E75-DEEAA3AAE590}" destId="{11A04D05-FAC9-4F41-B41E-150FBE12C379}" srcOrd="0" destOrd="0" presId="urn:microsoft.com/office/officeart/2005/8/layout/radial5"/>
    <dgm:cxn modelId="{359BBCB7-178E-424A-9140-5FC1067CEDAA}" type="presParOf" srcId="{F70737A3-DAF6-4278-ACAB-172AB2906570}" destId="{7C2FB9EE-7927-4508-83A6-FABF84F349B0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B0EB8B-D6FF-4D76-BC28-398BE2D39C05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06BFEB-1A6C-42EB-95BB-BD10D50B03CF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C2738AD-9F4A-42E3-AE8A-083135E82898}" type="parTrans" cxnId="{DDB52356-5242-4B7F-879F-FDD74249990B}">
      <dgm:prSet/>
      <dgm:spPr/>
      <dgm:t>
        <a:bodyPr/>
        <a:lstStyle/>
        <a:p>
          <a:endParaRPr lang="ru-RU"/>
        </a:p>
      </dgm:t>
    </dgm:pt>
    <dgm:pt modelId="{6AC4F16B-F530-43A8-A7AA-D71D81AAB753}" type="sibTrans" cxnId="{DDB52356-5242-4B7F-879F-FDD74249990B}">
      <dgm:prSet/>
      <dgm:spPr/>
      <dgm:t>
        <a:bodyPr/>
        <a:lstStyle/>
        <a:p>
          <a:endParaRPr lang="ru-RU"/>
        </a:p>
      </dgm:t>
    </dgm:pt>
    <dgm:pt modelId="{797C6644-F11C-4F60-B430-61B25E7960FE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BB86FD1C-7E9D-4CE3-AE1A-4FFA08C13CC1}" type="parTrans" cxnId="{DB4E612B-5DC6-448A-AE5E-7665165BCC6C}">
      <dgm:prSet/>
      <dgm:spPr/>
      <dgm:t>
        <a:bodyPr/>
        <a:lstStyle/>
        <a:p>
          <a:endParaRPr lang="ru-RU"/>
        </a:p>
      </dgm:t>
    </dgm:pt>
    <dgm:pt modelId="{B387D922-0C74-45DD-B1B4-C3B396EC0A5B}" type="sibTrans" cxnId="{DB4E612B-5DC6-448A-AE5E-7665165BCC6C}">
      <dgm:prSet/>
      <dgm:spPr/>
      <dgm:t>
        <a:bodyPr/>
        <a:lstStyle/>
        <a:p>
          <a:endParaRPr lang="ru-RU"/>
        </a:p>
      </dgm:t>
    </dgm:pt>
    <dgm:pt modelId="{203A9825-4843-495D-B0B9-48E79DEA3137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8E069E23-A1D4-47C6-B424-A581EA147B2E}" type="parTrans" cxnId="{A11B093B-6951-41A2-8C6F-FB134BC44C6E}">
      <dgm:prSet/>
      <dgm:spPr/>
      <dgm:t>
        <a:bodyPr/>
        <a:lstStyle/>
        <a:p>
          <a:endParaRPr lang="ru-RU"/>
        </a:p>
      </dgm:t>
    </dgm:pt>
    <dgm:pt modelId="{13072A94-7121-43D4-AFF2-C6DCF83B3F0F}" type="sibTrans" cxnId="{A11B093B-6951-41A2-8C6F-FB134BC44C6E}">
      <dgm:prSet/>
      <dgm:spPr/>
      <dgm:t>
        <a:bodyPr/>
        <a:lstStyle/>
        <a:p>
          <a:endParaRPr lang="ru-RU"/>
        </a:p>
      </dgm:t>
    </dgm:pt>
    <dgm:pt modelId="{FF36EC61-E411-47D3-A706-529640889038}">
      <dgm:prSet phldrT="[Текст]" phldr="1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sz="4000" dirty="0"/>
        </a:p>
      </dgm:t>
    </dgm:pt>
    <dgm:pt modelId="{70CF0FDE-93C8-4E89-B92F-901A5C4D9D4F}" type="parTrans" cxnId="{90CFBBB6-3105-44EA-AA73-AC74FC39DA9B}">
      <dgm:prSet/>
      <dgm:spPr/>
      <dgm:t>
        <a:bodyPr/>
        <a:lstStyle/>
        <a:p>
          <a:endParaRPr lang="ru-RU"/>
        </a:p>
      </dgm:t>
    </dgm:pt>
    <dgm:pt modelId="{0E3C9AFC-7CE9-42C2-9AB6-44F5496B3453}" type="sibTrans" cxnId="{90CFBBB6-3105-44EA-AA73-AC74FC39DA9B}">
      <dgm:prSet/>
      <dgm:spPr/>
      <dgm:t>
        <a:bodyPr/>
        <a:lstStyle/>
        <a:p>
          <a:endParaRPr lang="ru-RU"/>
        </a:p>
      </dgm:t>
    </dgm:pt>
    <dgm:pt modelId="{BDED7513-8AF1-4536-AEA8-FA1FBA349848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49613F1-ACFD-43E3-9776-DF0BEAAF5B09}" type="parTrans" cxnId="{23B8A03B-350B-4DE4-92F1-7350D64EE7D0}">
      <dgm:prSet/>
      <dgm:spPr/>
      <dgm:t>
        <a:bodyPr/>
        <a:lstStyle/>
        <a:p>
          <a:endParaRPr lang="ru-RU"/>
        </a:p>
      </dgm:t>
    </dgm:pt>
    <dgm:pt modelId="{D13B138E-AE63-4914-8F5F-C24E287C9D67}" type="sibTrans" cxnId="{23B8A03B-350B-4DE4-92F1-7350D64EE7D0}">
      <dgm:prSet/>
      <dgm:spPr/>
      <dgm:t>
        <a:bodyPr/>
        <a:lstStyle/>
        <a:p>
          <a:endParaRPr lang="ru-RU"/>
        </a:p>
      </dgm:t>
    </dgm:pt>
    <dgm:pt modelId="{F3721562-C7B0-4711-8207-4A63F081A3E9}">
      <dgm:prSet phldrT="[Текст]" phldr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774DF2C9-9CDA-47EA-8A76-3FEC40AF89CD}" type="parTrans" cxnId="{02BF0AA7-4024-4BF3-B05D-0791E6D398DD}">
      <dgm:prSet/>
      <dgm:spPr/>
      <dgm:t>
        <a:bodyPr/>
        <a:lstStyle/>
        <a:p>
          <a:endParaRPr lang="ru-RU"/>
        </a:p>
      </dgm:t>
    </dgm:pt>
    <dgm:pt modelId="{075BA22E-7195-4BDD-A980-F44B21BB21E7}" type="sibTrans" cxnId="{02BF0AA7-4024-4BF3-B05D-0791E6D398DD}">
      <dgm:prSet/>
      <dgm:spPr/>
      <dgm:t>
        <a:bodyPr/>
        <a:lstStyle/>
        <a:p>
          <a:endParaRPr lang="ru-RU"/>
        </a:p>
      </dgm:t>
    </dgm:pt>
    <dgm:pt modelId="{4ED2003E-4353-4045-A9B1-22410FDA23AE}">
      <dgm:prSet phldrT="[Текст]" phldr="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F83F673-72C8-4179-9BEC-5A268BF49B83}" type="parTrans" cxnId="{289D43CF-5535-4CC0-9563-7626C1FB7747}">
      <dgm:prSet/>
      <dgm:spPr/>
      <dgm:t>
        <a:bodyPr/>
        <a:lstStyle/>
        <a:p>
          <a:endParaRPr lang="ru-RU"/>
        </a:p>
      </dgm:t>
    </dgm:pt>
    <dgm:pt modelId="{56800277-3945-489E-8799-FF8C8A0931C0}" type="sibTrans" cxnId="{289D43CF-5535-4CC0-9563-7626C1FB7747}">
      <dgm:prSet/>
      <dgm:spPr/>
      <dgm:t>
        <a:bodyPr/>
        <a:lstStyle/>
        <a:p>
          <a:endParaRPr lang="ru-RU"/>
        </a:p>
      </dgm:t>
    </dgm:pt>
    <dgm:pt modelId="{4E1574DD-60B3-46E1-8760-92E66882C08A}">
      <dgm:prSet phldrT="[Текст]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5ED2973-38E2-481C-A815-389C43DAA84F}" type="parTrans" cxnId="{F45AB794-3998-47E3-A4FC-78342C497F08}">
      <dgm:prSet/>
      <dgm:spPr/>
      <dgm:t>
        <a:bodyPr/>
        <a:lstStyle/>
        <a:p>
          <a:endParaRPr lang="ru-RU"/>
        </a:p>
      </dgm:t>
    </dgm:pt>
    <dgm:pt modelId="{2D7BF871-13A6-4000-A6F8-3A03E38D6540}" type="sibTrans" cxnId="{F45AB794-3998-47E3-A4FC-78342C497F08}">
      <dgm:prSet/>
      <dgm:spPr/>
      <dgm:t>
        <a:bodyPr/>
        <a:lstStyle/>
        <a:p>
          <a:endParaRPr lang="ru-RU"/>
        </a:p>
      </dgm:t>
    </dgm:pt>
    <dgm:pt modelId="{8F8B2B26-9981-47A4-9330-0E05A172E754}">
      <dgm:prSet phldrT="[Текст]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4DC1872-76AF-47D3-A859-74847B4E90C0}" type="parTrans" cxnId="{48E39932-E4F9-40AF-A3A7-75863797E3C9}">
      <dgm:prSet/>
      <dgm:spPr/>
      <dgm:t>
        <a:bodyPr/>
        <a:lstStyle/>
        <a:p>
          <a:endParaRPr lang="ru-RU"/>
        </a:p>
      </dgm:t>
    </dgm:pt>
    <dgm:pt modelId="{743C2791-D847-44C8-81B1-68C3609595B8}" type="sibTrans" cxnId="{48E39932-E4F9-40AF-A3A7-75863797E3C9}">
      <dgm:prSet/>
      <dgm:spPr/>
      <dgm:t>
        <a:bodyPr/>
        <a:lstStyle/>
        <a:p>
          <a:endParaRPr lang="ru-RU"/>
        </a:p>
      </dgm:t>
    </dgm:pt>
    <dgm:pt modelId="{7012DBFD-2C98-49C9-BD68-5E2377D5BBD9}" type="pres">
      <dgm:prSet presAssocID="{2CB0EB8B-D6FF-4D76-BC28-398BE2D39C05}" presName="Name0" presStyleCnt="0">
        <dgm:presLayoutVars>
          <dgm:dir/>
          <dgm:resizeHandles/>
        </dgm:presLayoutVars>
      </dgm:prSet>
      <dgm:spPr/>
    </dgm:pt>
    <dgm:pt modelId="{9A275C49-CF26-42EA-902C-591A8BA5A23E}" type="pres">
      <dgm:prSet presAssocID="{6D06BFEB-1A6C-42EB-95BB-BD10D50B03CF}" presName="compNode" presStyleCnt="0"/>
      <dgm:spPr/>
    </dgm:pt>
    <dgm:pt modelId="{DC94C0F4-2DA4-42E5-BBB7-F6BDD45574C2}" type="pres">
      <dgm:prSet presAssocID="{6D06BFEB-1A6C-42EB-95BB-BD10D50B03CF}" presName="dummyConnPt" presStyleCnt="0"/>
      <dgm:spPr/>
    </dgm:pt>
    <dgm:pt modelId="{060E7452-4224-4AC0-9C1F-CB48EBC521AC}" type="pres">
      <dgm:prSet presAssocID="{6D06BFEB-1A6C-42EB-95BB-BD10D50B03CF}" presName="node" presStyleLbl="node1" presStyleIdx="0" presStyleCnt="9">
        <dgm:presLayoutVars>
          <dgm:bulletEnabled val="1"/>
        </dgm:presLayoutVars>
      </dgm:prSet>
      <dgm:spPr/>
    </dgm:pt>
    <dgm:pt modelId="{7613F8A2-2B98-4F1E-85CF-F45D118E3171}" type="pres">
      <dgm:prSet presAssocID="{6AC4F16B-F530-43A8-A7AA-D71D81AAB753}" presName="sibTrans" presStyleLbl="bgSibTrans2D1" presStyleIdx="0" presStyleCnt="8"/>
      <dgm:spPr/>
    </dgm:pt>
    <dgm:pt modelId="{8D70A718-E5F1-40D5-BB69-C03C6CCF361A}" type="pres">
      <dgm:prSet presAssocID="{797C6644-F11C-4F60-B430-61B25E7960FE}" presName="compNode" presStyleCnt="0"/>
      <dgm:spPr/>
    </dgm:pt>
    <dgm:pt modelId="{D9937DA5-A7EF-4027-85C6-7C406A448740}" type="pres">
      <dgm:prSet presAssocID="{797C6644-F11C-4F60-B430-61B25E7960FE}" presName="dummyConnPt" presStyleCnt="0"/>
      <dgm:spPr/>
    </dgm:pt>
    <dgm:pt modelId="{4184077C-0894-4DEF-95AD-0FF0251D9960}" type="pres">
      <dgm:prSet presAssocID="{797C6644-F11C-4F60-B430-61B25E7960FE}" presName="node" presStyleLbl="node1" presStyleIdx="1" presStyleCnt="9">
        <dgm:presLayoutVars>
          <dgm:bulletEnabled val="1"/>
        </dgm:presLayoutVars>
      </dgm:prSet>
      <dgm:spPr/>
    </dgm:pt>
    <dgm:pt modelId="{AC37C732-13FF-43E4-AE83-8913A00008EA}" type="pres">
      <dgm:prSet presAssocID="{B387D922-0C74-45DD-B1B4-C3B396EC0A5B}" presName="sibTrans" presStyleLbl="bgSibTrans2D1" presStyleIdx="1" presStyleCnt="8"/>
      <dgm:spPr/>
    </dgm:pt>
    <dgm:pt modelId="{D7A8E458-B718-4FCB-A544-11B744727C4E}" type="pres">
      <dgm:prSet presAssocID="{203A9825-4843-495D-B0B9-48E79DEA3137}" presName="compNode" presStyleCnt="0"/>
      <dgm:spPr/>
    </dgm:pt>
    <dgm:pt modelId="{D32EDBA1-AFA0-457B-975E-5132D6E0878C}" type="pres">
      <dgm:prSet presAssocID="{203A9825-4843-495D-B0B9-48E79DEA3137}" presName="dummyConnPt" presStyleCnt="0"/>
      <dgm:spPr/>
    </dgm:pt>
    <dgm:pt modelId="{61B71941-083A-4CDF-940A-E9B1F614F4A4}" type="pres">
      <dgm:prSet presAssocID="{203A9825-4843-495D-B0B9-48E79DEA3137}" presName="node" presStyleLbl="node1" presStyleIdx="2" presStyleCnt="9">
        <dgm:presLayoutVars>
          <dgm:bulletEnabled val="1"/>
        </dgm:presLayoutVars>
      </dgm:prSet>
      <dgm:spPr/>
    </dgm:pt>
    <dgm:pt modelId="{2283B580-2479-461D-9F0B-34E59A55DE7E}" type="pres">
      <dgm:prSet presAssocID="{13072A94-7121-43D4-AFF2-C6DCF83B3F0F}" presName="sibTrans" presStyleLbl="bgSibTrans2D1" presStyleIdx="2" presStyleCnt="8"/>
      <dgm:spPr/>
    </dgm:pt>
    <dgm:pt modelId="{72A9753B-04D1-44EA-80BB-A45D377BE9A8}" type="pres">
      <dgm:prSet presAssocID="{FF36EC61-E411-47D3-A706-529640889038}" presName="compNode" presStyleCnt="0"/>
      <dgm:spPr/>
    </dgm:pt>
    <dgm:pt modelId="{BAAEE65D-6940-4462-A2B9-978E2BD765AB}" type="pres">
      <dgm:prSet presAssocID="{FF36EC61-E411-47D3-A706-529640889038}" presName="dummyConnPt" presStyleCnt="0"/>
      <dgm:spPr/>
    </dgm:pt>
    <dgm:pt modelId="{6BBB06CC-D272-495B-9FF0-5B2BF07C0045}" type="pres">
      <dgm:prSet presAssocID="{FF36EC61-E411-47D3-A706-529640889038}" presName="node" presStyleLbl="node1" presStyleIdx="3" presStyleCnt="9">
        <dgm:presLayoutVars>
          <dgm:bulletEnabled val="1"/>
        </dgm:presLayoutVars>
      </dgm:prSet>
      <dgm:spPr/>
    </dgm:pt>
    <dgm:pt modelId="{5DDE4F73-2278-48FB-9E9B-4F83C698202D}" type="pres">
      <dgm:prSet presAssocID="{0E3C9AFC-7CE9-42C2-9AB6-44F5496B3453}" presName="sibTrans" presStyleLbl="bgSibTrans2D1" presStyleIdx="3" presStyleCnt="8"/>
      <dgm:spPr/>
    </dgm:pt>
    <dgm:pt modelId="{F34BE47B-19B3-40C1-94B8-3F2203DE5829}" type="pres">
      <dgm:prSet presAssocID="{BDED7513-8AF1-4536-AEA8-FA1FBA349848}" presName="compNode" presStyleCnt="0"/>
      <dgm:spPr/>
    </dgm:pt>
    <dgm:pt modelId="{F674DDE3-4DCC-4489-B368-D41FA1DD1AFF}" type="pres">
      <dgm:prSet presAssocID="{BDED7513-8AF1-4536-AEA8-FA1FBA349848}" presName="dummyConnPt" presStyleCnt="0"/>
      <dgm:spPr/>
    </dgm:pt>
    <dgm:pt modelId="{A8422023-B533-49A1-B24E-0933E79E8190}" type="pres">
      <dgm:prSet presAssocID="{BDED7513-8AF1-4536-AEA8-FA1FBA349848}" presName="node" presStyleLbl="node1" presStyleIdx="4" presStyleCnt="9">
        <dgm:presLayoutVars>
          <dgm:bulletEnabled val="1"/>
        </dgm:presLayoutVars>
      </dgm:prSet>
      <dgm:spPr/>
    </dgm:pt>
    <dgm:pt modelId="{6D8BEDED-B0FC-48DC-9BEC-A9F9750495E8}" type="pres">
      <dgm:prSet presAssocID="{D13B138E-AE63-4914-8F5F-C24E287C9D67}" presName="sibTrans" presStyleLbl="bgSibTrans2D1" presStyleIdx="4" presStyleCnt="8"/>
      <dgm:spPr/>
    </dgm:pt>
    <dgm:pt modelId="{E7A0AE33-63CB-4FD3-96B7-D6B02AC659B3}" type="pres">
      <dgm:prSet presAssocID="{F3721562-C7B0-4711-8207-4A63F081A3E9}" presName="compNode" presStyleCnt="0"/>
      <dgm:spPr/>
    </dgm:pt>
    <dgm:pt modelId="{083BFB07-AC3C-4F03-A6FB-D8827C6295D3}" type="pres">
      <dgm:prSet presAssocID="{F3721562-C7B0-4711-8207-4A63F081A3E9}" presName="dummyConnPt" presStyleCnt="0"/>
      <dgm:spPr/>
    </dgm:pt>
    <dgm:pt modelId="{7C266B51-542D-4185-9107-A2AF8CB32B9B}" type="pres">
      <dgm:prSet presAssocID="{F3721562-C7B0-4711-8207-4A63F081A3E9}" presName="node" presStyleLbl="node1" presStyleIdx="5" presStyleCnt="9">
        <dgm:presLayoutVars>
          <dgm:bulletEnabled val="1"/>
        </dgm:presLayoutVars>
      </dgm:prSet>
      <dgm:spPr/>
    </dgm:pt>
    <dgm:pt modelId="{6A2EED3B-CFF4-4F1C-924B-351751C9291C}" type="pres">
      <dgm:prSet presAssocID="{075BA22E-7195-4BDD-A980-F44B21BB21E7}" presName="sibTrans" presStyleLbl="bgSibTrans2D1" presStyleIdx="5" presStyleCnt="8"/>
      <dgm:spPr/>
    </dgm:pt>
    <dgm:pt modelId="{76FF60C2-7F2F-4238-BBEA-EDB41D034C57}" type="pres">
      <dgm:prSet presAssocID="{4ED2003E-4353-4045-A9B1-22410FDA23AE}" presName="compNode" presStyleCnt="0"/>
      <dgm:spPr/>
    </dgm:pt>
    <dgm:pt modelId="{7DCBEFAC-A2AD-465D-8BE4-95228C5AAF19}" type="pres">
      <dgm:prSet presAssocID="{4ED2003E-4353-4045-A9B1-22410FDA23AE}" presName="dummyConnPt" presStyleCnt="0"/>
      <dgm:spPr/>
    </dgm:pt>
    <dgm:pt modelId="{70D06614-23A2-41E9-A024-AB1014728294}" type="pres">
      <dgm:prSet presAssocID="{4ED2003E-4353-4045-A9B1-22410FDA23AE}" presName="node" presStyleLbl="node1" presStyleIdx="6" presStyleCnt="9">
        <dgm:presLayoutVars>
          <dgm:bulletEnabled val="1"/>
        </dgm:presLayoutVars>
      </dgm:prSet>
      <dgm:spPr/>
    </dgm:pt>
    <dgm:pt modelId="{EC7AD60C-FF86-40ED-BAAD-A28C5AEA7EC3}" type="pres">
      <dgm:prSet presAssocID="{56800277-3945-489E-8799-FF8C8A0931C0}" presName="sibTrans" presStyleLbl="bgSibTrans2D1" presStyleIdx="6" presStyleCnt="8"/>
      <dgm:spPr/>
    </dgm:pt>
    <dgm:pt modelId="{D61EA313-6575-459A-8A14-F6B2BB74A1FA}" type="pres">
      <dgm:prSet presAssocID="{8F8B2B26-9981-47A4-9330-0E05A172E754}" presName="compNode" presStyleCnt="0"/>
      <dgm:spPr/>
    </dgm:pt>
    <dgm:pt modelId="{9356FA35-F0C6-48D2-8FCA-495FE9200140}" type="pres">
      <dgm:prSet presAssocID="{8F8B2B26-9981-47A4-9330-0E05A172E754}" presName="dummyConnPt" presStyleCnt="0"/>
      <dgm:spPr/>
    </dgm:pt>
    <dgm:pt modelId="{4CF1F3ED-61D8-4B06-9249-91771AED6681}" type="pres">
      <dgm:prSet presAssocID="{8F8B2B26-9981-47A4-9330-0E05A172E754}" presName="node" presStyleLbl="node1" presStyleIdx="7" presStyleCnt="9">
        <dgm:presLayoutVars>
          <dgm:bulletEnabled val="1"/>
        </dgm:presLayoutVars>
      </dgm:prSet>
      <dgm:spPr/>
    </dgm:pt>
    <dgm:pt modelId="{FEEB0696-A8D5-4C62-8374-746333DEDBEF}" type="pres">
      <dgm:prSet presAssocID="{743C2791-D847-44C8-81B1-68C3609595B8}" presName="sibTrans" presStyleLbl="bgSibTrans2D1" presStyleIdx="7" presStyleCnt="8"/>
      <dgm:spPr/>
    </dgm:pt>
    <dgm:pt modelId="{3C1A3B4B-F30A-4178-9C56-2F4D3DDE0E71}" type="pres">
      <dgm:prSet presAssocID="{4E1574DD-60B3-46E1-8760-92E66882C08A}" presName="compNode" presStyleCnt="0"/>
      <dgm:spPr/>
    </dgm:pt>
    <dgm:pt modelId="{EF663C35-6A06-4E0B-A826-EF0A4B83C498}" type="pres">
      <dgm:prSet presAssocID="{4E1574DD-60B3-46E1-8760-92E66882C08A}" presName="dummyConnPt" presStyleCnt="0"/>
      <dgm:spPr/>
    </dgm:pt>
    <dgm:pt modelId="{AA4F8ED3-E8BA-48EA-97C1-A8E772C6B7E6}" type="pres">
      <dgm:prSet presAssocID="{4E1574DD-60B3-46E1-8760-92E66882C08A}" presName="node" presStyleLbl="node1" presStyleIdx="8" presStyleCnt="9" custScaleX="78724">
        <dgm:presLayoutVars>
          <dgm:bulletEnabled val="1"/>
        </dgm:presLayoutVars>
      </dgm:prSet>
      <dgm:spPr/>
    </dgm:pt>
  </dgm:ptLst>
  <dgm:cxnLst>
    <dgm:cxn modelId="{F122B608-1C64-4632-9406-2A146CD45DBA}" type="presOf" srcId="{8F8B2B26-9981-47A4-9330-0E05A172E754}" destId="{4CF1F3ED-61D8-4B06-9249-91771AED6681}" srcOrd="0" destOrd="0" presId="urn:microsoft.com/office/officeart/2005/8/layout/bProcess4"/>
    <dgm:cxn modelId="{AC8CF219-9CBA-4A2E-9D2C-DC40F5B789B4}" type="presOf" srcId="{203A9825-4843-495D-B0B9-48E79DEA3137}" destId="{61B71941-083A-4CDF-940A-E9B1F614F4A4}" srcOrd="0" destOrd="0" presId="urn:microsoft.com/office/officeart/2005/8/layout/bProcess4"/>
    <dgm:cxn modelId="{AECFD226-A701-4C65-997F-9C1555A63841}" type="presOf" srcId="{743C2791-D847-44C8-81B1-68C3609595B8}" destId="{FEEB0696-A8D5-4C62-8374-746333DEDBEF}" srcOrd="0" destOrd="0" presId="urn:microsoft.com/office/officeart/2005/8/layout/bProcess4"/>
    <dgm:cxn modelId="{DB4E612B-5DC6-448A-AE5E-7665165BCC6C}" srcId="{2CB0EB8B-D6FF-4D76-BC28-398BE2D39C05}" destId="{797C6644-F11C-4F60-B430-61B25E7960FE}" srcOrd="1" destOrd="0" parTransId="{BB86FD1C-7E9D-4CE3-AE1A-4FFA08C13CC1}" sibTransId="{B387D922-0C74-45DD-B1B4-C3B396EC0A5B}"/>
    <dgm:cxn modelId="{48E39932-E4F9-40AF-A3A7-75863797E3C9}" srcId="{2CB0EB8B-D6FF-4D76-BC28-398BE2D39C05}" destId="{8F8B2B26-9981-47A4-9330-0E05A172E754}" srcOrd="7" destOrd="0" parTransId="{64DC1872-76AF-47D3-A859-74847B4E90C0}" sibTransId="{743C2791-D847-44C8-81B1-68C3609595B8}"/>
    <dgm:cxn modelId="{A11B093B-6951-41A2-8C6F-FB134BC44C6E}" srcId="{2CB0EB8B-D6FF-4D76-BC28-398BE2D39C05}" destId="{203A9825-4843-495D-B0B9-48E79DEA3137}" srcOrd="2" destOrd="0" parTransId="{8E069E23-A1D4-47C6-B424-A581EA147B2E}" sibTransId="{13072A94-7121-43D4-AFF2-C6DCF83B3F0F}"/>
    <dgm:cxn modelId="{23B8A03B-350B-4DE4-92F1-7350D64EE7D0}" srcId="{2CB0EB8B-D6FF-4D76-BC28-398BE2D39C05}" destId="{BDED7513-8AF1-4536-AEA8-FA1FBA349848}" srcOrd="4" destOrd="0" parTransId="{F49613F1-ACFD-43E3-9776-DF0BEAAF5B09}" sibTransId="{D13B138E-AE63-4914-8F5F-C24E287C9D67}"/>
    <dgm:cxn modelId="{97E21C41-6CDD-4657-868A-405F416E36F1}" type="presOf" srcId="{4ED2003E-4353-4045-A9B1-22410FDA23AE}" destId="{70D06614-23A2-41E9-A024-AB1014728294}" srcOrd="0" destOrd="0" presId="urn:microsoft.com/office/officeart/2005/8/layout/bProcess4"/>
    <dgm:cxn modelId="{048A6047-86F6-4F5C-8522-84DF8D6150EF}" type="presOf" srcId="{D13B138E-AE63-4914-8F5F-C24E287C9D67}" destId="{6D8BEDED-B0FC-48DC-9BEC-A9F9750495E8}" srcOrd="0" destOrd="0" presId="urn:microsoft.com/office/officeart/2005/8/layout/bProcess4"/>
    <dgm:cxn modelId="{51B7136A-496C-4AE9-AF3C-C131FE3FCDFF}" type="presOf" srcId="{FF36EC61-E411-47D3-A706-529640889038}" destId="{6BBB06CC-D272-495B-9FF0-5B2BF07C0045}" srcOrd="0" destOrd="0" presId="urn:microsoft.com/office/officeart/2005/8/layout/bProcess4"/>
    <dgm:cxn modelId="{43644E4B-CCBF-4709-BF4C-62D1CBCB228C}" type="presOf" srcId="{0E3C9AFC-7CE9-42C2-9AB6-44F5496B3453}" destId="{5DDE4F73-2278-48FB-9E9B-4F83C698202D}" srcOrd="0" destOrd="0" presId="urn:microsoft.com/office/officeart/2005/8/layout/bProcess4"/>
    <dgm:cxn modelId="{3674DF72-2FA2-4900-8BB8-20E2B05C23B2}" type="presOf" srcId="{56800277-3945-489E-8799-FF8C8A0931C0}" destId="{EC7AD60C-FF86-40ED-BAAD-A28C5AEA7EC3}" srcOrd="0" destOrd="0" presId="urn:microsoft.com/office/officeart/2005/8/layout/bProcess4"/>
    <dgm:cxn modelId="{DDB52356-5242-4B7F-879F-FDD74249990B}" srcId="{2CB0EB8B-D6FF-4D76-BC28-398BE2D39C05}" destId="{6D06BFEB-1A6C-42EB-95BB-BD10D50B03CF}" srcOrd="0" destOrd="0" parTransId="{1C2738AD-9F4A-42E3-AE8A-083135E82898}" sibTransId="{6AC4F16B-F530-43A8-A7AA-D71D81AAB753}"/>
    <dgm:cxn modelId="{4C4F0788-1931-4DCC-8364-422580B63052}" type="presOf" srcId="{2CB0EB8B-D6FF-4D76-BC28-398BE2D39C05}" destId="{7012DBFD-2C98-49C9-BD68-5E2377D5BBD9}" srcOrd="0" destOrd="0" presId="urn:microsoft.com/office/officeart/2005/8/layout/bProcess4"/>
    <dgm:cxn modelId="{78950989-B540-4FAD-9DF5-4ED13E1CD205}" type="presOf" srcId="{F3721562-C7B0-4711-8207-4A63F081A3E9}" destId="{7C266B51-542D-4185-9107-A2AF8CB32B9B}" srcOrd="0" destOrd="0" presId="urn:microsoft.com/office/officeart/2005/8/layout/bProcess4"/>
    <dgm:cxn modelId="{F45AB794-3998-47E3-A4FC-78342C497F08}" srcId="{2CB0EB8B-D6FF-4D76-BC28-398BE2D39C05}" destId="{4E1574DD-60B3-46E1-8760-92E66882C08A}" srcOrd="8" destOrd="0" parTransId="{65ED2973-38E2-481C-A815-389C43DAA84F}" sibTransId="{2D7BF871-13A6-4000-A6F8-3A03E38D6540}"/>
    <dgm:cxn modelId="{35B61298-41A3-46E3-B6B8-5984FCE28604}" type="presOf" srcId="{B387D922-0C74-45DD-B1B4-C3B396EC0A5B}" destId="{AC37C732-13FF-43E4-AE83-8913A00008EA}" srcOrd="0" destOrd="0" presId="urn:microsoft.com/office/officeart/2005/8/layout/bProcess4"/>
    <dgm:cxn modelId="{02BF0AA7-4024-4BF3-B05D-0791E6D398DD}" srcId="{2CB0EB8B-D6FF-4D76-BC28-398BE2D39C05}" destId="{F3721562-C7B0-4711-8207-4A63F081A3E9}" srcOrd="5" destOrd="0" parTransId="{774DF2C9-9CDA-47EA-8A76-3FEC40AF89CD}" sibTransId="{075BA22E-7195-4BDD-A980-F44B21BB21E7}"/>
    <dgm:cxn modelId="{90CFBBB6-3105-44EA-AA73-AC74FC39DA9B}" srcId="{2CB0EB8B-D6FF-4D76-BC28-398BE2D39C05}" destId="{FF36EC61-E411-47D3-A706-529640889038}" srcOrd="3" destOrd="0" parTransId="{70CF0FDE-93C8-4E89-B92F-901A5C4D9D4F}" sibTransId="{0E3C9AFC-7CE9-42C2-9AB6-44F5496B3453}"/>
    <dgm:cxn modelId="{F578E2B9-658B-45E3-A0BC-1170625C3C80}" type="presOf" srcId="{797C6644-F11C-4F60-B430-61B25E7960FE}" destId="{4184077C-0894-4DEF-95AD-0FF0251D9960}" srcOrd="0" destOrd="0" presId="urn:microsoft.com/office/officeart/2005/8/layout/bProcess4"/>
    <dgm:cxn modelId="{9174CBC2-BBC9-48B1-A938-FA9122753B06}" type="presOf" srcId="{6AC4F16B-F530-43A8-A7AA-D71D81AAB753}" destId="{7613F8A2-2B98-4F1E-85CF-F45D118E3171}" srcOrd="0" destOrd="0" presId="urn:microsoft.com/office/officeart/2005/8/layout/bProcess4"/>
    <dgm:cxn modelId="{289D43CF-5535-4CC0-9563-7626C1FB7747}" srcId="{2CB0EB8B-D6FF-4D76-BC28-398BE2D39C05}" destId="{4ED2003E-4353-4045-A9B1-22410FDA23AE}" srcOrd="6" destOrd="0" parTransId="{1F83F673-72C8-4179-9BEC-5A268BF49B83}" sibTransId="{56800277-3945-489E-8799-FF8C8A0931C0}"/>
    <dgm:cxn modelId="{F940A5CF-1189-409D-AF64-874E80830ABB}" type="presOf" srcId="{075BA22E-7195-4BDD-A980-F44B21BB21E7}" destId="{6A2EED3B-CFF4-4F1C-924B-351751C9291C}" srcOrd="0" destOrd="0" presId="urn:microsoft.com/office/officeart/2005/8/layout/bProcess4"/>
    <dgm:cxn modelId="{C8A6DCD2-308B-4256-8A9E-ACCADC3075DC}" type="presOf" srcId="{BDED7513-8AF1-4536-AEA8-FA1FBA349848}" destId="{A8422023-B533-49A1-B24E-0933E79E8190}" srcOrd="0" destOrd="0" presId="urn:microsoft.com/office/officeart/2005/8/layout/bProcess4"/>
    <dgm:cxn modelId="{B3AEDBD5-B0D8-4889-A884-FB7053E568EE}" type="presOf" srcId="{4E1574DD-60B3-46E1-8760-92E66882C08A}" destId="{AA4F8ED3-E8BA-48EA-97C1-A8E772C6B7E6}" srcOrd="0" destOrd="0" presId="urn:microsoft.com/office/officeart/2005/8/layout/bProcess4"/>
    <dgm:cxn modelId="{DA6729DF-A3B7-4913-B1D8-C7B3C40C1A99}" type="presOf" srcId="{6D06BFEB-1A6C-42EB-95BB-BD10D50B03CF}" destId="{060E7452-4224-4AC0-9C1F-CB48EBC521AC}" srcOrd="0" destOrd="0" presId="urn:microsoft.com/office/officeart/2005/8/layout/bProcess4"/>
    <dgm:cxn modelId="{94F19FF2-AFE9-465F-83B4-001B898E65CF}" type="presOf" srcId="{13072A94-7121-43D4-AFF2-C6DCF83B3F0F}" destId="{2283B580-2479-461D-9F0B-34E59A55DE7E}" srcOrd="0" destOrd="0" presId="urn:microsoft.com/office/officeart/2005/8/layout/bProcess4"/>
    <dgm:cxn modelId="{A7ACCD7C-CBCF-4ED6-AF35-436F84647FB5}" type="presParOf" srcId="{7012DBFD-2C98-49C9-BD68-5E2377D5BBD9}" destId="{9A275C49-CF26-42EA-902C-591A8BA5A23E}" srcOrd="0" destOrd="0" presId="urn:microsoft.com/office/officeart/2005/8/layout/bProcess4"/>
    <dgm:cxn modelId="{9C7C3879-8328-4489-9D30-55B71710FE10}" type="presParOf" srcId="{9A275C49-CF26-42EA-902C-591A8BA5A23E}" destId="{DC94C0F4-2DA4-42E5-BBB7-F6BDD45574C2}" srcOrd="0" destOrd="0" presId="urn:microsoft.com/office/officeart/2005/8/layout/bProcess4"/>
    <dgm:cxn modelId="{E872EEA1-4FFD-4FED-A2D6-EDF5BE984710}" type="presParOf" srcId="{9A275C49-CF26-42EA-902C-591A8BA5A23E}" destId="{060E7452-4224-4AC0-9C1F-CB48EBC521AC}" srcOrd="1" destOrd="0" presId="urn:microsoft.com/office/officeart/2005/8/layout/bProcess4"/>
    <dgm:cxn modelId="{BEAA1215-8E5B-4E8C-B4DF-09E285A997B1}" type="presParOf" srcId="{7012DBFD-2C98-49C9-BD68-5E2377D5BBD9}" destId="{7613F8A2-2B98-4F1E-85CF-F45D118E3171}" srcOrd="1" destOrd="0" presId="urn:microsoft.com/office/officeart/2005/8/layout/bProcess4"/>
    <dgm:cxn modelId="{6DEEC29E-D7E6-43A4-9C4F-4C0161DCC26A}" type="presParOf" srcId="{7012DBFD-2C98-49C9-BD68-5E2377D5BBD9}" destId="{8D70A718-E5F1-40D5-BB69-C03C6CCF361A}" srcOrd="2" destOrd="0" presId="urn:microsoft.com/office/officeart/2005/8/layout/bProcess4"/>
    <dgm:cxn modelId="{C7531560-EDB1-4AF5-B903-04376666C6C9}" type="presParOf" srcId="{8D70A718-E5F1-40D5-BB69-C03C6CCF361A}" destId="{D9937DA5-A7EF-4027-85C6-7C406A448740}" srcOrd="0" destOrd="0" presId="urn:microsoft.com/office/officeart/2005/8/layout/bProcess4"/>
    <dgm:cxn modelId="{3C5F1A97-6901-48BB-8A91-172431E109A4}" type="presParOf" srcId="{8D70A718-E5F1-40D5-BB69-C03C6CCF361A}" destId="{4184077C-0894-4DEF-95AD-0FF0251D9960}" srcOrd="1" destOrd="0" presId="urn:microsoft.com/office/officeart/2005/8/layout/bProcess4"/>
    <dgm:cxn modelId="{AF84DB98-909A-46B3-A412-284AFCF86CD0}" type="presParOf" srcId="{7012DBFD-2C98-49C9-BD68-5E2377D5BBD9}" destId="{AC37C732-13FF-43E4-AE83-8913A00008EA}" srcOrd="3" destOrd="0" presId="urn:microsoft.com/office/officeart/2005/8/layout/bProcess4"/>
    <dgm:cxn modelId="{8F79BE75-132D-429C-89D9-7618ED1DA311}" type="presParOf" srcId="{7012DBFD-2C98-49C9-BD68-5E2377D5BBD9}" destId="{D7A8E458-B718-4FCB-A544-11B744727C4E}" srcOrd="4" destOrd="0" presId="urn:microsoft.com/office/officeart/2005/8/layout/bProcess4"/>
    <dgm:cxn modelId="{AE9F1651-8F4B-46FF-A38A-24B9926CFE73}" type="presParOf" srcId="{D7A8E458-B718-4FCB-A544-11B744727C4E}" destId="{D32EDBA1-AFA0-457B-975E-5132D6E0878C}" srcOrd="0" destOrd="0" presId="urn:microsoft.com/office/officeart/2005/8/layout/bProcess4"/>
    <dgm:cxn modelId="{D6AC4320-C91D-4756-9729-BA9B6C6E15C6}" type="presParOf" srcId="{D7A8E458-B718-4FCB-A544-11B744727C4E}" destId="{61B71941-083A-4CDF-940A-E9B1F614F4A4}" srcOrd="1" destOrd="0" presId="urn:microsoft.com/office/officeart/2005/8/layout/bProcess4"/>
    <dgm:cxn modelId="{AF50566D-4468-4F46-87A4-796E9A572910}" type="presParOf" srcId="{7012DBFD-2C98-49C9-BD68-5E2377D5BBD9}" destId="{2283B580-2479-461D-9F0B-34E59A55DE7E}" srcOrd="5" destOrd="0" presId="urn:microsoft.com/office/officeart/2005/8/layout/bProcess4"/>
    <dgm:cxn modelId="{DDB8E54E-F9F5-413A-AB6C-1176AFB7B786}" type="presParOf" srcId="{7012DBFD-2C98-49C9-BD68-5E2377D5BBD9}" destId="{72A9753B-04D1-44EA-80BB-A45D377BE9A8}" srcOrd="6" destOrd="0" presId="urn:microsoft.com/office/officeart/2005/8/layout/bProcess4"/>
    <dgm:cxn modelId="{E765CE5B-7600-4169-9E89-6AFCA729CA09}" type="presParOf" srcId="{72A9753B-04D1-44EA-80BB-A45D377BE9A8}" destId="{BAAEE65D-6940-4462-A2B9-978E2BD765AB}" srcOrd="0" destOrd="0" presId="urn:microsoft.com/office/officeart/2005/8/layout/bProcess4"/>
    <dgm:cxn modelId="{4540BBAB-ECA0-4544-827B-81A0C770B426}" type="presParOf" srcId="{72A9753B-04D1-44EA-80BB-A45D377BE9A8}" destId="{6BBB06CC-D272-495B-9FF0-5B2BF07C0045}" srcOrd="1" destOrd="0" presId="urn:microsoft.com/office/officeart/2005/8/layout/bProcess4"/>
    <dgm:cxn modelId="{103823E0-6BDE-4D89-9885-D598D34A1966}" type="presParOf" srcId="{7012DBFD-2C98-49C9-BD68-5E2377D5BBD9}" destId="{5DDE4F73-2278-48FB-9E9B-4F83C698202D}" srcOrd="7" destOrd="0" presId="urn:microsoft.com/office/officeart/2005/8/layout/bProcess4"/>
    <dgm:cxn modelId="{25758679-E945-471B-9733-6C6E841CE190}" type="presParOf" srcId="{7012DBFD-2C98-49C9-BD68-5E2377D5BBD9}" destId="{F34BE47B-19B3-40C1-94B8-3F2203DE5829}" srcOrd="8" destOrd="0" presId="urn:microsoft.com/office/officeart/2005/8/layout/bProcess4"/>
    <dgm:cxn modelId="{29D99321-48D4-48B8-BD6F-94AF46075D93}" type="presParOf" srcId="{F34BE47B-19B3-40C1-94B8-3F2203DE5829}" destId="{F674DDE3-4DCC-4489-B368-D41FA1DD1AFF}" srcOrd="0" destOrd="0" presId="urn:microsoft.com/office/officeart/2005/8/layout/bProcess4"/>
    <dgm:cxn modelId="{3AE7D7B6-9803-471E-B669-4F388E1F8DA9}" type="presParOf" srcId="{F34BE47B-19B3-40C1-94B8-3F2203DE5829}" destId="{A8422023-B533-49A1-B24E-0933E79E8190}" srcOrd="1" destOrd="0" presId="urn:microsoft.com/office/officeart/2005/8/layout/bProcess4"/>
    <dgm:cxn modelId="{5F7B83AE-3D7F-470F-A3A4-7C38A7FDD37C}" type="presParOf" srcId="{7012DBFD-2C98-49C9-BD68-5E2377D5BBD9}" destId="{6D8BEDED-B0FC-48DC-9BEC-A9F9750495E8}" srcOrd="9" destOrd="0" presId="urn:microsoft.com/office/officeart/2005/8/layout/bProcess4"/>
    <dgm:cxn modelId="{3F57E9BA-8AC0-4E31-B563-96BF9BE9F38B}" type="presParOf" srcId="{7012DBFD-2C98-49C9-BD68-5E2377D5BBD9}" destId="{E7A0AE33-63CB-4FD3-96B7-D6B02AC659B3}" srcOrd="10" destOrd="0" presId="urn:microsoft.com/office/officeart/2005/8/layout/bProcess4"/>
    <dgm:cxn modelId="{F5C64BD2-51D4-461D-A69E-6F55B5570850}" type="presParOf" srcId="{E7A0AE33-63CB-4FD3-96B7-D6B02AC659B3}" destId="{083BFB07-AC3C-4F03-A6FB-D8827C6295D3}" srcOrd="0" destOrd="0" presId="urn:microsoft.com/office/officeart/2005/8/layout/bProcess4"/>
    <dgm:cxn modelId="{D01094D4-2E5C-4960-B6AD-79A135A8B86E}" type="presParOf" srcId="{E7A0AE33-63CB-4FD3-96B7-D6B02AC659B3}" destId="{7C266B51-542D-4185-9107-A2AF8CB32B9B}" srcOrd="1" destOrd="0" presId="urn:microsoft.com/office/officeart/2005/8/layout/bProcess4"/>
    <dgm:cxn modelId="{164794C7-FF15-441D-8F7E-924F7DEAAFEC}" type="presParOf" srcId="{7012DBFD-2C98-49C9-BD68-5E2377D5BBD9}" destId="{6A2EED3B-CFF4-4F1C-924B-351751C9291C}" srcOrd="11" destOrd="0" presId="urn:microsoft.com/office/officeart/2005/8/layout/bProcess4"/>
    <dgm:cxn modelId="{7DE05480-00C6-498B-8785-38A89B696772}" type="presParOf" srcId="{7012DBFD-2C98-49C9-BD68-5E2377D5BBD9}" destId="{76FF60C2-7F2F-4238-BBEA-EDB41D034C57}" srcOrd="12" destOrd="0" presId="urn:microsoft.com/office/officeart/2005/8/layout/bProcess4"/>
    <dgm:cxn modelId="{7BCFFA6B-5597-4365-BC9B-838AF72BE3E5}" type="presParOf" srcId="{76FF60C2-7F2F-4238-BBEA-EDB41D034C57}" destId="{7DCBEFAC-A2AD-465D-8BE4-95228C5AAF19}" srcOrd="0" destOrd="0" presId="urn:microsoft.com/office/officeart/2005/8/layout/bProcess4"/>
    <dgm:cxn modelId="{E26DAD3B-EEE8-49E6-AB9A-041E8490B788}" type="presParOf" srcId="{76FF60C2-7F2F-4238-BBEA-EDB41D034C57}" destId="{70D06614-23A2-41E9-A024-AB1014728294}" srcOrd="1" destOrd="0" presId="urn:microsoft.com/office/officeart/2005/8/layout/bProcess4"/>
    <dgm:cxn modelId="{1DAD6C14-FF3A-4EDA-BBAA-6CD311376DF3}" type="presParOf" srcId="{7012DBFD-2C98-49C9-BD68-5E2377D5BBD9}" destId="{EC7AD60C-FF86-40ED-BAAD-A28C5AEA7EC3}" srcOrd="13" destOrd="0" presId="urn:microsoft.com/office/officeart/2005/8/layout/bProcess4"/>
    <dgm:cxn modelId="{B73824E8-C6CF-4592-BC89-91EBDA8D78D9}" type="presParOf" srcId="{7012DBFD-2C98-49C9-BD68-5E2377D5BBD9}" destId="{D61EA313-6575-459A-8A14-F6B2BB74A1FA}" srcOrd="14" destOrd="0" presId="urn:microsoft.com/office/officeart/2005/8/layout/bProcess4"/>
    <dgm:cxn modelId="{B7B8195E-8376-4C81-999A-41A112D281CC}" type="presParOf" srcId="{D61EA313-6575-459A-8A14-F6B2BB74A1FA}" destId="{9356FA35-F0C6-48D2-8FCA-495FE9200140}" srcOrd="0" destOrd="0" presId="urn:microsoft.com/office/officeart/2005/8/layout/bProcess4"/>
    <dgm:cxn modelId="{25704308-AA52-4D93-9DD3-21FBDB0D4235}" type="presParOf" srcId="{D61EA313-6575-459A-8A14-F6B2BB74A1FA}" destId="{4CF1F3ED-61D8-4B06-9249-91771AED6681}" srcOrd="1" destOrd="0" presId="urn:microsoft.com/office/officeart/2005/8/layout/bProcess4"/>
    <dgm:cxn modelId="{3093E5C8-99A5-42DC-97D9-46BBC94E2849}" type="presParOf" srcId="{7012DBFD-2C98-49C9-BD68-5E2377D5BBD9}" destId="{FEEB0696-A8D5-4C62-8374-746333DEDBEF}" srcOrd="15" destOrd="0" presId="urn:microsoft.com/office/officeart/2005/8/layout/bProcess4"/>
    <dgm:cxn modelId="{56A98E33-6966-41D7-80D8-FB6E7F08A336}" type="presParOf" srcId="{7012DBFD-2C98-49C9-BD68-5E2377D5BBD9}" destId="{3C1A3B4B-F30A-4178-9C56-2F4D3DDE0E71}" srcOrd="16" destOrd="0" presId="urn:microsoft.com/office/officeart/2005/8/layout/bProcess4"/>
    <dgm:cxn modelId="{BA5CCDAB-251D-4D74-9627-FB3EC44342EC}" type="presParOf" srcId="{3C1A3B4B-F30A-4178-9C56-2F4D3DDE0E71}" destId="{EF663C35-6A06-4E0B-A826-EF0A4B83C498}" srcOrd="0" destOrd="0" presId="urn:microsoft.com/office/officeart/2005/8/layout/bProcess4"/>
    <dgm:cxn modelId="{56018A54-2E27-4E08-815A-D03FB1A45880}" type="presParOf" srcId="{3C1A3B4B-F30A-4178-9C56-2F4D3DDE0E71}" destId="{AA4F8ED3-E8BA-48EA-97C1-A8E772C6B7E6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4CFAFD-7913-40FA-9E76-C873383BF720}">
      <dsp:nvSpPr>
        <dsp:cNvPr id="0" name=""/>
        <dsp:cNvSpPr/>
      </dsp:nvSpPr>
      <dsp:spPr>
        <a:xfrm>
          <a:off x="3136653" y="2312805"/>
          <a:ext cx="1398979" cy="139897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What people can do for money?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341529" y="2517681"/>
        <a:ext cx="989227" cy="989227"/>
      </dsp:txXfrm>
    </dsp:sp>
    <dsp:sp modelId="{DC7DDD04-9FAB-4141-A0AC-77EF4CB76D99}">
      <dsp:nvSpPr>
        <dsp:cNvPr id="0" name=""/>
        <dsp:cNvSpPr/>
      </dsp:nvSpPr>
      <dsp:spPr>
        <a:xfrm rot="16200000">
          <a:off x="3633484" y="1665116"/>
          <a:ext cx="405317" cy="5535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3694282" y="1836628"/>
        <a:ext cx="283722" cy="332141"/>
      </dsp:txXfrm>
    </dsp:sp>
    <dsp:sp modelId="{6C0CC6BD-4B87-4C18-B6AE-AE47033336A5}">
      <dsp:nvSpPr>
        <dsp:cNvPr id="0" name=""/>
        <dsp:cNvSpPr/>
      </dsp:nvSpPr>
      <dsp:spPr>
        <a:xfrm>
          <a:off x="1983657" y="-80089"/>
          <a:ext cx="3704973" cy="16281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</a:rPr>
            <a:t>People work for money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2526238" y="158347"/>
        <a:ext cx="2619811" cy="1151272"/>
      </dsp:txXfrm>
    </dsp:sp>
    <dsp:sp modelId="{5230DE9F-4E46-4C87-95C5-3D55AB511AC6}">
      <dsp:nvSpPr>
        <dsp:cNvPr id="0" name=""/>
        <dsp:cNvSpPr/>
      </dsp:nvSpPr>
      <dsp:spPr>
        <a:xfrm>
          <a:off x="4674506" y="2735510"/>
          <a:ext cx="334558" cy="5535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4674506" y="2846224"/>
        <a:ext cx="234191" cy="332141"/>
      </dsp:txXfrm>
    </dsp:sp>
    <dsp:sp modelId="{13E623FC-AF41-457D-A7E0-E4FCA43901AB}">
      <dsp:nvSpPr>
        <dsp:cNvPr id="0" name=""/>
        <dsp:cNvSpPr/>
      </dsp:nvSpPr>
      <dsp:spPr>
        <a:xfrm>
          <a:off x="5166876" y="1572136"/>
          <a:ext cx="1895160" cy="28803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People make friends for money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444416" y="1993949"/>
        <a:ext cx="1340080" cy="2036691"/>
      </dsp:txXfrm>
    </dsp:sp>
    <dsp:sp modelId="{2A0DD773-94BF-48FF-9344-0C355B1E5892}">
      <dsp:nvSpPr>
        <dsp:cNvPr id="0" name=""/>
        <dsp:cNvSpPr/>
      </dsp:nvSpPr>
      <dsp:spPr>
        <a:xfrm rot="5400000">
          <a:off x="3678030" y="3724377"/>
          <a:ext cx="316225" cy="5535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3725464" y="3787658"/>
        <a:ext cx="221358" cy="332141"/>
      </dsp:txXfrm>
    </dsp:sp>
    <dsp:sp modelId="{B16BF0B7-0AB4-4D85-AFA5-17B3808C9AA3}">
      <dsp:nvSpPr>
        <dsp:cNvPr id="0" name=""/>
        <dsp:cNvSpPr/>
      </dsp:nvSpPr>
      <dsp:spPr>
        <a:xfrm>
          <a:off x="1911644" y="4308437"/>
          <a:ext cx="3848998" cy="19643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People  love for money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2475317" y="4596108"/>
        <a:ext cx="2721652" cy="1388998"/>
      </dsp:txXfrm>
    </dsp:sp>
    <dsp:sp modelId="{BAE64F49-A851-42B3-9E75-DEEAA3AAE590}">
      <dsp:nvSpPr>
        <dsp:cNvPr id="0" name=""/>
        <dsp:cNvSpPr/>
      </dsp:nvSpPr>
      <dsp:spPr>
        <a:xfrm rot="10800000">
          <a:off x="2608308" y="2735510"/>
          <a:ext cx="373363" cy="5535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 rot="10800000">
        <a:off x="2720317" y="2846224"/>
        <a:ext cx="261354" cy="332141"/>
      </dsp:txXfrm>
    </dsp:sp>
    <dsp:sp modelId="{7C2FB9EE-7927-4508-83A6-FABF84F349B0}">
      <dsp:nvSpPr>
        <dsp:cNvPr id="0" name=""/>
        <dsp:cNvSpPr/>
      </dsp:nvSpPr>
      <dsp:spPr>
        <a:xfrm>
          <a:off x="683468" y="1572136"/>
          <a:ext cx="1748724" cy="28803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People live and die for money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939563" y="1993949"/>
        <a:ext cx="1236534" cy="20366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3F8A2-2B98-4F1E-85CF-F45D118E3171}">
      <dsp:nvSpPr>
        <dsp:cNvPr id="0" name=""/>
        <dsp:cNvSpPr/>
      </dsp:nvSpPr>
      <dsp:spPr>
        <a:xfrm rot="5400000">
          <a:off x="-174370" y="1048182"/>
          <a:ext cx="1635097" cy="19733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0E7452-4224-4AC0-9C1F-CB48EBC521AC}">
      <dsp:nvSpPr>
        <dsp:cNvPr id="0" name=""/>
        <dsp:cNvSpPr/>
      </dsp:nvSpPr>
      <dsp:spPr>
        <a:xfrm>
          <a:off x="199968" y="2002"/>
          <a:ext cx="2192622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>
        <a:off x="238500" y="40534"/>
        <a:ext cx="2115558" cy="1238509"/>
      </dsp:txXfrm>
    </dsp:sp>
    <dsp:sp modelId="{AC37C732-13FF-43E4-AE83-8913A00008EA}">
      <dsp:nvSpPr>
        <dsp:cNvPr id="0" name=""/>
        <dsp:cNvSpPr/>
      </dsp:nvSpPr>
      <dsp:spPr>
        <a:xfrm rot="5400000">
          <a:off x="-174370" y="2692649"/>
          <a:ext cx="1635097" cy="19733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4077C-0894-4DEF-95AD-0FF0251D9960}">
      <dsp:nvSpPr>
        <dsp:cNvPr id="0" name=""/>
        <dsp:cNvSpPr/>
      </dsp:nvSpPr>
      <dsp:spPr>
        <a:xfrm>
          <a:off x="199968" y="1646469"/>
          <a:ext cx="2192622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>
        <a:off x="238500" y="1685001"/>
        <a:ext cx="2115558" cy="1238509"/>
      </dsp:txXfrm>
    </dsp:sp>
    <dsp:sp modelId="{2283B580-2479-461D-9F0B-34E59A55DE7E}">
      <dsp:nvSpPr>
        <dsp:cNvPr id="0" name=""/>
        <dsp:cNvSpPr/>
      </dsp:nvSpPr>
      <dsp:spPr>
        <a:xfrm>
          <a:off x="647862" y="3514882"/>
          <a:ext cx="2906818" cy="19733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B71941-083A-4CDF-940A-E9B1F614F4A4}">
      <dsp:nvSpPr>
        <dsp:cNvPr id="0" name=""/>
        <dsp:cNvSpPr/>
      </dsp:nvSpPr>
      <dsp:spPr>
        <a:xfrm>
          <a:off x="199968" y="3290936"/>
          <a:ext cx="2192622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>
        <a:off x="238500" y="3329468"/>
        <a:ext cx="2115558" cy="1238509"/>
      </dsp:txXfrm>
    </dsp:sp>
    <dsp:sp modelId="{5DDE4F73-2278-48FB-9E9B-4F83C698202D}">
      <dsp:nvSpPr>
        <dsp:cNvPr id="0" name=""/>
        <dsp:cNvSpPr/>
      </dsp:nvSpPr>
      <dsp:spPr>
        <a:xfrm rot="16200000">
          <a:off x="2741816" y="2692649"/>
          <a:ext cx="1635097" cy="19733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BB06CC-D272-495B-9FF0-5B2BF07C0045}">
      <dsp:nvSpPr>
        <dsp:cNvPr id="0" name=""/>
        <dsp:cNvSpPr/>
      </dsp:nvSpPr>
      <dsp:spPr>
        <a:xfrm>
          <a:off x="3116156" y="3290936"/>
          <a:ext cx="2192622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000" kern="1200" dirty="0"/>
        </a:p>
      </dsp:txBody>
      <dsp:txXfrm>
        <a:off x="3154688" y="3329468"/>
        <a:ext cx="2115558" cy="1238509"/>
      </dsp:txXfrm>
    </dsp:sp>
    <dsp:sp modelId="{6D8BEDED-B0FC-48DC-9BEC-A9F9750495E8}">
      <dsp:nvSpPr>
        <dsp:cNvPr id="0" name=""/>
        <dsp:cNvSpPr/>
      </dsp:nvSpPr>
      <dsp:spPr>
        <a:xfrm rot="16200000">
          <a:off x="2741816" y="1048182"/>
          <a:ext cx="1635097" cy="19733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422023-B533-49A1-B24E-0933E79E8190}">
      <dsp:nvSpPr>
        <dsp:cNvPr id="0" name=""/>
        <dsp:cNvSpPr/>
      </dsp:nvSpPr>
      <dsp:spPr>
        <a:xfrm>
          <a:off x="3116156" y="1646469"/>
          <a:ext cx="2192622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>
        <a:off x="3154688" y="1685001"/>
        <a:ext cx="2115558" cy="1238509"/>
      </dsp:txXfrm>
    </dsp:sp>
    <dsp:sp modelId="{6A2EED3B-CFF4-4F1C-924B-351751C9291C}">
      <dsp:nvSpPr>
        <dsp:cNvPr id="0" name=""/>
        <dsp:cNvSpPr/>
      </dsp:nvSpPr>
      <dsp:spPr>
        <a:xfrm>
          <a:off x="3564050" y="225949"/>
          <a:ext cx="2906818" cy="19733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266B51-542D-4185-9107-A2AF8CB32B9B}">
      <dsp:nvSpPr>
        <dsp:cNvPr id="0" name=""/>
        <dsp:cNvSpPr/>
      </dsp:nvSpPr>
      <dsp:spPr>
        <a:xfrm>
          <a:off x="3116156" y="2002"/>
          <a:ext cx="2192622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>
        <a:off x="3154688" y="40534"/>
        <a:ext cx="2115558" cy="1238509"/>
      </dsp:txXfrm>
    </dsp:sp>
    <dsp:sp modelId="{EC7AD60C-FF86-40ED-BAAD-A28C5AEA7EC3}">
      <dsp:nvSpPr>
        <dsp:cNvPr id="0" name=""/>
        <dsp:cNvSpPr/>
      </dsp:nvSpPr>
      <dsp:spPr>
        <a:xfrm rot="5400000">
          <a:off x="5658004" y="1048182"/>
          <a:ext cx="1635097" cy="19733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D06614-23A2-41E9-A024-AB1014728294}">
      <dsp:nvSpPr>
        <dsp:cNvPr id="0" name=""/>
        <dsp:cNvSpPr/>
      </dsp:nvSpPr>
      <dsp:spPr>
        <a:xfrm>
          <a:off x="6032344" y="2002"/>
          <a:ext cx="2192622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>
        <a:off x="6070876" y="40534"/>
        <a:ext cx="2115558" cy="1238509"/>
      </dsp:txXfrm>
    </dsp:sp>
    <dsp:sp modelId="{FEEB0696-A8D5-4C62-8374-746333DEDBEF}">
      <dsp:nvSpPr>
        <dsp:cNvPr id="0" name=""/>
        <dsp:cNvSpPr/>
      </dsp:nvSpPr>
      <dsp:spPr>
        <a:xfrm rot="5400000">
          <a:off x="5658004" y="2692649"/>
          <a:ext cx="1635097" cy="19733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F1F3ED-61D8-4B06-9249-91771AED6681}">
      <dsp:nvSpPr>
        <dsp:cNvPr id="0" name=""/>
        <dsp:cNvSpPr/>
      </dsp:nvSpPr>
      <dsp:spPr>
        <a:xfrm>
          <a:off x="6032344" y="1646469"/>
          <a:ext cx="2192622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900" kern="1200" dirty="0"/>
        </a:p>
      </dsp:txBody>
      <dsp:txXfrm>
        <a:off x="6070876" y="1685001"/>
        <a:ext cx="2115558" cy="1238509"/>
      </dsp:txXfrm>
    </dsp:sp>
    <dsp:sp modelId="{AA4F8ED3-E8BA-48EA-97C1-A8E772C6B7E6}">
      <dsp:nvSpPr>
        <dsp:cNvPr id="0" name=""/>
        <dsp:cNvSpPr/>
      </dsp:nvSpPr>
      <dsp:spPr>
        <a:xfrm>
          <a:off x="6265595" y="3290936"/>
          <a:ext cx="1726120" cy="13155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9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900" kern="1200" dirty="0"/>
        </a:p>
      </dsp:txBody>
      <dsp:txXfrm>
        <a:off x="6304127" y="3329468"/>
        <a:ext cx="1649056" cy="12385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936103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ОГАПОУ «ГУБКИНСКИЙ ГОРНО-ПОЛИТЕХНИЧЕСКИЙ КОЛЛЕДЖ»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700808"/>
            <a:ext cx="7776864" cy="4680520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УРОК 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АНГЛИЙСКОМУ ЯЗЫКУ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 </a:t>
            </a:r>
            <a:r>
              <a:rPr lang="ru-RU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MONEY IN THE MODERN WORLD</a:t>
            </a:r>
            <a:r>
              <a:rPr lang="ru-RU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Преподаватель:</a:t>
            </a:r>
          </a:p>
          <a:p>
            <a:pPr algn="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Горенко Н.Н.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Губкин, 2022</a:t>
            </a:r>
          </a:p>
        </p:txBody>
      </p:sp>
    </p:spTree>
    <p:extLst>
      <p:ext uri="{BB962C8B-B14F-4D97-AF65-F5344CB8AC3E}">
        <p14:creationId xmlns:p14="http://schemas.microsoft.com/office/powerpoint/2010/main" val="3752973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8256834"/>
              </p:ext>
            </p:extLst>
          </p:nvPr>
        </p:nvGraphicFramePr>
        <p:xfrm>
          <a:off x="467544" y="2492896"/>
          <a:ext cx="8208912" cy="40324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5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3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2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32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48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59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Number of statement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You know this fact before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information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Thought differently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Don’t understand, have questions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5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8203990" cy="2736304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 fill the table. There are 5 columns in the table.</a:t>
            </a:r>
            <a:b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You should put a tick if you know this fact before 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“√”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information 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“+”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 differently 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“-”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understand, have questions 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“?”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036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1988841"/>
            <a:ext cx="8496944" cy="4464496"/>
          </a:xfrm>
        </p:spPr>
        <p:txBody>
          <a:bodyPr>
            <a:normAutofit fontScale="92500"/>
          </a:bodyPr>
          <a:lstStyle/>
          <a:p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To put money into … a) … to marry someone whose family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is rich.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Funny money…          b) … to be very rich.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To roll in money…     c) … money that you earn very easily.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Money for jam…        d) … to use your money in order to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make a profit.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Pocket money…         e) … a small amount of money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you can use to buy small things.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To marry into money…    f) … money that has been printed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illegally.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can see some expressions and word – combinations connected with money. </a:t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Try to find what do they mean.</a:t>
            </a: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62077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060849"/>
            <a:ext cx="7745505" cy="4065314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Money has  no smell.                                  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 Muck and money go together.                     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Lend your money and lose your friend. </a:t>
            </a:r>
            <a:endParaRPr lang="ru-RU" sz="2800" b="1" dirty="0">
              <a:solidFill>
                <a:schemeClr val="tx1"/>
              </a:solidFill>
            </a:endParaRPr>
          </a:p>
          <a:p>
            <a:r>
              <a:rPr lang="en-US" sz="2800" b="1" dirty="0">
                <a:solidFill>
                  <a:schemeClr val="tx1"/>
                </a:solidFill>
              </a:rPr>
              <a:t>Time is money. 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Money begets money. 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Better be born lucky than rich. 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То </a:t>
            </a:r>
            <a:r>
              <a:rPr lang="en-US" sz="2800" b="1" dirty="0">
                <a:solidFill>
                  <a:schemeClr val="tx1"/>
                </a:solidFill>
              </a:rPr>
              <a:t>roll in money. 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A great fortune is a great slavery. 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can see some proverbs.</a:t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Try to find Russian equivalents to them.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7734B9-18FB-4B2D-83A8-307C55B2A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3717032"/>
            <a:ext cx="2320937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662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060848"/>
            <a:ext cx="8049217" cy="4464496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My car was five years old, so I ____ it and ____ a new one.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It was very sad when I ____ my watch in the street. It was a present from my wife and it _____ her a lot of money. Fortunately, somebody ____ it the next day and took it to a Police Station.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I ____ over ₤ 2.000 for my computer, but it isn’t worth very much now.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My father ____ me ₤50 last week but I ____ most of it on a ticket for a concert on Friday.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Last week somebody ____ ₤1000 in a game on TV. It was incredibly exciting.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I’m afraid I ____ my money on those CDs because I never play them.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8203990" cy="1435766"/>
          </a:xfrm>
        </p:spPr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 in the gaps using the past tense of verbs from the box.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buy *sell *win *lose *waste *pay *find *cost *spend *give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16515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450987"/>
              </p:ext>
            </p:extLst>
          </p:nvPr>
        </p:nvGraphicFramePr>
        <p:xfrm>
          <a:off x="395537" y="1988841"/>
          <a:ext cx="842493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Let’s play a little. 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game is called “Chains of events”. Use the second conditional and don’t forget that you should start your own sentence from the previous one.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09080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8049217" cy="4608511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buy whatever you want        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are afraid to lose your money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travel all over the world       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Everybody asks you to lend money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needn’t work                               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difficult to find real friends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always help your relatives and friends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Let’s make a list of advantages and disadvantages of money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47423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16833"/>
            <a:ext cx="7745505" cy="475252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300" b="1" dirty="0" err="1">
                <a:solidFill>
                  <a:schemeClr val="tx1"/>
                </a:solidFill>
              </a:rPr>
              <a:t>good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health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 err="1">
                <a:solidFill>
                  <a:schemeClr val="tx1"/>
                </a:solidFill>
              </a:rPr>
              <a:t>plenty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of</a:t>
            </a:r>
            <a:r>
              <a:rPr lang="ru-RU" sz="3300" b="1" dirty="0">
                <a:solidFill>
                  <a:schemeClr val="tx1"/>
                </a:solidFill>
              </a:rPr>
              <a:t> money</a:t>
            </a:r>
          </a:p>
          <a:p>
            <a:pPr lvl="0"/>
            <a:r>
              <a:rPr lang="ru-RU" sz="3300" b="1" dirty="0">
                <a:solidFill>
                  <a:schemeClr val="tx1"/>
                </a:solidFill>
              </a:rPr>
              <a:t>a </a:t>
            </a:r>
            <a:r>
              <a:rPr lang="ru-RU" sz="3300" b="1" dirty="0" err="1">
                <a:solidFill>
                  <a:schemeClr val="tx1"/>
                </a:solidFill>
              </a:rPr>
              <a:t>nice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house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>
                <a:solidFill>
                  <a:schemeClr val="tx1"/>
                </a:solidFill>
              </a:rPr>
              <a:t>a </a:t>
            </a:r>
            <a:r>
              <a:rPr lang="ru-RU" sz="3300" b="1" dirty="0" err="1">
                <a:solidFill>
                  <a:schemeClr val="tx1"/>
                </a:solidFill>
              </a:rPr>
              <a:t>brilliant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mind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 err="1">
                <a:solidFill>
                  <a:schemeClr val="tx1"/>
                </a:solidFill>
              </a:rPr>
              <a:t>an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attractive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face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 err="1">
                <a:solidFill>
                  <a:schemeClr val="tx1"/>
                </a:solidFill>
              </a:rPr>
              <a:t>lots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of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friends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>
                <a:solidFill>
                  <a:schemeClr val="tx1"/>
                </a:solidFill>
              </a:rPr>
              <a:t>a </a:t>
            </a:r>
            <a:r>
              <a:rPr lang="ru-RU" sz="3300" b="1" dirty="0" err="1">
                <a:solidFill>
                  <a:schemeClr val="tx1"/>
                </a:solidFill>
              </a:rPr>
              <a:t>good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job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>
                <a:solidFill>
                  <a:schemeClr val="tx1"/>
                </a:solidFill>
              </a:rPr>
              <a:t>a </a:t>
            </a:r>
            <a:r>
              <a:rPr lang="ru-RU" sz="3300" b="1" dirty="0" err="1">
                <a:solidFill>
                  <a:schemeClr val="tx1"/>
                </a:solidFill>
              </a:rPr>
              <a:t>fast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car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>
                <a:solidFill>
                  <a:schemeClr val="tx1"/>
                </a:solidFill>
              </a:rPr>
              <a:t>a </a:t>
            </a:r>
            <a:r>
              <a:rPr lang="ru-RU" sz="3300" b="1" dirty="0" err="1">
                <a:solidFill>
                  <a:schemeClr val="tx1"/>
                </a:solidFill>
              </a:rPr>
              <a:t>happy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marriage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>
                <a:solidFill>
                  <a:schemeClr val="tx1"/>
                </a:solidFill>
              </a:rPr>
              <a:t>a </a:t>
            </a:r>
            <a:r>
              <a:rPr lang="ru-RU" sz="3300" b="1" dirty="0" err="1">
                <a:solidFill>
                  <a:schemeClr val="tx1"/>
                </a:solidFill>
              </a:rPr>
              <a:t>long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life</a:t>
            </a:r>
            <a:endParaRPr lang="ru-RU" sz="3300" b="1" dirty="0">
              <a:solidFill>
                <a:schemeClr val="tx1"/>
              </a:solidFill>
            </a:endParaRPr>
          </a:p>
          <a:p>
            <a:pPr lvl="0"/>
            <a:r>
              <a:rPr lang="ru-RU" sz="3300" b="1" dirty="0" err="1">
                <a:solidFill>
                  <a:schemeClr val="tx1"/>
                </a:solidFill>
              </a:rPr>
              <a:t>an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artistic</a:t>
            </a:r>
            <a:r>
              <a:rPr lang="ru-RU" sz="3300" b="1" dirty="0">
                <a:solidFill>
                  <a:schemeClr val="tx1"/>
                </a:solidFill>
              </a:rPr>
              <a:t> </a:t>
            </a:r>
            <a:r>
              <a:rPr lang="ru-RU" sz="3300" b="1" dirty="0" err="1">
                <a:solidFill>
                  <a:schemeClr val="tx1"/>
                </a:solidFill>
              </a:rPr>
              <a:t>talent</a:t>
            </a:r>
            <a:endParaRPr lang="ru-RU" sz="33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The </a:t>
            </a:r>
            <a:r>
              <a:rPr lang="ru-RU" b="1" dirty="0" err="1">
                <a:solidFill>
                  <a:schemeClr val="tx1"/>
                </a:solidFill>
              </a:rPr>
              <a:t>phrases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may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help</a:t>
            </a:r>
            <a:r>
              <a:rPr lang="ru-RU" b="1" dirty="0">
                <a:solidFill>
                  <a:schemeClr val="tx1"/>
                </a:solidFill>
              </a:rPr>
              <a:t>:</a:t>
            </a:r>
          </a:p>
          <a:p>
            <a:r>
              <a:rPr lang="en-US" sz="3800" b="1" dirty="0">
                <a:solidFill>
                  <a:schemeClr val="tx1"/>
                </a:solidFill>
              </a:rPr>
              <a:t>I think the most important thing in life is…</a:t>
            </a:r>
            <a:endParaRPr lang="ru-RU" sz="3800" b="1" dirty="0">
              <a:solidFill>
                <a:schemeClr val="tx1"/>
              </a:solidFill>
            </a:endParaRPr>
          </a:p>
          <a:p>
            <a:r>
              <a:rPr lang="en-US" sz="3800" b="1" dirty="0">
                <a:solidFill>
                  <a:schemeClr val="tx1"/>
                </a:solidFill>
              </a:rPr>
              <a:t>The one thing I’d like to have is…</a:t>
            </a:r>
            <a:endParaRPr lang="ru-RU" sz="3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 one gift, which you think is the most important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195689"/>
            <a:ext cx="3479091" cy="246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503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If the weather isn’t sunny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 you’ve got too little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…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When you travel England around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Then you need not rouble, but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…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If you fly to system solar,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You will surely need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… </a:t>
            </a:r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like poetry? Do you think it’s difficult to write poems? Let’s do it together.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9811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48347"/>
            <a:ext cx="8121225" cy="387781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it possible to have too much money?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agree that having a lot of money makes you free?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can’t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money </a:t>
            </a:r>
            <a:r>
              <a:rPr lang="ru-RU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buy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lvl="0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 money really make the world go round?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money make us happier?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Try to give your answers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my questions.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816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60648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homework is to put the words from the box in the correct places in the sentences below.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136339"/>
            <a:ext cx="64087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*coins *cash *currency *money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/>
              <a:t>1. The ____ of the USA is dollar.</a:t>
            </a:r>
            <a:endParaRPr lang="ru-RU" sz="2800" dirty="0"/>
          </a:p>
          <a:p>
            <a:r>
              <a:rPr lang="en-US" sz="2800" dirty="0"/>
              <a:t>2. She has got a lot of ____ in her bank account.</a:t>
            </a:r>
            <a:endParaRPr lang="ru-RU" sz="2800" dirty="0"/>
          </a:p>
          <a:p>
            <a:r>
              <a:rPr lang="en-US" sz="2800" dirty="0"/>
              <a:t>3. It costs ₤10 if you are paying ____. It’ll be more if you pay by </a:t>
            </a:r>
            <a:r>
              <a:rPr lang="en-US" sz="2800" dirty="0" err="1"/>
              <a:t>cheque</a:t>
            </a:r>
            <a:r>
              <a:rPr lang="en-US" sz="2800" dirty="0"/>
              <a:t>.</a:t>
            </a:r>
            <a:endParaRPr lang="ru-RU" sz="2800" dirty="0"/>
          </a:p>
          <a:p>
            <a:r>
              <a:rPr lang="en-US" sz="2800" dirty="0"/>
              <a:t>4. Can you change this pound hot into ____ for coffee machine.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08400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Развивать и усовершенствовать </a:t>
            </a:r>
            <a:r>
              <a:rPr lang="ru-RU" dirty="0" err="1"/>
              <a:t>комуникативные</a:t>
            </a:r>
            <a:r>
              <a:rPr lang="ru-RU" dirty="0"/>
              <a:t> навыки у учащихся (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develop</a:t>
            </a:r>
            <a:r>
              <a:rPr lang="ru-RU" dirty="0"/>
              <a:t> </a:t>
            </a:r>
            <a:r>
              <a:rPr lang="ru-RU" dirty="0" err="1"/>
              <a:t>and</a:t>
            </a:r>
            <a:r>
              <a:rPr lang="ru-RU" dirty="0"/>
              <a:t> </a:t>
            </a:r>
            <a:r>
              <a:rPr lang="ru-RU" dirty="0" err="1"/>
              <a:t>improve</a:t>
            </a:r>
            <a:r>
              <a:rPr lang="ru-RU" dirty="0"/>
              <a:t> </a:t>
            </a:r>
            <a:r>
              <a:rPr lang="ru-RU" dirty="0" err="1"/>
              <a:t>student's</a:t>
            </a:r>
            <a:r>
              <a:rPr lang="ru-RU" dirty="0"/>
              <a:t> </a:t>
            </a:r>
            <a:r>
              <a:rPr lang="ru-RU" dirty="0" err="1"/>
              <a:t>comunicative</a:t>
            </a:r>
            <a:r>
              <a:rPr lang="ru-RU" dirty="0"/>
              <a:t> </a:t>
            </a:r>
            <a:r>
              <a:rPr lang="ru-RU" dirty="0" err="1"/>
              <a:t>skills</a:t>
            </a:r>
            <a:r>
              <a:rPr lang="ru-RU" dirty="0"/>
              <a:t>);</a:t>
            </a:r>
          </a:p>
          <a:p>
            <a:r>
              <a:rPr lang="ru-RU" dirty="0"/>
              <a:t>Практиковать разговорную речь (</a:t>
            </a:r>
            <a:r>
              <a:rPr lang="ru-RU" dirty="0" err="1"/>
              <a:t>practice</a:t>
            </a:r>
            <a:r>
              <a:rPr lang="ru-RU" dirty="0"/>
              <a:t> </a:t>
            </a:r>
            <a:r>
              <a:rPr lang="ru-RU" dirty="0" err="1"/>
              <a:t>speaking</a:t>
            </a:r>
            <a:r>
              <a:rPr lang="ru-RU" dirty="0"/>
              <a:t>);</a:t>
            </a:r>
          </a:p>
          <a:p>
            <a:r>
              <a:rPr lang="ru-RU" dirty="0"/>
              <a:t>Развивать мышление учащихся и научиться высказывать свою точку зрения(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develop</a:t>
            </a:r>
            <a:r>
              <a:rPr lang="ru-RU" dirty="0"/>
              <a:t> </a:t>
            </a:r>
            <a:r>
              <a:rPr lang="ru-RU" dirty="0" err="1"/>
              <a:t>student’s</a:t>
            </a:r>
            <a:r>
              <a:rPr lang="ru-RU" dirty="0"/>
              <a:t> </a:t>
            </a:r>
            <a:r>
              <a:rPr lang="ru-RU" dirty="0" err="1"/>
              <a:t>thinking</a:t>
            </a:r>
            <a:r>
              <a:rPr lang="ru-RU" dirty="0"/>
              <a:t> </a:t>
            </a:r>
            <a:r>
              <a:rPr lang="ru-RU" dirty="0" err="1"/>
              <a:t>and</a:t>
            </a:r>
            <a:r>
              <a:rPr lang="ru-RU" dirty="0"/>
              <a:t> </a:t>
            </a:r>
            <a:r>
              <a:rPr lang="ru-RU" dirty="0" err="1"/>
              <a:t>creative</a:t>
            </a:r>
            <a:r>
              <a:rPr lang="ru-RU" dirty="0"/>
              <a:t> </a:t>
            </a:r>
            <a:r>
              <a:rPr lang="ru-RU" dirty="0" err="1"/>
              <a:t>imagination</a:t>
            </a:r>
            <a:r>
              <a:rPr lang="ru-RU" dirty="0"/>
              <a:t>)</a:t>
            </a:r>
            <a:r>
              <a:rPr lang="en-US" dirty="0"/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AIMS OF THE LESSON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1AD86E-0507-43AB-BF4C-87CAF4EF6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4725144"/>
            <a:ext cx="2969772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653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268760"/>
            <a:ext cx="748883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 to thank you for good work at the lesson.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wish you be healthy and wealthy</a:t>
            </a:r>
            <a:r>
              <a:rPr lang="ru-RU" dirty="0"/>
              <a:t>.</a:t>
            </a:r>
          </a:p>
          <a:p>
            <a:pPr algn="ctr"/>
            <a:r>
              <a:rPr lang="en-US" sz="4400" dirty="0"/>
              <a:t>Good bye!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047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548681"/>
            <a:ext cx="7745505" cy="557748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Today we’ll learn some new facts from the history of money and we’ll try to answer some very important and controversial questions: </a:t>
            </a:r>
          </a:p>
          <a:p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Does money really make the world go round? </a:t>
            </a:r>
          </a:p>
          <a:p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Can money make us happier? </a:t>
            </a:r>
            <a:endParaRPr lang="ru-RU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1057AD-EAD3-4267-B7DB-027BC60587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076" y="4189084"/>
            <a:ext cx="2969009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64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332656"/>
            <a:ext cx="7745505" cy="6048671"/>
          </a:xfrm>
        </p:spPr>
        <p:txBody>
          <a:bodyPr/>
          <a:lstStyle/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pocket money – карманные деньги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much money – много денег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little money – мало денег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price – цена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salary – зарплата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banknote – банкнота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pound – фунт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rouble – рубль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 – евро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dollar – доллар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coin – монета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cash – наличные деньги</a:t>
            </a:r>
          </a:p>
          <a:p>
            <a:pPr lvl="0" fontAlgn="base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change – сдача</a:t>
            </a:r>
          </a:p>
          <a:p>
            <a:pPr marL="0" lvl="0" indent="0" fontAlgn="base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C7EE04-102A-41CE-B7B7-5F735D1F0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2290098"/>
            <a:ext cx="3456384" cy="322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454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620689"/>
            <a:ext cx="7745505" cy="5505474"/>
          </a:xfrm>
        </p:spPr>
        <p:txBody>
          <a:bodyPr>
            <a:normAutofit fontScale="92500"/>
          </a:bodyPr>
          <a:lstStyle/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 – стоить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need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money – нуждаться в деньгах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earn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money – зарабатывать деньги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spend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money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тратить деньги на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money – делать деньги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save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money for – копить деньги на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save money on –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экономить на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ask for money –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просить деньги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borrow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money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smb – занимать деньги у (кого-то)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lend smb money –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одолжить деньги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pay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— заплатить за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pay in cash –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платить наличными</a:t>
            </a:r>
          </a:p>
          <a:p>
            <a:pPr lvl="0" fontAlgn="base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pay by credit card –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платить кредитной картой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71BA45-497C-4EBC-B05D-E4687892A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145" y="116632"/>
            <a:ext cx="2969009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03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855024"/>
              </p:ext>
            </p:extLst>
          </p:nvPr>
        </p:nvGraphicFramePr>
        <p:xfrm>
          <a:off x="827584" y="260648"/>
          <a:ext cx="7745505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0238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money?</a:t>
            </a:r>
          </a:p>
          <a:p>
            <a:pPr lvl="0"/>
            <a:r>
              <a:rPr lang="ru-RU" sz="4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sz="4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currency</a:t>
            </a:r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pocket money?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the main uses of your pocket money?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the questions: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201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68951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385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700808"/>
            <a:ext cx="8640960" cy="4896545"/>
          </a:xfrm>
        </p:spPr>
        <p:txBody>
          <a:bodyPr>
            <a:normAutofit fontScale="62500" lnSpcReduction="20000"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dollar is the basic unit of the United States’ money. It is worth 100 cents.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dollar is the main unit of: Australia, Canada, Jamaica, New Zealand, Singapore, Zimbabwe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the Oxford English Dictionary dollars go back to German thaler (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талер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немецкая серебряная монета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while its sigh is a simplified of the Spanish peso.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basic unit of the UK money is the pound, also called the pound sterling.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 the pound is equal to 100 pence.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Pound corresponds to the Latin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pondus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(weight). Sterling points to the highest quality and a pound sterling is a coin of 20 shillings represented by a golden sovereign (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соверен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Rouble is the basic unit of the Russian Federation.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past scientists thought that for many centuries only leather and furs were used in ancient Russia as money.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17</a:t>
            </a:r>
            <a:r>
              <a:rPr lang="en-US" sz="32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century a silver rouble became the main coin, there were 10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copecks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5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copecks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1769 the first Russian paper money appeared.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Read and learn some facts from </a:t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history of money.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6249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1375</Words>
  <Application>Microsoft Office PowerPoint</Application>
  <PresentationFormat>Экран (4:3)</PresentationFormat>
  <Paragraphs>194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Book Antiqua</vt:lpstr>
      <vt:lpstr>Calibri</vt:lpstr>
      <vt:lpstr>Times New Roman</vt:lpstr>
      <vt:lpstr>Wingdings</vt:lpstr>
      <vt:lpstr>Твердый переплет</vt:lpstr>
      <vt:lpstr>ОГАПОУ «ГУБКИНСКИЙ ГОРНО-ПОЛИТЕХНИЧЕСКИЙ КОЛЛЕДЖ»</vt:lpstr>
      <vt:lpstr>THE AIMS OF THE LESSON</vt:lpstr>
      <vt:lpstr>Презентация PowerPoint</vt:lpstr>
      <vt:lpstr>Презентация PowerPoint</vt:lpstr>
      <vt:lpstr>Презентация PowerPoint</vt:lpstr>
      <vt:lpstr>Презентация PowerPoint</vt:lpstr>
      <vt:lpstr>Answer the questions:</vt:lpstr>
      <vt:lpstr>Презентация PowerPoint</vt:lpstr>
      <vt:lpstr>Read and learn some facts from  the history of money. </vt:lpstr>
      <vt:lpstr>Now fill the table. There are 5 columns in the table.  You should put a tick if you know this fact before “√” New information “+” Thought differently “-” Don’t understand, have questions “?” </vt:lpstr>
      <vt:lpstr>You can see some expressions and word – combinations connected with money.  Try to find what do they mean. </vt:lpstr>
      <vt:lpstr>You can see some proverbs.  Try to find Russian equivalents to them.</vt:lpstr>
      <vt:lpstr>Fill in the gaps using the past tense of verbs from the box.   * buy *sell *win *lose *waste *pay *find *cost *spend *give </vt:lpstr>
      <vt:lpstr>Let’s play a little. The game is called “Chains of events”. Use the second conditional and don’t forget that you should start your own sentence from the previous one. </vt:lpstr>
      <vt:lpstr>Let’s make a list of advantages and disadvantages of money </vt:lpstr>
      <vt:lpstr>Choose one gift, which you think is the most important</vt:lpstr>
      <vt:lpstr>Do you like poetry? Do you think it’s difficult to write poems? Let’s do it together.</vt:lpstr>
      <vt:lpstr>Try to give your answers  to my questions.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ОГАПОУ «ГУБКИНСКИЙ ГОРНО-ПОЛИТЕХНИЧЕСКИЙ КОЛЛЕДЖ»</dc:title>
  <dc:creator>valentin</dc:creator>
  <cp:lastModifiedBy>Губкинский горно-политехнический колледж ОГАПОУ</cp:lastModifiedBy>
  <cp:revision>22</cp:revision>
  <dcterms:created xsi:type="dcterms:W3CDTF">2022-04-03T03:46:49Z</dcterms:created>
  <dcterms:modified xsi:type="dcterms:W3CDTF">2022-04-14T06:59:13Z</dcterms:modified>
</cp:coreProperties>
</file>