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ldx" ContentType="application/vnd.openxmlformats-officedocument.presentationml.slide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74" r:id="rId14"/>
    <p:sldId id="275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C1D1B3-B9AE-4F9A-9CC0-08934DC20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6C51DF3-32F5-4C1A-8F62-E843EDE62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E3D1C4-68F3-4CF7-A840-FED58FE1E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32A245-574A-467C-8D09-AABDCF904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6A3EE5-7613-43E9-9344-C22E89671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21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069D4-A0FB-42CE-A66F-1D4B2EB4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17A6737-84F6-4784-87BC-5F14B4BBA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CB4D09-094D-45E7-AFA5-CBD5A825F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DBD549-1506-4085-AC79-B855FE1E8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AAB89A-963C-45C1-BDBE-B04FAE37B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464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31CAD2B-6B9F-429E-B475-7E33C93F6F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5250B0A-58C9-4E84-A8AD-8FDAF34E8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A9635-42FF-420C-8052-62E07E156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BFACE-2593-4AE1-889B-3D68E58EB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D48984-2E8A-4EC8-A3AC-355EDFA6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318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541ADA-948C-452B-8327-5F79377A8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76EB31-32FD-49B2-8A2D-3CD5DCCA1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11A987-BCD1-4973-A751-E23E93369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1AB141-FA28-4237-A852-7F3E13FB9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771BE9-9F77-44E9-9E6F-5E991A94F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195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9D6FE1-1B3A-49E3-8285-7960DBA81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3AEA940-61F5-4E42-BA1F-D241FCFFA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B3F089-FB1A-47A2-A16F-D1A963160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7ABF6A-0C66-41AF-B81C-624CF1505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2E62B2-4FD6-42BF-8A41-C36D4FE07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500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D5CF00-C4C6-439A-B0BB-B8C223B33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C000F0-1A98-4199-9361-25CE8910D2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73B5D37-D3D3-4E4B-8CE1-F9F57249F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56FB1E-2698-49E8-B49A-C40A8C11B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45DD71-C750-44F2-AF74-02D037224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21B15B-7F29-404C-9BDF-48E96E87F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489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D04E6-ADFA-401A-AB60-16DFB916D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C3B244-B40B-409F-B03F-5A01AB045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B6F7685-A54A-449C-AF0E-44F077FD5C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4139C88-8252-403C-90BE-46A2C39017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032EADB-0C3F-4E27-AC93-F5DCDB9ECD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2D41706-B99F-4E3A-9FE0-5456F438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A86378F-3110-4955-8F5D-5AD1037FC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E1F41A0-7666-46FB-97F4-F67D44B38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74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DE66E-10A4-47FB-BD9C-9CDA3CD5F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104DF27-0853-47B1-AA8A-0C6DE844E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A66E6DB-B875-4E90-B984-FDEE39840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3EA85AD-2C06-407D-9A18-D795E67A8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782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8FC8AF7-B6A7-459D-BBEC-5EC95511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3785659-E5F3-42F3-AFF6-DBF6FCAC8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E5E20C6-5550-4FAF-B9DB-2B867EEE0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0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EE7359-2DED-4D61-BF45-833C72112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9CCACB-0059-4165-AB5F-9223AB9DE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BE7146-6853-4ABD-AEC5-BBDA511F5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639EA4-ABDD-4A87-88FB-9106CF293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0F40FA-D0F3-4983-A474-21C0ED958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9567500-EC5F-4D4C-BBA4-70A008B5A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279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D3FF4-ED3F-48AD-9540-893265740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6A7B222-490A-4320-845E-DB0AF83292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69880E-C388-4A68-BBD6-30C7FAE40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28E0BEA-8D5D-4454-AC65-9612E8CBC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7B2C1C-0B59-4E3F-9FB0-93668E718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206CD1-8C4B-4548-8123-8F72371DC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436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6E1BDB-BD6F-45B7-970A-2826F8D19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3A0CDA4-93EA-456B-AB86-AABADD5D1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8D3DF6-A27D-401A-9F70-FC4D337F1C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1F1E5-030F-47C5-9DCA-3F98CD0A2172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A81D81-3CA1-4D9D-A896-F865466CAE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988DD2-BF37-4260-A5D1-ED0FFC40A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41F43-B8C8-403C-A18E-58E5158AE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155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lena\Desktop\&#1069;&#1082;&#1086;&#1083;&#1086;&#1075;&#1080;&#1095;&#1077;&#1089;&#1082;&#1072;&#1103;%20&#1082;&#1072;&#1088;&#1091;&#1089;&#1077;&#1083;&#1100;%20&#1050;&#1072;&#1082;%20&#1056;&#1072;&#1073;&#1086;&#1090;&#1072;&#1102;&#1090;%20&#1079;&#1072;&#1082;&#1086;&#1085;&#1099;%20&#1041;&#1072;&#1088;&#1088;&#1080;%20&#1050;&#1086;&#1084;&#1084;&#1086;&#1085;&#1077;&#1088;&#1072;\&#1087;&#1088;&#1077;&#1079;&#1077;&#1085;&#1090;&#1072;&#1094;&#1080;&#1103;%20&#1050;&#1072;&#1082;%20&#1088;&#1072;&#1073;&#1086;&#1090;&#1072;&#1102;&#1090;%20&#1079;&#1072;&#1082;&#1086;&#1085;&#1099;%20&#1041;&#1072;&#1088;&#1088;&#1080;%20&#1050;&#1086;&#1084;&#1084;&#1086;&#1085;&#1077;&#1088;&#1072;\Detskie_Pesni-Karusel_(zvukoff.ru)_(MP3SET.INFO).mp3" TargetMode="External"/><Relationship Id="rId1" Type="http://schemas.microsoft.com/office/2007/relationships/media" Target="file:///C:\Users\alena\Desktop\&#1069;&#1082;&#1086;&#1083;&#1086;&#1075;&#1080;&#1095;&#1077;&#1089;&#1082;&#1072;&#1103;%20&#1082;&#1072;&#1088;&#1091;&#1089;&#1077;&#1083;&#1100;%20&#1050;&#1072;&#1082;%20&#1056;&#1072;&#1073;&#1086;&#1090;&#1072;&#1102;&#1090;%20&#1079;&#1072;&#1082;&#1086;&#1085;&#1099;%20&#1041;&#1072;&#1088;&#1088;&#1080;%20&#1050;&#1086;&#1084;&#1084;&#1086;&#1085;&#1077;&#1088;&#1072;\&#1087;&#1088;&#1077;&#1079;&#1077;&#1085;&#1090;&#1072;&#1094;&#1080;&#1103;%20&#1050;&#1072;&#1082;%20&#1088;&#1072;&#1073;&#1086;&#1090;&#1072;&#1102;&#1090;%20&#1079;&#1072;&#1082;&#1086;&#1085;&#1099;%20&#1041;&#1072;&#1088;&#1088;&#1080;%20&#1050;&#1086;&#1084;&#1084;&#1086;&#1085;&#1077;&#1088;&#1072;\Detskie_Pesni-Karusel_(zvukoff.ru)_(MP3SET.INFO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1.mp3"/><Relationship Id="rId7" Type="http://schemas.openxmlformats.org/officeDocument/2006/relationships/image" Target="../media/image11.png"/><Relationship Id="rId2" Type="http://schemas.openxmlformats.org/officeDocument/2006/relationships/audio" Target="file:///C:\Users\alena\Desktop\&#1069;&#1082;&#1086;&#1083;&#1086;&#1075;&#1080;&#1095;&#1077;&#1089;&#1082;&#1072;&#1103;%20&#1082;&#1072;&#1088;&#1091;&#1089;&#1077;&#1083;&#1100;%20&#1050;&#1072;&#1082;%20&#1056;&#1072;&#1073;&#1086;&#1090;&#1072;&#1102;&#1090;%20&#1079;&#1072;&#1082;&#1086;&#1085;&#1099;%20&#1041;&#1072;&#1088;&#1088;&#1080;%20&#1050;&#1086;&#1084;&#1084;&#1086;&#1085;&#1077;&#1088;&#1072;\&#1087;&#1088;&#1077;&#1079;&#1077;&#1085;&#1090;&#1072;&#1094;&#1080;&#1103;%20&#1050;&#1072;&#1082;%20&#1088;&#1072;&#1073;&#1086;&#1090;&#1072;&#1102;&#1090;%20&#1079;&#1072;&#1082;&#1086;&#1085;&#1099;%20&#1041;&#1072;&#1088;&#1088;&#1080;%20&#1050;&#1086;&#1084;&#1084;&#1086;&#1085;&#1077;&#1088;&#1072;\Detskie_Pesni-Karusel_(zvukoff.ru)_(MP3SET.INFO).mp3" TargetMode="External"/><Relationship Id="rId1" Type="http://schemas.microsoft.com/office/2007/relationships/media" Target="file:///C:\Users\alena\Desktop\&#1069;&#1082;&#1086;&#1083;&#1086;&#1075;&#1080;&#1095;&#1077;&#1089;&#1082;&#1072;&#1103;%20&#1082;&#1072;&#1088;&#1091;&#1089;&#1077;&#1083;&#1100;%20&#1050;&#1072;&#1082;%20&#1056;&#1072;&#1073;&#1086;&#1090;&#1072;&#1102;&#1090;%20&#1079;&#1072;&#1082;&#1086;&#1085;&#1099;%20&#1041;&#1072;&#1088;&#1088;&#1080;%20&#1050;&#1086;&#1084;&#1084;&#1086;&#1085;&#1077;&#1088;&#1072;\&#1087;&#1088;&#1077;&#1079;&#1077;&#1085;&#1090;&#1072;&#1094;&#1080;&#1103;%20&#1050;&#1072;&#1082;%20&#1088;&#1072;&#1073;&#1086;&#1090;&#1072;&#1102;&#1090;%20&#1079;&#1072;&#1082;&#1086;&#1085;&#1099;%20&#1041;&#1072;&#1088;&#1088;&#1080;%20&#1050;&#1086;&#1084;&#1084;&#1086;&#1085;&#1077;&#1088;&#1072;\Detskie_Pesni-Karusel_(zvukoff.ru)_(MP3SET.INFO).mp3" TargetMode="External"/><Relationship Id="rId6" Type="http://schemas.openxmlformats.org/officeDocument/2006/relationships/image" Target="../media/image10.gif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.mp3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lena\Desktop\&#1069;&#1082;&#1086;&#1083;&#1086;&#1075;&#1080;&#1095;&#1077;&#1089;&#1082;&#1072;&#1103;%20&#1082;&#1072;&#1088;&#1091;&#1089;&#1077;&#1083;&#1100;%20&#1050;&#1072;&#1082;%20&#1056;&#1072;&#1073;&#1086;&#1090;&#1072;&#1102;&#1090;%20&#1079;&#1072;&#1082;&#1086;&#1085;&#1099;%20&#1041;&#1072;&#1088;&#1088;&#1080;%20&#1050;&#1086;&#1084;&#1084;&#1086;&#1085;&#1077;&#1088;&#1072;\&#1087;&#1088;&#1077;&#1079;&#1077;&#1085;&#1090;&#1072;&#1094;&#1080;&#1103;%20&#1050;&#1072;&#1082;%20&#1088;&#1072;&#1073;&#1086;&#1090;&#1072;&#1102;&#1090;%20&#1079;&#1072;&#1082;&#1086;&#1085;&#1099;%20&#1041;&#1072;&#1088;&#1088;&#1080;%20&#1050;&#1086;&#1084;&#1084;&#1086;&#1085;&#1077;&#1088;&#1072;\Detskie_Pesni-Karusel_(zvukoff.ru)_(MP3SET.INFO).mp3" TargetMode="External"/><Relationship Id="rId1" Type="http://schemas.microsoft.com/office/2007/relationships/media" Target="file:///C:\Users\alena\Desktop\&#1069;&#1082;&#1086;&#1083;&#1086;&#1075;&#1080;&#1095;&#1077;&#1089;&#1082;&#1072;&#1103;%20&#1082;&#1072;&#1088;&#1091;&#1089;&#1077;&#1083;&#1100;%20&#1050;&#1072;&#1082;%20&#1056;&#1072;&#1073;&#1086;&#1090;&#1072;&#1102;&#1090;%20&#1079;&#1072;&#1082;&#1086;&#1085;&#1099;%20&#1041;&#1072;&#1088;&#1088;&#1080;%20&#1050;&#1086;&#1084;&#1084;&#1086;&#1085;&#1077;&#1088;&#1072;\&#1087;&#1088;&#1077;&#1079;&#1077;&#1085;&#1090;&#1072;&#1094;&#1080;&#1103;%20&#1050;&#1072;&#1082;%20&#1088;&#1072;&#1073;&#1086;&#1090;&#1072;&#1102;&#1090;%20&#1079;&#1072;&#1082;&#1086;&#1085;&#1099;%20&#1041;&#1072;&#1088;&#1088;&#1080;%20&#1050;&#1086;&#1084;&#1084;&#1086;&#1085;&#1077;&#1088;&#1072;\Detskie_Pesni-Karusel_(zvukoff.ru)_(MP3SET.INFO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lena\Desktop\&#1069;&#1082;&#1086;&#1083;&#1086;&#1075;&#1080;&#1095;&#1077;&#1089;&#1082;&#1072;&#1103;%20&#1082;&#1072;&#1088;&#1091;&#1089;&#1077;&#1083;&#1100;%20&#1050;&#1072;&#1082;%20&#1056;&#1072;&#1073;&#1086;&#1090;&#1072;&#1102;&#1090;%20&#1079;&#1072;&#1082;&#1086;&#1085;&#1099;%20&#1041;&#1072;&#1088;&#1088;&#1080;%20&#1050;&#1086;&#1084;&#1084;&#1086;&#1085;&#1077;&#1088;&#1072;\&#1087;&#1088;&#1077;&#1079;&#1077;&#1085;&#1090;&#1072;&#1094;&#1080;&#1103;%20&#1050;&#1072;&#1082;%20&#1088;&#1072;&#1073;&#1086;&#1090;&#1072;&#1102;&#1090;%20&#1079;&#1072;&#1082;&#1086;&#1085;&#1099;%20&#1041;&#1072;&#1088;&#1088;&#1080;%20&#1050;&#1086;&#1084;&#1084;&#1086;&#1085;&#1077;&#1088;&#1072;\Detskie_Pesni-Karusel_(zvukoff.ru)_(MP3SET.INFO).mp3" TargetMode="External"/><Relationship Id="rId1" Type="http://schemas.microsoft.com/office/2007/relationships/media" Target="file:///C:\Users\alena\Desktop\&#1069;&#1082;&#1086;&#1083;&#1086;&#1075;&#1080;&#1095;&#1077;&#1089;&#1082;&#1072;&#1103;%20&#1082;&#1072;&#1088;&#1091;&#1089;&#1077;&#1083;&#1100;%20&#1050;&#1072;&#1082;%20&#1056;&#1072;&#1073;&#1086;&#1090;&#1072;&#1102;&#1090;%20&#1079;&#1072;&#1082;&#1086;&#1085;&#1099;%20&#1041;&#1072;&#1088;&#1088;&#1080;%20&#1050;&#1086;&#1084;&#1084;&#1086;&#1085;&#1077;&#1088;&#1072;\&#1087;&#1088;&#1077;&#1079;&#1077;&#1085;&#1090;&#1072;&#1094;&#1080;&#1103;%20&#1050;&#1072;&#1082;%20&#1088;&#1072;&#1073;&#1086;&#1090;&#1072;&#1102;&#1090;%20&#1079;&#1072;&#1082;&#1086;&#1085;&#1099;%20&#1041;&#1072;&#1088;&#1088;&#1080;%20&#1050;&#1086;&#1084;&#1084;&#1086;&#1085;&#1077;&#1088;&#1072;\Detskie_Pesni-Karusel_(zvukoff.ru)_(MP3SET.INFO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и по запросу молекулярный уровень жизни"/>
          <p:cNvPicPr>
            <a:picLocks noChangeAspect="1" noChangeArrowheads="1"/>
          </p:cNvPicPr>
          <p:nvPr/>
        </p:nvPicPr>
        <p:blipFill>
          <a:blip r:embed="rId2" cstate="print"/>
          <a:srcRect l="13281" t="22917" r="10156" b="23958"/>
          <a:stretch>
            <a:fillRect/>
          </a:stretch>
        </p:blipFill>
        <p:spPr bwMode="auto">
          <a:xfrm>
            <a:off x="1524000" y="5286388"/>
            <a:ext cx="2643206" cy="1375546"/>
          </a:xfrm>
          <a:prstGeom prst="rect">
            <a:avLst/>
          </a:prstGeom>
          <a:noFill/>
        </p:spPr>
      </p:pic>
      <p:pic>
        <p:nvPicPr>
          <p:cNvPr id="11268" name="Picture 4" descr="Картинки по запросу клеточный уровень жизн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167" y="3929066"/>
            <a:ext cx="2038532" cy="1785950"/>
          </a:xfrm>
          <a:prstGeom prst="rect">
            <a:avLst/>
          </a:prstGeom>
          <a:noFill/>
        </p:spPr>
      </p:pic>
      <p:pic>
        <p:nvPicPr>
          <p:cNvPr id="11270" name="Picture 6" descr="Картинки по запросу организменный уровень жизни"/>
          <p:cNvPicPr>
            <a:picLocks noChangeAspect="1" noChangeArrowheads="1"/>
          </p:cNvPicPr>
          <p:nvPr/>
        </p:nvPicPr>
        <p:blipFill>
          <a:blip r:embed="rId4"/>
          <a:srcRect l="27986" t="18819" r="22014" b="29097"/>
          <a:stretch>
            <a:fillRect/>
          </a:stretch>
        </p:blipFill>
        <p:spPr bwMode="auto">
          <a:xfrm>
            <a:off x="4095737" y="3000372"/>
            <a:ext cx="2103135" cy="1643074"/>
          </a:xfrm>
          <a:prstGeom prst="rect">
            <a:avLst/>
          </a:prstGeom>
          <a:noFill/>
        </p:spPr>
      </p:pic>
      <p:pic>
        <p:nvPicPr>
          <p:cNvPr id="11272" name="Picture 8" descr="Картинки по запросу популяционно-видовой уровень жизн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95934" y="1714489"/>
            <a:ext cx="2428892" cy="1725729"/>
          </a:xfrm>
          <a:prstGeom prst="rect">
            <a:avLst/>
          </a:prstGeom>
          <a:noFill/>
        </p:spPr>
      </p:pic>
      <p:pic>
        <p:nvPicPr>
          <p:cNvPr id="11274" name="Picture 10" descr="Картинки по запросу биоценотический уровень жизни"/>
          <p:cNvPicPr>
            <a:picLocks noChangeAspect="1" noChangeArrowheads="1"/>
          </p:cNvPicPr>
          <p:nvPr/>
        </p:nvPicPr>
        <p:blipFill>
          <a:blip r:embed="rId6"/>
          <a:srcRect l="24080" t="42777" r="29826" b="5139"/>
          <a:stretch>
            <a:fillRect/>
          </a:stretch>
        </p:blipFill>
        <p:spPr bwMode="auto">
          <a:xfrm>
            <a:off x="7453322" y="571480"/>
            <a:ext cx="2357454" cy="1997842"/>
          </a:xfrm>
          <a:prstGeom prst="rect">
            <a:avLst/>
          </a:prstGeom>
          <a:noFill/>
        </p:spPr>
      </p:pic>
      <p:pic>
        <p:nvPicPr>
          <p:cNvPr id="11276" name="Picture 12" descr="Картинки по запросу биосферный уровень жизни"/>
          <p:cNvPicPr>
            <a:picLocks noChangeAspect="1" noChangeArrowheads="1"/>
          </p:cNvPicPr>
          <p:nvPr/>
        </p:nvPicPr>
        <p:blipFill>
          <a:blip r:embed="rId7"/>
          <a:srcRect l="10123" t="25488" r="52523" b="24642"/>
          <a:stretch>
            <a:fillRect/>
          </a:stretch>
        </p:blipFill>
        <p:spPr bwMode="auto">
          <a:xfrm>
            <a:off x="1952596" y="214290"/>
            <a:ext cx="2500330" cy="2500330"/>
          </a:xfrm>
          <a:prstGeom prst="rect">
            <a:avLst/>
          </a:prstGeom>
          <a:noFill/>
        </p:spPr>
      </p:pic>
      <p:pic>
        <p:nvPicPr>
          <p:cNvPr id="11278" name="Picture 14" descr="Картинки по запросу человек"/>
          <p:cNvPicPr>
            <a:picLocks noChangeAspect="1" noChangeArrowheads="1"/>
          </p:cNvPicPr>
          <p:nvPr/>
        </p:nvPicPr>
        <p:blipFill>
          <a:blip r:embed="rId8"/>
          <a:srcRect l="19501" t="2423" r="27928" b="1231"/>
          <a:stretch>
            <a:fillRect/>
          </a:stretch>
        </p:blipFill>
        <p:spPr bwMode="auto">
          <a:xfrm>
            <a:off x="8096265" y="2857496"/>
            <a:ext cx="1929275" cy="3500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усель анимаци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00" y="500042"/>
            <a:ext cx="7715304" cy="5072098"/>
          </a:xfrm>
          <a:prstGeom prst="rect">
            <a:avLst/>
          </a:prstGeom>
          <a:noFill/>
        </p:spPr>
      </p:pic>
      <p:pic>
        <p:nvPicPr>
          <p:cNvPr id="3" name="Detskie_Pesni-Karusel_(zvukoff.ru)_(MP3SET.INF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39272" y="5572140"/>
            <a:ext cx="876304" cy="64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49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часы со стрелками по минутам анимаци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857233"/>
            <a:ext cx="7215238" cy="47876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455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арусель анимаци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24" y="214290"/>
            <a:ext cx="7715304" cy="507209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09985" y="5072074"/>
            <a:ext cx="4651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ПРОВЕРЬ СЕБЯ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24233" y="3714752"/>
            <a:ext cx="50961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ПИЩЕВАЯ ЦЕПЬ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11006" y="142853"/>
            <a:ext cx="91569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Остановка «ВСЕ связано со всем»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431704" y="2849761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238876" y="300037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8472264" y="299878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524000" y="142853"/>
            <a:ext cx="91569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Остановка «ВСЕ связано со всем»</a:t>
            </a:r>
          </a:p>
        </p:txBody>
      </p:sp>
      <p:pic>
        <p:nvPicPr>
          <p:cNvPr id="20" name="Рисунок 19" descr="Картинки по запросу трава">
            <a:extLst>
              <a:ext uri="{FF2B5EF4-FFF2-40B4-BE49-F238E27FC236}">
                <a16:creationId xmlns:a16="http://schemas.microsoft.com/office/drawing/2014/main" id="{D4A0C2BF-E94E-4657-9352-758B281D6E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0446" y="2064396"/>
            <a:ext cx="1731259" cy="16503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Картинки по запросу кузнечик">
            <a:extLst>
              <a:ext uri="{FF2B5EF4-FFF2-40B4-BE49-F238E27FC236}">
                <a16:creationId xmlns:a16="http://schemas.microsoft.com/office/drawing/2014/main" id="{056B6117-4787-45D5-91F7-ED66138312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6914" y="2064395"/>
            <a:ext cx="1699086" cy="15054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Картинки по запросу лягушка">
            <a:extLst>
              <a:ext uri="{FF2B5EF4-FFF2-40B4-BE49-F238E27FC236}">
                <a16:creationId xmlns:a16="http://schemas.microsoft.com/office/drawing/2014/main" id="{E7E1ED7A-5C1C-41D6-BA32-7C49C34537C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3257" y="2102334"/>
            <a:ext cx="1525649" cy="14295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Картинки по запросу цапля">
            <a:extLst>
              <a:ext uri="{FF2B5EF4-FFF2-40B4-BE49-F238E27FC236}">
                <a16:creationId xmlns:a16="http://schemas.microsoft.com/office/drawing/2014/main" id="{26A62D03-2C8C-4C22-8964-F7210E577B7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20337" y="2102335"/>
            <a:ext cx="1371219" cy="14295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7247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09786" y="142852"/>
            <a:ext cx="79296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Остановка «Природа знает </a:t>
            </a:r>
          </a:p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лучше»</a:t>
            </a: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2309786" y="1928802"/>
          <a:ext cx="7715304" cy="4500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Слайд" r:id="rId3" imgW="4498896" imgH="3427323" progId="PowerPoint.Slide.12">
                  <p:embed/>
                </p:oleObj>
              </mc:Choice>
              <mc:Fallback>
                <p:oleObj name="Слайд" r:id="rId3" imgW="4498896" imgH="3427323" progId="PowerPoint.Slide.12">
                  <p:embed/>
                  <p:pic>
                    <p:nvPicPr>
                      <p:cNvPr id="26625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9786" y="1928802"/>
                        <a:ext cx="7715304" cy="45005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309786" y="1785926"/>
            <a:ext cx="7715304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24034" y="4857760"/>
            <a:ext cx="814393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45AD49-6FBB-48FA-8118-97DEEC9E1E43}"/>
              </a:ext>
            </a:extLst>
          </p:cNvPr>
          <p:cNvSpPr/>
          <p:nvPr/>
        </p:nvSpPr>
        <p:spPr>
          <a:xfrm>
            <a:off x="2711624" y="3429000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787ABBF-F0EB-4C0E-9409-26F4FFED7D81}"/>
              </a:ext>
            </a:extLst>
          </p:cNvPr>
          <p:cNvSpPr/>
          <p:nvPr/>
        </p:nvSpPr>
        <p:spPr>
          <a:xfrm>
            <a:off x="5087888" y="3518418"/>
            <a:ext cx="360040" cy="702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7E4B0B5-1BEE-4807-A99C-D0BD23D43764}"/>
              </a:ext>
            </a:extLst>
          </p:cNvPr>
          <p:cNvSpPr/>
          <p:nvPr/>
        </p:nvSpPr>
        <p:spPr>
          <a:xfrm>
            <a:off x="5477800" y="3546752"/>
            <a:ext cx="762217" cy="67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A8C48FA-F627-40BD-B4D6-6DCF6F28DF51}"/>
              </a:ext>
            </a:extLst>
          </p:cNvPr>
          <p:cNvSpPr/>
          <p:nvPr/>
        </p:nvSpPr>
        <p:spPr>
          <a:xfrm>
            <a:off x="7824192" y="3446554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886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2662" y="357166"/>
            <a:ext cx="72866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Остановка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«Все должно</a:t>
            </a:r>
          </a:p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куда – то деваться»</a:t>
            </a:r>
          </a:p>
        </p:txBody>
      </p:sp>
      <p:pic>
        <p:nvPicPr>
          <p:cNvPr id="3" name="Рисунок 2" descr="Картинки по запросу цвет контейнера для сортировки отходов"/>
          <p:cNvPicPr/>
          <p:nvPr/>
        </p:nvPicPr>
        <p:blipFill>
          <a:blip r:embed="rId2"/>
          <a:srcRect t="23260" r="73397" b="45411"/>
          <a:stretch>
            <a:fillRect/>
          </a:stretch>
        </p:blipFill>
        <p:spPr bwMode="auto">
          <a:xfrm>
            <a:off x="1809720" y="2500307"/>
            <a:ext cx="1253158" cy="90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и по запросу цвет контейнера для сортировки отходов"/>
          <p:cNvPicPr/>
          <p:nvPr/>
        </p:nvPicPr>
        <p:blipFill>
          <a:blip r:embed="rId2"/>
          <a:srcRect l="26693" t="23571" r="49326" b="44581"/>
          <a:stretch>
            <a:fillRect/>
          </a:stretch>
        </p:blipFill>
        <p:spPr bwMode="auto">
          <a:xfrm>
            <a:off x="3095604" y="2500307"/>
            <a:ext cx="928694" cy="85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цвет контейнера для сортировки отходов"/>
          <p:cNvPicPr/>
          <p:nvPr/>
        </p:nvPicPr>
        <p:blipFill>
          <a:blip r:embed="rId2"/>
          <a:srcRect l="50349" t="23260" r="25598" b="46361"/>
          <a:stretch>
            <a:fillRect/>
          </a:stretch>
        </p:blipFill>
        <p:spPr bwMode="auto">
          <a:xfrm>
            <a:off x="4310051" y="2643183"/>
            <a:ext cx="982815" cy="850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цвет контейнера для сортировки отходов"/>
          <p:cNvPicPr/>
          <p:nvPr/>
        </p:nvPicPr>
        <p:blipFill>
          <a:blip r:embed="rId2"/>
          <a:srcRect l="74310" t="21361" r="935" b="46198"/>
          <a:stretch>
            <a:fillRect/>
          </a:stretch>
        </p:blipFill>
        <p:spPr bwMode="auto">
          <a:xfrm>
            <a:off x="5595935" y="2428868"/>
            <a:ext cx="1094133" cy="95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цвет контейнера для сортировки отходов"/>
          <p:cNvPicPr/>
          <p:nvPr/>
        </p:nvPicPr>
        <p:blipFill>
          <a:blip r:embed="rId2"/>
          <a:srcRect l="11004" t="61551" r="63119" b="10251"/>
          <a:stretch>
            <a:fillRect/>
          </a:stretch>
        </p:blipFill>
        <p:spPr bwMode="auto">
          <a:xfrm>
            <a:off x="6953256" y="2643183"/>
            <a:ext cx="1022570" cy="81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благотворительный фонд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0710" y="2428869"/>
            <a:ext cx="1025718" cy="104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524000" y="3571877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Смешанный мусор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1290" y="364331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Связка газет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67174" y="3571877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Пластиковый стаканчик</a:t>
            </a:r>
          </a:p>
          <a:p>
            <a:r>
              <a:rPr lang="ru-RU" dirty="0"/>
              <a:t>Пластиковый пакет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95934" y="3643315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Стеклянная бутылка</a:t>
            </a:r>
          </a:p>
          <a:p>
            <a:r>
              <a:rPr lang="ru-RU" dirty="0"/>
              <a:t>Стеклянная банка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10380" y="3786191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Шкурка от банана</a:t>
            </a:r>
          </a:p>
          <a:p>
            <a:r>
              <a:rPr lang="ru-RU" dirty="0"/>
              <a:t>Шкурка от апельсина</a:t>
            </a:r>
          </a:p>
        </p:txBody>
      </p:sp>
      <p:pic>
        <p:nvPicPr>
          <p:cNvPr id="15" name="Рисунок 14" descr="Картинки по запросу цвет контейнера для сортировки отходов"/>
          <p:cNvPicPr/>
          <p:nvPr/>
        </p:nvPicPr>
        <p:blipFill>
          <a:blip r:embed="rId2"/>
          <a:srcRect l="39248" t="60601" r="36819" b="6962"/>
          <a:stretch>
            <a:fillRect/>
          </a:stretch>
        </p:blipFill>
        <p:spPr bwMode="auto">
          <a:xfrm>
            <a:off x="8024827" y="2428868"/>
            <a:ext cx="911253" cy="81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Картинки по запросу контейнер для сортировки мусора для  металла"/>
          <p:cNvPicPr/>
          <p:nvPr/>
        </p:nvPicPr>
        <p:blipFill>
          <a:blip r:embed="rId4"/>
          <a:srcRect l="10402" t="26885" r="79690" b="49751"/>
          <a:stretch>
            <a:fillRect/>
          </a:stretch>
        </p:blipFill>
        <p:spPr bwMode="auto">
          <a:xfrm>
            <a:off x="8382017" y="2714620"/>
            <a:ext cx="236855" cy="30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8024826" y="3714753"/>
            <a:ext cx="19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Алюминиевая</a:t>
            </a:r>
          </a:p>
          <a:p>
            <a:r>
              <a:rPr lang="ru-RU" dirty="0"/>
              <a:t>Банка</a:t>
            </a:r>
          </a:p>
          <a:p>
            <a:r>
              <a:rPr lang="ru-RU" dirty="0"/>
              <a:t>Консервная банка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382148" y="3786191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Книга</a:t>
            </a:r>
          </a:p>
          <a:p>
            <a:r>
              <a:rPr lang="ru-RU" dirty="0"/>
              <a:t>Мягкая игрушка</a:t>
            </a:r>
          </a:p>
          <a:p>
            <a:r>
              <a:rPr lang="ru-RU" dirty="0"/>
              <a:t>Брюки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2662" y="357166"/>
            <a:ext cx="72866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Остановка «За все нужно платить»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95473" y="2214554"/>
          <a:ext cx="8143933" cy="3768344"/>
        </p:xfrm>
        <a:graphic>
          <a:graphicData uri="http://schemas.openxmlformats.org/drawingml/2006/table">
            <a:tbl>
              <a:tblPr/>
              <a:tblGrid>
                <a:gridCol w="2714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4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Экологическая проблема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Источник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Последствия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Парниковый эффект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</a:t>
                      </a:r>
                      <a:r>
                        <a:rPr lang="ru-RU" sz="2800" b="1" baseline="-25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Изменения климата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Истощение озонового слоя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Фреоны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Рак кожи, сетчатки глаз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Кислотные дожди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SO</a:t>
                      </a:r>
                      <a:r>
                        <a:rPr lang="ru-RU" sz="2800" b="1" kern="1200" baseline="-25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Эрозия почв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Картинки по запросу человек"/>
          <p:cNvPicPr>
            <a:picLocks noChangeAspect="1" noChangeArrowheads="1"/>
          </p:cNvPicPr>
          <p:nvPr/>
        </p:nvPicPr>
        <p:blipFill>
          <a:blip r:embed="rId2"/>
          <a:srcRect l="19501" t="2423" r="27928" b="1231"/>
          <a:stretch>
            <a:fillRect/>
          </a:stretch>
        </p:blipFill>
        <p:spPr bwMode="auto">
          <a:xfrm>
            <a:off x="2309787" y="1857364"/>
            <a:ext cx="1929275" cy="3500510"/>
          </a:xfrm>
          <a:prstGeom prst="rect">
            <a:avLst/>
          </a:prstGeom>
          <a:noFill/>
        </p:spPr>
      </p:pic>
      <p:pic>
        <p:nvPicPr>
          <p:cNvPr id="4" name="Picture 14" descr="Картинки по запросу человек"/>
          <p:cNvPicPr>
            <a:picLocks noChangeAspect="1" noChangeArrowheads="1"/>
          </p:cNvPicPr>
          <p:nvPr/>
        </p:nvPicPr>
        <p:blipFill>
          <a:blip r:embed="rId2"/>
          <a:srcRect l="19501" t="2423" r="27928" b="1231"/>
          <a:stretch>
            <a:fillRect/>
          </a:stretch>
        </p:blipFill>
        <p:spPr bwMode="auto">
          <a:xfrm>
            <a:off x="7024694" y="1643050"/>
            <a:ext cx="2643206" cy="4786346"/>
          </a:xfrm>
          <a:prstGeom prst="rect">
            <a:avLst/>
          </a:prstGeom>
          <a:noFill/>
        </p:spPr>
      </p:pic>
      <p:pic>
        <p:nvPicPr>
          <p:cNvPr id="5" name="Picture 12" descr="Картинки по запросу биосферный уровень жизни"/>
          <p:cNvPicPr>
            <a:picLocks noChangeAspect="1" noChangeArrowheads="1"/>
          </p:cNvPicPr>
          <p:nvPr/>
        </p:nvPicPr>
        <p:blipFill>
          <a:blip r:embed="rId3"/>
          <a:srcRect l="10123" t="25488" r="52523" b="24642"/>
          <a:stretch>
            <a:fillRect/>
          </a:stretch>
        </p:blipFill>
        <p:spPr bwMode="auto">
          <a:xfrm>
            <a:off x="7667636" y="0"/>
            <a:ext cx="1714488" cy="1714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2024034" y="5357826"/>
            <a:ext cx="5357850" cy="714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Махатма Ганд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1"/>
            <a:ext cx="6107912" cy="40719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52596" y="4643447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"Станьте теми изменениями, которые вы хотите видеть в мире"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1E9F46-0500-40B9-AB00-D300A9A209FA}"/>
              </a:ext>
            </a:extLst>
          </p:cNvPr>
          <p:cNvSpPr txBox="1"/>
          <p:nvPr/>
        </p:nvSpPr>
        <p:spPr>
          <a:xfrm>
            <a:off x="3180522" y="4071943"/>
            <a:ext cx="5808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Махатма Ганди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Барри Коммонер">
            <a:extLst>
              <a:ext uri="{FF2B5EF4-FFF2-40B4-BE49-F238E27FC236}">
                <a16:creationId xmlns:a16="http://schemas.microsoft.com/office/drawing/2014/main" id="{58EB404B-40BA-46FB-8453-AF67EE2622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2891" t="6184" r="60260" b="34106"/>
          <a:stretch/>
        </p:blipFill>
        <p:spPr bwMode="auto">
          <a:xfrm>
            <a:off x="1305337" y="424070"/>
            <a:ext cx="3180523" cy="4094921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14EE24-3E7C-444B-9F67-8CDC62B455E0}"/>
              </a:ext>
            </a:extLst>
          </p:cNvPr>
          <p:cNvSpPr txBox="1"/>
          <p:nvPr/>
        </p:nvSpPr>
        <p:spPr>
          <a:xfrm>
            <a:off x="463825" y="4770783"/>
            <a:ext cx="48635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Барри Коммонер (1917 – 2012),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биолог и эколог, один из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основоположников современной экологической науки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2ABF4F-1B99-457C-A394-22DD53B10B84}"/>
              </a:ext>
            </a:extLst>
          </p:cNvPr>
          <p:cNvSpPr txBox="1"/>
          <p:nvPr/>
        </p:nvSpPr>
        <p:spPr>
          <a:xfrm>
            <a:off x="7103165" y="424070"/>
            <a:ext cx="4333461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закона экологии: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связано со всем.</a:t>
            </a:r>
          </a:p>
          <a:p>
            <a:pPr marL="342900" indent="-342900">
              <a:buAutoNum type="arabicPeriod"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знает лучше.</a:t>
            </a:r>
          </a:p>
          <a:p>
            <a:pPr marL="342900" indent="-342900">
              <a:buAutoNum type="arabicPeriod"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должно куда-то деваться.</a:t>
            </a:r>
          </a:p>
          <a:p>
            <a:pPr marL="342900" indent="-342900">
              <a:buAutoNum type="arabicPeriod"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все нужно платить.</a:t>
            </a:r>
          </a:p>
        </p:txBody>
      </p:sp>
    </p:spTree>
    <p:extLst>
      <p:ext uri="{BB962C8B-B14F-4D97-AF65-F5344CB8AC3E}">
        <p14:creationId xmlns:p14="http://schemas.microsoft.com/office/powerpoint/2010/main" val="1053858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усель анимаци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24100" y="500042"/>
            <a:ext cx="7715304" cy="5072098"/>
          </a:xfrm>
          <a:prstGeom prst="rect">
            <a:avLst/>
          </a:prstGeom>
          <a:noFill/>
        </p:spPr>
      </p:pic>
      <p:pic>
        <p:nvPicPr>
          <p:cNvPr id="3" name="Detskie_Pesni-Karusel_(zvukoff.ru)_(MP3SET.INF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39272" y="5572140"/>
            <a:ext cx="876304" cy="642942"/>
          </a:xfrm>
          <a:prstGeom prst="rect">
            <a:avLst/>
          </a:prstGeom>
        </p:spPr>
      </p:pic>
      <p:pic>
        <p:nvPicPr>
          <p:cNvPr id="2" name="Detskie_Pesni-Karusel_(zvukoff.ru)_(MP3SET.INFO)">
            <a:hlinkClick r:id="" action="ppaction://media"/>
            <a:extLst>
              <a:ext uri="{FF2B5EF4-FFF2-40B4-BE49-F238E27FC236}">
                <a16:creationId xmlns:a16="http://schemas.microsoft.com/office/drawing/2014/main" id="{752DDD67-AC1D-481C-8F67-7FDE6D80AD0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0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часы со стрелками по минутам анимаци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857233"/>
            <a:ext cx="7215238" cy="4787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усель анимаци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00" y="500042"/>
            <a:ext cx="7715304" cy="5072098"/>
          </a:xfrm>
          <a:prstGeom prst="rect">
            <a:avLst/>
          </a:prstGeom>
          <a:noFill/>
        </p:spPr>
      </p:pic>
      <p:pic>
        <p:nvPicPr>
          <p:cNvPr id="3" name="Detskie_Pesni-Karusel_(zvukoff.ru)_(MP3SET.INF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39272" y="5572140"/>
            <a:ext cx="876304" cy="64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43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часы со стрелками по минутам анимаци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857233"/>
            <a:ext cx="7215238" cy="4787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усель анимаци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00" y="500042"/>
            <a:ext cx="7715304" cy="5072098"/>
          </a:xfrm>
          <a:prstGeom prst="rect">
            <a:avLst/>
          </a:prstGeom>
          <a:noFill/>
        </p:spPr>
      </p:pic>
      <p:pic>
        <p:nvPicPr>
          <p:cNvPr id="3" name="Detskie_Pesni-Karusel_(zvukoff.ru)_(MP3SET.INF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39272" y="5572140"/>
            <a:ext cx="876304" cy="64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69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часы со стрелками по минутам анимаци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857233"/>
            <a:ext cx="7215238" cy="47876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90581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145</Words>
  <Application>Microsoft Office PowerPoint</Application>
  <PresentationFormat>Широкоэкранный</PresentationFormat>
  <Paragraphs>49</Paragraphs>
  <Slides>17</Slides>
  <Notes>0</Notes>
  <HiddenSlides>0</HiddenSlides>
  <MMClips>5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alena.baturina@gmail.com</dc:creator>
  <cp:lastModifiedBy>alena.baturina@gmail.com</cp:lastModifiedBy>
  <cp:revision>2</cp:revision>
  <dcterms:created xsi:type="dcterms:W3CDTF">2022-01-23T08:46:18Z</dcterms:created>
  <dcterms:modified xsi:type="dcterms:W3CDTF">2022-01-23T09:22:06Z</dcterms:modified>
</cp:coreProperties>
</file>