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9" r:id="rId2"/>
    <p:sldId id="272" r:id="rId3"/>
    <p:sldId id="273" r:id="rId4"/>
    <p:sldId id="274" r:id="rId5"/>
    <p:sldId id="257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5028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9091E-F3F5-4E49-B146-664B0F055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DD8FEB-BCF8-45C7-B1C5-B565DE589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153D8E-D1D9-4768-A3BB-A525F415B1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95" t="18358" b="16715"/>
          <a:stretch/>
        </p:blipFill>
        <p:spPr>
          <a:xfrm>
            <a:off x="76911" y="0"/>
            <a:ext cx="6416653" cy="38431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5174C9-E343-4F02-BFF6-3D85AA2C4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" t="16812" b="4928"/>
          <a:stretch/>
        </p:blipFill>
        <p:spPr>
          <a:xfrm>
            <a:off x="0" y="3429000"/>
            <a:ext cx="6555311" cy="3429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8CC04-021E-4247-8572-79D32C826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564" y="0"/>
            <a:ext cx="5698435" cy="702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04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A7713-CA61-4BC7-991F-E7540DC6B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D1EDF0-DB56-4AD0-A6FE-1E87DD0C1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A82E8C-A4AC-4D9F-AA5C-CFB6240BF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868"/>
            <a:ext cx="6347791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7772E4-55AF-41ED-A712-9343D384E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790" y="0"/>
            <a:ext cx="584420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386559-2B0F-4FDC-9745-B8615F3971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789" y="2293868"/>
            <a:ext cx="3285984" cy="22702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B28D0E-4C20-48C4-8BA7-7B0DDD9E61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936" y="2301738"/>
            <a:ext cx="2786063" cy="22702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D2BD0FC-8BD0-4A2F-8256-4F3CF202A7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7788" y="1"/>
            <a:ext cx="3058148" cy="22781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C9A111-6E00-4DC3-AEDD-589A2F25D1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5936" y="-1"/>
            <a:ext cx="2786064" cy="23017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5FC6CD-AC5F-4399-A947-269070557787}"/>
              </a:ext>
            </a:extLst>
          </p:cNvPr>
          <p:cNvSpPr txBox="1"/>
          <p:nvPr/>
        </p:nvSpPr>
        <p:spPr>
          <a:xfrm>
            <a:off x="7512427" y="1647536"/>
            <a:ext cx="351493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Царь Федор Иоаннович и царевич Дмитрий Иоаннович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DA408-3602-4C21-B286-15579F0087F3}"/>
              </a:ext>
            </a:extLst>
          </p:cNvPr>
          <p:cNvSpPr txBox="1"/>
          <p:nvPr/>
        </p:nvSpPr>
        <p:spPr>
          <a:xfrm>
            <a:off x="7697958" y="4186932"/>
            <a:ext cx="351493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Цари Борис и Федор Годуновы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AFC908C-2AC4-4E2D-9B4D-52D88ABBB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7788" y="4556264"/>
            <a:ext cx="1961325" cy="230960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443EDE9-1CC9-4262-BC23-9204D17DAC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09113" y="4556264"/>
            <a:ext cx="2387834" cy="230960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5037EB-62E3-4A69-829B-5AE9CEBC7E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0596" y="4556264"/>
            <a:ext cx="1461404" cy="23298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8A419C3-B81C-4DF1-94DB-26C3C6297C5C}"/>
              </a:ext>
            </a:extLst>
          </p:cNvPr>
          <p:cNvSpPr txBox="1"/>
          <p:nvPr/>
        </p:nvSpPr>
        <p:spPr>
          <a:xfrm>
            <a:off x="7697958" y="6238023"/>
            <a:ext cx="351493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Лжедмитрий</a:t>
            </a:r>
            <a:r>
              <a:rPr lang="en-US" sz="1600" dirty="0"/>
              <a:t> I, </a:t>
            </a:r>
            <a:r>
              <a:rPr lang="ru-RU" sz="1600" dirty="0"/>
              <a:t>царь Василий Шуйский,  Лжедмитрий </a:t>
            </a:r>
            <a:r>
              <a:rPr lang="en-US" sz="1600" dirty="0"/>
              <a:t>II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21528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CDF0D-E144-455E-8E15-00D989A9D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BEEB54-BF6D-429F-AD75-D633051FC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DA6CDC-5269-4F28-9D29-3B0E0E707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1" y="0"/>
            <a:ext cx="12118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97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0668A-A414-47EF-87F2-4C3EB270D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6E4565-DB16-43A4-A5E7-DA7400DBF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48E16E-8448-468E-B733-072FA8F74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4219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10" y="-175491"/>
            <a:ext cx="12270509" cy="703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8097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Обрезк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285</TotalTime>
  <Words>21</Words>
  <Application>Microsoft Office PowerPoint</Application>
  <PresentationFormat>Широкоэкранный</PresentationFormat>
  <Paragraphs>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Franklin Gothic Book</vt:lpstr>
      <vt:lpstr>Обрезка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yuhot</cp:lastModifiedBy>
  <cp:revision>15</cp:revision>
  <dcterms:created xsi:type="dcterms:W3CDTF">2019-11-06T19:31:10Z</dcterms:created>
  <dcterms:modified xsi:type="dcterms:W3CDTF">2024-11-05T17:30:58Z</dcterms:modified>
</cp:coreProperties>
</file>