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64" r:id="rId5"/>
    <p:sldId id="265" r:id="rId6"/>
    <p:sldId id="258" r:id="rId7"/>
    <p:sldId id="259" r:id="rId8"/>
    <p:sldId id="26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1090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8577-5D70-461C-92CC-C636FDAA5602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40AA-FF01-40D8-84FF-3917C76C7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2117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8577-5D70-461C-92CC-C636FDAA5602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40AA-FF01-40D8-84FF-3917C76C7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0975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8577-5D70-461C-92CC-C636FDAA5602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40AA-FF01-40D8-84FF-3917C76C7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7782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8577-5D70-461C-92CC-C636FDAA5602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40AA-FF01-40D8-84FF-3917C76C7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968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8577-5D70-461C-92CC-C636FDAA5602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40AA-FF01-40D8-84FF-3917C76C7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0621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8577-5D70-461C-92CC-C636FDAA5602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40AA-FF01-40D8-84FF-3917C76C7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179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8577-5D70-461C-92CC-C636FDAA5602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40AA-FF01-40D8-84FF-3917C76C7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9898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8577-5D70-461C-92CC-C636FDAA5602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40AA-FF01-40D8-84FF-3917C76C7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5552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8577-5D70-461C-92CC-C636FDAA5602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40AA-FF01-40D8-84FF-3917C76C7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4810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8577-5D70-461C-92CC-C636FDAA5602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40AA-FF01-40D8-84FF-3917C76C7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2076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8577-5D70-461C-92CC-C636FDAA5602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40AA-FF01-40D8-84FF-3917C76C7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5963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A8577-5D70-461C-92CC-C636FDAA5602}" type="datetimeFigureOut">
              <a:rPr lang="ru-RU" smtClean="0"/>
              <a:pPr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F40AA-FF01-40D8-84FF-3917C76C7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7725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340768"/>
            <a:ext cx="7772400" cy="1470025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ОГОРОД НА ПОДОКОННИКЕ КАК СРЕДСТВО РЕАЛИЗАЦИИ ОСНОВНЫХ НАПРАВЛЕНИЙ РАБОТЫ ВОСПИТАТЕЛЯ</a:t>
            </a:r>
            <a:b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Вепрева Марина Александровна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МДОБУ детский сад № 3 «Берёзка»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Михайловка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21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11"/>
          <a:stretch/>
        </p:blipFill>
        <p:spPr bwMode="auto">
          <a:xfrm>
            <a:off x="285720" y="1285860"/>
            <a:ext cx="8534400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45689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SI\Downloads\IMG-20250221-WA01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000" y="344054"/>
            <a:ext cx="8128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7798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96752"/>
            <a:ext cx="8800979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75450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496" y="1628800"/>
            <a:ext cx="8800978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15882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MSI\Downloads\IMG_20250227_133657_79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155" b="20726"/>
          <a:stretch/>
        </p:blipFill>
        <p:spPr bwMode="auto">
          <a:xfrm>
            <a:off x="2581275" y="635952"/>
            <a:ext cx="3981450" cy="55860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77744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C:\Users\MSI\Downloads\IMG_20250304_110857_581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5148064" y="620688"/>
            <a:ext cx="3240360" cy="59766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4" name="Рисунок 3" descr="C:\Users\MSI\Downloads\IMG_20250304_110938_64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384" b="36119"/>
          <a:stretch/>
        </p:blipFill>
        <p:spPr bwMode="auto">
          <a:xfrm>
            <a:off x="395536" y="332656"/>
            <a:ext cx="4563110" cy="50203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70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MSI\Downloads\IMG_20250310_084355_84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16" r="10940"/>
          <a:stretch/>
        </p:blipFill>
        <p:spPr bwMode="auto">
          <a:xfrm>
            <a:off x="1043608" y="908720"/>
            <a:ext cx="7272808" cy="48245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00320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</TotalTime>
  <Words>0</Words>
  <Application>Microsoft Office PowerPoint</Application>
  <PresentationFormat>Экран (4:3)</PresentationFormat>
  <Paragraphs>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     ТЕМА: ОГОРОД НА ПОДОКОННИКЕ КАК СРЕДСТВО РЕАЛИЗАЦИИ ОСНОВНЫХ НАПРАВЛЕНИЙ РАБОТЫ ВОСПИТАТЕЛЯ  подготовила: Вепрева Марина Александровна воспитатель МДОБУ детский сад № 3 «Берёзка» с. Михайловка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MSI</dc:creator>
  <cp:lastModifiedBy>user</cp:lastModifiedBy>
  <cp:revision>10</cp:revision>
  <dcterms:created xsi:type="dcterms:W3CDTF">2025-03-10T00:11:18Z</dcterms:created>
  <dcterms:modified xsi:type="dcterms:W3CDTF">2025-03-26T02:36:02Z</dcterms:modified>
</cp:coreProperties>
</file>