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&#1042;&#1054;&#1055;&#1056;&#1054;&#1057;&#1067;%20&#1048;&#1043;&#1056;&#1040;%202/&#1053;&#1040;&#1056;&#1054;&#1044;%2020.docx" TargetMode="External"/><Relationship Id="rId13" Type="http://schemas.openxmlformats.org/officeDocument/2006/relationships/hyperlink" Target="&#1042;&#1054;&#1055;&#1056;&#1054;&#1057;&#1067;%20&#1048;&#1043;&#1056;&#1040;%202/&#1056;&#1059;&#1057;&#1057;&#1050;&#1048;&#1049;%20&#1053;&#1040;&#1056;&#1054;&#1044;%2020.docx" TargetMode="External"/><Relationship Id="rId18" Type="http://schemas.openxmlformats.org/officeDocument/2006/relationships/hyperlink" Target="&#1042;&#1054;&#1055;&#1056;&#1054;&#1057;&#1067;%20&#1048;&#1043;&#1056;&#1040;%202/&#1053;&#1040;&#1056;&#1054;&#1044;%20&#1056;&#1054;&#1057;&#1057;&#1048;&#1048;%2020.docx" TargetMode="External"/><Relationship Id="rId26" Type="http://schemas.openxmlformats.org/officeDocument/2006/relationships/hyperlink" Target="&#1042;&#1054;&#1055;&#1056;&#1054;&#1057;&#1067;%20&#1048;&#1043;&#1056;&#1040;%202/&#1043;&#1054;&#1056;&#1040;%20&#1057;&#1040;&#1052;&#1054;&#1062;&#1042;&#1045;&#1058;&#1054;&#1042;%2050.docx" TargetMode="External"/><Relationship Id="rId3" Type="http://schemas.openxmlformats.org/officeDocument/2006/relationships/hyperlink" Target="&#1042;&#1054;&#1055;&#1056;&#1054;&#1057;&#1067;%20&#1048;&#1043;&#1056;&#1040;%202/&#1047;&#1040;&#1043;&#1040;&#1044;&#1050;&#1048;%2020.docx" TargetMode="External"/><Relationship Id="rId21" Type="http://schemas.openxmlformats.org/officeDocument/2006/relationships/hyperlink" Target="&#1042;&#1054;&#1055;&#1056;&#1054;&#1057;&#1067;%20&#1048;&#1043;&#1056;&#1040;%202/&#1053;&#1040;&#1056;&#1054;&#1044;%20&#1056;&#1054;&#1057;&#1057;&#1048;&#1048;%2050.docx" TargetMode="External"/><Relationship Id="rId7" Type="http://schemas.openxmlformats.org/officeDocument/2006/relationships/hyperlink" Target="&#1042;&#1054;&#1055;&#1056;&#1054;&#1057;&#1067;%20&#1048;&#1043;&#1056;&#1040;%202/&#1053;&#1040;&#1056;&#1054;&#1044;%2010.docx" TargetMode="External"/><Relationship Id="rId12" Type="http://schemas.openxmlformats.org/officeDocument/2006/relationships/hyperlink" Target="&#1042;&#1054;&#1055;&#1056;&#1054;&#1057;&#1067;%20&#1048;&#1043;&#1056;&#1040;%202/&#1056;&#1059;&#1057;&#1057;&#1050;&#1048;&#1049;%20&#1053;&#1040;&#1056;&#1054;&#1044;%2010.docx" TargetMode="External"/><Relationship Id="rId17" Type="http://schemas.openxmlformats.org/officeDocument/2006/relationships/hyperlink" Target="&#1042;&#1054;&#1055;&#1056;&#1054;&#1057;&#1067;%20&#1048;&#1043;&#1056;&#1040;%202/&#1053;&#1040;&#1056;&#1054;&#1044;%20&#1056;&#1054;&#1057;&#1057;&#1048;&#1048;%2010.docx" TargetMode="External"/><Relationship Id="rId25" Type="http://schemas.openxmlformats.org/officeDocument/2006/relationships/hyperlink" Target="&#1042;&#1054;&#1055;&#1056;&#1054;&#1057;&#1067;%20&#1048;&#1043;&#1056;&#1040;%202/&#1043;&#1054;&#1056;&#1040;%20&#1057;&#1040;&#1052;&#1054;&#1062;&#1042;&#1045;&#1058;&#1054;&#1042;%2040.docx" TargetMode="External"/><Relationship Id="rId2" Type="http://schemas.openxmlformats.org/officeDocument/2006/relationships/hyperlink" Target="&#1042;&#1054;&#1055;&#1056;&#1054;&#1057;&#1067;%20&#1048;&#1043;&#1056;&#1040;%202/&#1047;&#1040;&#1043;&#1040;&#1044;&#1050;&#1048;%2010.docx" TargetMode="External"/><Relationship Id="rId16" Type="http://schemas.openxmlformats.org/officeDocument/2006/relationships/hyperlink" Target="&#1042;&#1054;&#1055;&#1056;&#1054;&#1057;&#1067;%20&#1048;&#1043;&#1056;&#1040;%202/&#1056;&#1059;&#1057;&#1057;&#1050;&#1048;&#1049;%20&#1053;&#1040;&#1056;&#1054;&#1044;%2050.docx" TargetMode="External"/><Relationship Id="rId20" Type="http://schemas.openxmlformats.org/officeDocument/2006/relationships/hyperlink" Target="&#1042;&#1054;&#1055;&#1056;&#1054;&#1057;&#1067;%20&#1048;&#1043;&#1056;&#1040;%202/&#1053;&#1040;&#1056;&#1054;&#1044;%20&#1056;&#1054;&#1057;&#1057;&#1048;&#1048;%2040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54;&#1055;&#1056;&#1054;&#1057;&#1067;%20&#1048;&#1043;&#1056;&#1040;%202/&#1047;&#1040;&#1043;&#1040;&#1044;&#1050;&#1048;%2050.docx" TargetMode="External"/><Relationship Id="rId11" Type="http://schemas.openxmlformats.org/officeDocument/2006/relationships/hyperlink" Target="&#1042;&#1054;&#1055;&#1056;&#1054;&#1057;&#1067;%20&#1048;&#1043;&#1056;&#1040;%202/&#1053;&#1040;&#1056;&#1054;&#1044;%2050.docx" TargetMode="External"/><Relationship Id="rId24" Type="http://schemas.openxmlformats.org/officeDocument/2006/relationships/hyperlink" Target="&#1042;&#1054;&#1055;&#1056;&#1054;&#1057;&#1067;%20&#1048;&#1043;&#1056;&#1040;%202/&#1043;&#1054;&#1056;&#1040;%20&#1057;&#1040;&#1052;&#1054;&#1062;&#1042;&#1045;&#1058;&#1054;&#1042;%2030.docx" TargetMode="External"/><Relationship Id="rId5" Type="http://schemas.openxmlformats.org/officeDocument/2006/relationships/hyperlink" Target="&#1042;&#1054;&#1055;&#1056;&#1054;&#1057;&#1067;%20&#1048;&#1043;&#1056;&#1040;%202/&#1047;&#1040;&#1043;&#1040;&#1044;&#1050;&#1048;%2040.docx" TargetMode="External"/><Relationship Id="rId15" Type="http://schemas.openxmlformats.org/officeDocument/2006/relationships/hyperlink" Target="&#1042;&#1054;&#1055;&#1056;&#1054;&#1057;&#1067;%20&#1048;&#1043;&#1056;&#1040;%202/&#1056;&#1059;&#1057;&#1057;&#1050;&#1048;&#1049;%20&#1053;&#1040;&#1056;&#1054;&#1044;%2040.docx" TargetMode="External"/><Relationship Id="rId23" Type="http://schemas.openxmlformats.org/officeDocument/2006/relationships/hyperlink" Target="&#1042;&#1054;&#1055;&#1056;&#1054;&#1057;&#1067;%20&#1048;&#1043;&#1056;&#1040;%202/&#1043;&#1054;&#1056;&#1040;%20&#1057;&#1040;&#1052;&#1054;&#1062;&#1042;&#1045;&#1058;&#1054;&#1042;%2020.docx" TargetMode="External"/><Relationship Id="rId10" Type="http://schemas.openxmlformats.org/officeDocument/2006/relationships/hyperlink" Target="&#1042;&#1054;&#1055;&#1056;&#1054;&#1057;&#1067;%20&#1048;&#1043;&#1056;&#1040;%202/&#1053;&#1040;&#1056;&#1054;&#1044;%2040.docx" TargetMode="External"/><Relationship Id="rId19" Type="http://schemas.openxmlformats.org/officeDocument/2006/relationships/hyperlink" Target="&#1042;&#1054;&#1055;&#1056;&#1054;&#1057;&#1067;%20&#1048;&#1043;&#1056;&#1040;%202/&#1053;&#1040;&#1056;&#1054;&#1044;%20&#1056;&#1054;&#1057;&#1057;&#1048;&#1048;%2030.docx" TargetMode="External"/><Relationship Id="rId4" Type="http://schemas.openxmlformats.org/officeDocument/2006/relationships/hyperlink" Target="&#1042;&#1054;&#1055;&#1056;&#1054;&#1057;&#1067;%20&#1048;&#1043;&#1056;&#1040;%202/&#1047;&#1040;&#1043;&#1040;&#1044;&#1050;&#1048;%2030.docx" TargetMode="External"/><Relationship Id="rId9" Type="http://schemas.openxmlformats.org/officeDocument/2006/relationships/hyperlink" Target="&#1042;&#1054;&#1055;&#1056;&#1054;&#1057;&#1067;%20&#1048;&#1043;&#1056;&#1040;%202/&#1053;&#1040;&#1056;&#1054;&#1044;%2030.docx" TargetMode="External"/><Relationship Id="rId14" Type="http://schemas.openxmlformats.org/officeDocument/2006/relationships/hyperlink" Target="&#1042;&#1054;&#1055;&#1056;&#1054;&#1057;&#1067;%20&#1048;&#1043;&#1056;&#1040;%202/&#1056;&#1059;&#1057;&#1057;&#1050;&#1048;&#1049;%20&#1053;&#1040;&#1056;&#1054;&#1044;%2030.docx" TargetMode="External"/><Relationship Id="rId22" Type="http://schemas.openxmlformats.org/officeDocument/2006/relationships/hyperlink" Target="&#1042;&#1054;&#1055;&#1056;&#1054;&#1057;&#1067;%20&#1048;&#1043;&#1056;&#1040;%202/&#1043;&#1054;&#1056;&#1040;%20&#1057;&#1040;&#1052;&#1054;&#1062;&#1042;&#1045;&#1058;&#1054;&#1042;%2010.doc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&#1042;&#1054;&#1055;&#1056;&#1054;&#1057;&#1067;%20&#1048;&#1043;&#1056;&#1040;%202/7%20&#1043;&#1046;&#1045;&#1051;&#1068;.docx" TargetMode="External"/><Relationship Id="rId3" Type="http://schemas.openxmlformats.org/officeDocument/2006/relationships/hyperlink" Target="&#1042;&#1054;&#1055;&#1056;&#1054;&#1057;&#1067;%20&#1048;&#1043;&#1056;&#1040;%202/2%20&#1046;&#1054;&#1057;&#1058;&#1054;&#1042;&#1057;&#1050;&#1048;&#1045;%20&#1055;&#1054;&#1044;&#1053;&#1054;&#1057;&#1067;.docx" TargetMode="External"/><Relationship Id="rId7" Type="http://schemas.openxmlformats.org/officeDocument/2006/relationships/hyperlink" Target="&#1042;&#1054;&#1055;&#1056;&#1054;&#1057;&#1067;%20&#1048;&#1043;&#1056;&#1040;%202/6%20&#1044;&#1067;&#1052;&#1050;&#1040;.docx" TargetMode="External"/><Relationship Id="rId2" Type="http://schemas.openxmlformats.org/officeDocument/2006/relationships/hyperlink" Target="&#1042;&#1054;&#1055;&#1056;&#1054;&#1057;&#1067;%20&#1048;&#1043;&#1056;&#1040;%202/1%20&#1052;&#1040;&#1058;&#1056;&#1025;&#1064;&#1050;&#1040;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54;&#1055;&#1056;&#1054;&#1057;&#1067;%20&#1048;&#1043;&#1056;&#1040;%202/5%20&#1043;&#1054;&#1056;&#1054;&#1044;&#1045;&#1062;&#1050;&#1040;&#1071;%20&#1056;&#1054;&#1057;&#1055;&#1048;&#1057;&#1068;.docx" TargetMode="External"/><Relationship Id="rId5" Type="http://schemas.openxmlformats.org/officeDocument/2006/relationships/hyperlink" Target="&#1042;&#1054;&#1055;&#1056;&#1054;&#1057;&#1067;%20&#1048;&#1043;&#1056;&#1040;%202/4%20&#1050;&#1056;&#1059;&#1046;&#1045;&#1042;&#1054;.docx" TargetMode="External"/><Relationship Id="rId4" Type="http://schemas.openxmlformats.org/officeDocument/2006/relationships/hyperlink" Target="&#1042;&#1054;&#1055;&#1056;&#1054;&#1057;&#1067;%20&#1048;&#1043;&#1056;&#1040;%202/3%20&#1061;&#1054;&#1061;&#1051;&#1054;&#1052;&#1040;.docx" TargetMode="External"/><Relationship Id="rId9" Type="http://schemas.openxmlformats.org/officeDocument/2006/relationships/hyperlink" Target="&#1042;&#1054;&#1055;&#1056;&#1054;&#1057;&#1067;%20&#1048;&#1043;&#1056;&#1040;%202/8%20&#1060;&#1048;&#1051;&#1048;&#1052;&#1054;&#1053;&#1054;&#1042;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42;&#1054;&#1055;&#1056;&#1054;&#1057;&#1067;%20&#1048;&#1043;&#1056;&#1040;%202/&#1052;&#1059;&#1047;&#1067;&#1050;&#1040;.docx" TargetMode="External"/><Relationship Id="rId2" Type="http://schemas.openxmlformats.org/officeDocument/2006/relationships/hyperlink" Target="&#1042;&#1054;&#1055;&#1056;&#1054;&#1057;&#1067;%20&#1048;&#1043;&#1056;&#1040;%202/&#1050;&#1059;&#1061;&#1053;&#1071;.docx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&#1042;&#1054;&#1055;&#1056;&#1054;&#1057;&#1067;%20&#1048;&#1043;&#1056;&#1040;%202/&#1057;&#1055;&#1054;&#1056;&#1058;.docx" TargetMode="External"/><Relationship Id="rId5" Type="http://schemas.openxmlformats.org/officeDocument/2006/relationships/hyperlink" Target="&#1042;&#1054;&#1055;&#1056;&#1054;&#1057;&#1067;%20&#1048;&#1043;&#1056;&#1040;%202/&#1055;&#1056;&#1040;&#1047;&#1044;&#1053;&#1048;&#1050;.docx" TargetMode="External"/><Relationship Id="rId4" Type="http://schemas.openxmlformats.org/officeDocument/2006/relationships/hyperlink" Target="&#1042;&#1054;&#1055;&#1056;&#1054;&#1057;&#1067;%20&#1048;&#1043;&#1056;&#1040;%202/&#1069;&#1058;&#1048;&#1050;&#1045;&#1058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645024"/>
            <a:ext cx="6400800" cy="72008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интеллектуальная викторина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/>
              <a:t>Традиции народов России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32656"/>
            <a:ext cx="756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Народы России</a:t>
            </a:r>
            <a:endParaRPr lang="ru-RU" sz="4400" b="1" dirty="0"/>
          </a:p>
        </p:txBody>
      </p:sp>
      <p:pic>
        <p:nvPicPr>
          <p:cNvPr id="4" name="Рисунок 3" descr="1464373283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030278"/>
            <a:ext cx="8352928" cy="5479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529" y="476673"/>
          <a:ext cx="8424936" cy="6084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1"/>
                <a:gridCol w="1224136"/>
                <a:gridCol w="1235607"/>
                <a:gridCol w="1342025"/>
                <a:gridCol w="1267468"/>
                <a:gridCol w="1267469"/>
              </a:tblGrid>
              <a:tr h="121400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bg1"/>
                          </a:solidFill>
                        </a:rPr>
                        <a:t>ЗАГАДКИ</a:t>
                      </a:r>
                      <a:endParaRPr lang="ru-RU" sz="20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2" action="ppaction://hlinkfile"/>
                        </a:rPr>
                        <a:t>10</a:t>
                      </a:r>
                      <a:endParaRPr lang="ru-RU" sz="3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3" action="ppaction://hlinkfile"/>
                        </a:rPr>
                        <a:t>20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4" action="ppaction://hlinkfile"/>
                        </a:rPr>
                        <a:t>30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5" action="ppaction://hlinkfile"/>
                        </a:rPr>
                        <a:t>40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solidFill>
                            <a:schemeClr val="bg1"/>
                          </a:solidFill>
                          <a:hlinkClick r:id="rId6" action="ppaction://hlinkfile"/>
                        </a:rPr>
                        <a:t>50</a:t>
                      </a:r>
                      <a:endParaRPr lang="en-US" sz="3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1008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/>
                        <a:t>НАРОД</a:t>
                      </a:r>
                      <a:r>
                        <a:rPr lang="ru-RU" b="1" dirty="0" smtClean="0"/>
                        <a:t> </a:t>
                      </a:r>
                      <a:br>
                        <a:rPr lang="ru-RU" b="1" dirty="0" smtClean="0"/>
                      </a:br>
                      <a:endParaRPr lang="ru-RU" b="1" dirty="0" smtClean="0"/>
                    </a:p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7" action="ppaction://hlinkfile"/>
                        </a:rPr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8" action="ppaction://hlinkfile"/>
                        </a:rPr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9" action="ppaction://hlinkfile"/>
                        </a:rPr>
                        <a:t>30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0" action="ppaction://hlinkfile"/>
                        </a:rPr>
                        <a:t>40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11" action="ppaction://hlinkfile"/>
                        </a:rPr>
                        <a:t>50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1426452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РУССКИЙ </a:t>
                      </a:r>
                      <a:r>
                        <a:rPr lang="ru-RU" sz="2000" b="1" dirty="0" smtClean="0"/>
                        <a:t>НАРОД 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2" action="ppaction://hlinkfile"/>
                        </a:rPr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3" action="ppaction://hlinkfile"/>
                        </a:rPr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4" action="ppaction://hlinkfile"/>
                        </a:rPr>
                        <a:t>30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5" action="ppaction://hlinkfile"/>
                        </a:rPr>
                        <a:t>40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16" action="ppaction://hlinkfile"/>
                        </a:rPr>
                        <a:t>50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1310846">
                <a:tc>
                  <a:txBody>
                    <a:bodyPr/>
                    <a:lstStyle/>
                    <a:p>
                      <a:endParaRPr lang="ru-RU" sz="2000" b="1" smtClean="0"/>
                    </a:p>
                    <a:p>
                      <a:r>
                        <a:rPr lang="ru-RU" sz="2000" b="1" smtClean="0"/>
                        <a:t>НАРОДЫ </a:t>
                      </a:r>
                      <a:r>
                        <a:rPr lang="ru-RU" sz="2000" b="1" dirty="0" smtClean="0"/>
                        <a:t>РОССИИ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7" action="ppaction://hlinkfile"/>
                        </a:rPr>
                        <a:t>10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8" action="ppaction://hlinkfile"/>
                        </a:rPr>
                        <a:t>20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19" action="ppaction://hlinkfile"/>
                        </a:rPr>
                        <a:t>30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0" action="ppaction://hlinkfile"/>
                        </a:rPr>
                        <a:t>40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21" action="ppaction://hlinkfile"/>
                        </a:rPr>
                        <a:t>50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  <a:tr h="872592">
                <a:tc>
                  <a:txBody>
                    <a:bodyPr/>
                    <a:lstStyle/>
                    <a:p>
                      <a:endParaRPr lang="ru-RU" sz="2000" b="1" dirty="0" smtClean="0"/>
                    </a:p>
                    <a:p>
                      <a:r>
                        <a:rPr lang="ru-RU" sz="2000" b="1" dirty="0" smtClean="0"/>
                        <a:t>ГОРА САМОЦВЕТОВ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2" action="ppaction://hlinkfile"/>
                        </a:rPr>
                        <a:t>100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3" action="ppaction://hlinkfile"/>
                        </a:rPr>
                        <a:t>200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4" action="ppaction://hlinkfile"/>
                        </a:rPr>
                        <a:t>300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hlinkClick r:id="rId25" action="ppaction://hlinkfile"/>
                        </a:rPr>
                        <a:t>400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hlinkClick r:id="rId26" action="ppaction://hlinkfile"/>
                        </a:rPr>
                        <a:t>500</a:t>
                      </a:r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9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Художественные промыслы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87624" y="1628800"/>
          <a:ext cx="6912768" cy="4104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728192"/>
                <a:gridCol w="1728192"/>
                <a:gridCol w="1728192"/>
              </a:tblGrid>
              <a:tr h="2052228"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  <a:hlinkClick r:id="rId2" action="ppaction://hlinkfile"/>
                        </a:rPr>
                        <a:t>1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  <a:hlinkClick r:id="rId3" action="ppaction://hlinkfile"/>
                        </a:rPr>
                        <a:t>2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  <a:hlinkClick r:id="rId4" action="ppaction://hlinkfile"/>
                        </a:rPr>
                        <a:t>3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dirty="0" smtClean="0">
                          <a:solidFill>
                            <a:schemeClr val="bg1"/>
                          </a:solidFill>
                          <a:hlinkClick r:id="rId5" action="ppaction://hlinkfile"/>
                        </a:rPr>
                        <a:t>4</a:t>
                      </a:r>
                      <a:endParaRPr lang="ru-RU" sz="4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2052228"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b="1" dirty="0" smtClean="0">
                          <a:hlinkClick r:id="rId6" action="ppaction://hlinkfile"/>
                        </a:rPr>
                        <a:t>5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b="1" dirty="0" smtClean="0">
                          <a:hlinkClick r:id="rId7" action="ppaction://hlinkfile"/>
                        </a:rPr>
                        <a:t>6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b="1" dirty="0" smtClean="0">
                          <a:hlinkClick r:id="rId8" action="ppaction://hlinkfile"/>
                        </a:rPr>
                        <a:t>7</a:t>
                      </a:r>
                      <a:endParaRPr lang="ru-RU" sz="4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4000" dirty="0" smtClean="0"/>
                    </a:p>
                    <a:p>
                      <a:pPr algn="ctr"/>
                      <a:r>
                        <a:rPr lang="ru-RU" sz="4000" b="1" dirty="0" smtClean="0">
                          <a:hlinkClick r:id="rId9" action="ppaction://hlinkfile"/>
                        </a:rPr>
                        <a:t>8</a:t>
                      </a:r>
                      <a:endParaRPr lang="ru-RU" sz="4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99592" y="1484785"/>
          <a:ext cx="7560840" cy="4752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4416"/>
                <a:gridCol w="1926214"/>
                <a:gridCol w="1890210"/>
              </a:tblGrid>
              <a:tr h="829987">
                <a:tc rowSpan="5"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dirty="0" smtClean="0"/>
                    </a:p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endParaRPr lang="ru-RU" sz="36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ru-RU" sz="3600" dirty="0" smtClean="0">
                          <a:solidFill>
                            <a:schemeClr val="bg1"/>
                          </a:solidFill>
                        </a:rPr>
                        <a:t>ТЕМЫ</a:t>
                      </a:r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hlinkClick r:id="rId2" action="ppaction://hlinkfile"/>
                        </a:rPr>
                        <a:t>НАРОДНАЯ КУХНЯ</a:t>
                      </a:r>
                      <a:endParaRPr lang="ru-RU" sz="2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258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3" action="ppaction://hlinkfile"/>
                        </a:rPr>
                        <a:t>МУЗЫКАЛЬНЫЕ ИНСТРУМЕНТЫ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99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4" action="ppaction://hlinkfile"/>
                        </a:rPr>
                        <a:t>ЭТИКЕТ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998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5" action="ppaction://hlinkfile"/>
                        </a:rPr>
                        <a:t>ПРАЗДНИКИ</a:t>
                      </a:r>
                      <a:endParaRPr lang="ru-RU" sz="2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9987">
                <a:tc vMerge="1">
                  <a:txBody>
                    <a:bodyPr/>
                    <a:lstStyle/>
                    <a:p>
                      <a:pPr algn="ctr"/>
                      <a:endParaRPr lang="ru-RU" sz="3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hlinkClick r:id="rId6" action="ppaction://hlinkfile"/>
                        </a:rPr>
                        <a:t>СПОРТ</a:t>
                      </a:r>
                      <a:r>
                        <a:rPr lang="ru-RU" sz="2400" b="1" baseline="0" dirty="0" smtClean="0">
                          <a:hlinkClick r:id="rId6" action="ppaction://hlinkfile"/>
                        </a:rPr>
                        <a:t>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267744" y="548680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ФИНАЛ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169</TotalTime>
  <Words>59</Words>
  <Application>Microsoft Office PowerPoint</Application>
  <PresentationFormat>Экран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Бумажная</vt:lpstr>
      <vt:lpstr>Традиции народов России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Традиции народов России</dc:title>
  <dc:creator>Миронова Ирина Владимировна</dc:creator>
  <cp:lastModifiedBy>Mironova-IV</cp:lastModifiedBy>
  <cp:revision>28</cp:revision>
  <dcterms:created xsi:type="dcterms:W3CDTF">2017-11-11T08:01:00Z</dcterms:created>
  <dcterms:modified xsi:type="dcterms:W3CDTF">2017-11-20T17:59:19Z</dcterms:modified>
</cp:coreProperties>
</file>