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42" autoAdjust="0"/>
  </p:normalViewPr>
  <p:slideViewPr>
    <p:cSldViewPr>
      <p:cViewPr varScale="1">
        <p:scale>
          <a:sx n="74" d="100"/>
          <a:sy n="74" d="100"/>
        </p:scale>
        <p:origin x="12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dframevideo.com/wp-content/uploads/2017/09/landscapepap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0"/>
            <a:ext cx="7560840" cy="425297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836712"/>
            <a:ext cx="6048672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 страницам блокадного Ленинграда»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ldfl.ru/wp-content/uploads/2018/05/9may_4.gif"/>
          <p:cNvPicPr>
            <a:picLocks noChangeAspect="1" noChangeArrowheads="1"/>
          </p:cNvPicPr>
          <p:nvPr/>
        </p:nvPicPr>
        <p:blipFill>
          <a:blip r:embed="rId3" cstate="print"/>
          <a:srcRect r="13745"/>
          <a:stretch>
            <a:fillRect/>
          </a:stretch>
        </p:blipFill>
        <p:spPr bwMode="auto">
          <a:xfrm>
            <a:off x="0" y="4393237"/>
            <a:ext cx="9144000" cy="2464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суровых фронтовых условиях город продолжал набирать силы. Ленинградцы являли собой образец не только патриотизма, но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 стойкости,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выдержки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Вспоминает Галина Павловна Вишневская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(Отрывок из книги “Галина”).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Началась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блокада… Всего только несколько месяцев прошло с начала войны, а город уже голодал. Все меньше и меньше продуктов стали выдавать по карточкам. 20 ноября 1941 г. рацион хлеба дошел до 125 граммов иждивенцам и 250 граммов рабочим. Крупы выдавали 300 г, масла – 100 г в месяц. Потом пришло время, когда уже не выдавали ничего, кроме хлеба. Да и эти 125 г, от которых зависела жизнь, были не хлебом, а липким черным месивом, сделанном из мучных отходов, мокрым и расплывающимся в руках. Каждый растягивал свой кусок насколько мог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…»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russian-tradition.com/wp-content/uploads/2018/05/Paek-hleba-v-Blokadnom-Leningrade.jpg"/>
          <p:cNvPicPr>
            <a:picLocks noChangeAspect="1" noChangeArrowheads="1"/>
          </p:cNvPicPr>
          <p:nvPr/>
        </p:nvPicPr>
        <p:blipFill>
          <a:blip r:embed="rId2" cstate="print"/>
          <a:srcRect b="9297"/>
          <a:stretch>
            <a:fillRect/>
          </a:stretch>
        </p:blipFill>
        <p:spPr bwMode="auto">
          <a:xfrm>
            <a:off x="1907704" y="4077072"/>
            <a:ext cx="4986331" cy="2542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404664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Да, Ленинград остыл и обезлюдел,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высятся пустые этажи,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мы умеем жить, хотим и будем,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отстояли это право – жить.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трусов нет, здесь не должно быть робких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этот город тем непобедим,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мы за чечевичную похлёбку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Достоинство своё не продадим.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Есть передышка – мы передохнём,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передышки, снова будем драться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город, пожираемый огнём,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милый мир, за всё, что было в нём,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милый мир, за всё, что будет в нём,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город наш, испытанный огнём,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право называться ленинградцем!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 descr="http://2.bp.blogspot.com/-REe7AYzC5YI/U3O-wB4RNbI/AAAAAAAASME/nGh-TnjBjrE/s1600/%D1%84%D0%BE%D1%82%D0%BE%D0%B0%D1%80%D1%85%D0%B8%D0%B2.+%D0%91%D0%BB%D0%BE%D0%BA%D0%B0%D0%B4%D0%B0+%D0%9B%D0%B5%D0%BD%D0%B8%D0%BD%D0%B3%D1%80%D0%B0%D0%B4%D0%B0+(128).jpg"/>
          <p:cNvPicPr>
            <a:picLocks noChangeAspect="1" noChangeArrowheads="1"/>
          </p:cNvPicPr>
          <p:nvPr/>
        </p:nvPicPr>
        <p:blipFill>
          <a:blip r:embed="rId2" cstate="print"/>
          <a:srcRect l="1248" t="5896" r="1326" b="7223"/>
          <a:stretch>
            <a:fillRect/>
          </a:stretch>
        </p:blipFill>
        <p:spPr bwMode="auto">
          <a:xfrm>
            <a:off x="179512" y="494388"/>
            <a:ext cx="8784976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260648"/>
            <a:ext cx="82089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 жил и боролся: заводы продолжали выпускать военную продукцию, работали театры, музеи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Все то время, когда шла блокада,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замолкало ленинградское радио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где выступали поэты и писатели и как пульс города звучал знаменитый ленинградский метроном.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августа 1942 была исполнена 7 - я симфония Дмитрия Шостаковича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 осажденном немцами Ленинграде.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http://www.blokadamuseum.ru/wp-content/uploads/2016/02/metron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852936"/>
            <a:ext cx="3717031" cy="371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7" name="Picture 5" descr="https://xn--h1aagokeh.xn--p1ai/wp-content/uploads/2015/08/9-%D0%A4%D0%BE%D1%82%D0%BE-%D0%91%D0%BE%D1%80%D0%B8%D1%81%D0%B0-%D0%9A%D1%83%D0%B4%D0%BE%D1%8F%D1%80%D0%BE%D0%B2-%D0%A4%D0%BE%D1%82%D0%BE%D1%85%D1%80%D0%BE%D0%BD%D0%B8%D0%BA%D0%B0-%D0%A2%D0%90%D0%A1%D0%A1-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6672"/>
            <a:ext cx="8571520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4572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летели листовки с неба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пороги замерзших квартир: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“Будет хлеб. Вы хотите хлеба?”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“Будет мир. Вам не снится мир?”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Дети, плача, хлеба просили.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страшнее пытки такой.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Ленинградцы ворот не открыли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не вышли к стене городской.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 воды, без тепла, без света.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День похож на черную ночь.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Может, в мире и силы нету,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все это превозмочь?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Умирали – и говорили: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Наши дети увидят свет!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ворота они не открыли.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колени не встали, нет!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Мудрено ли, что в ратной работе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Город наш по-солдатски хорош?..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Петр построил его на болоте,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 прочнее его не найдешь.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5085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(Елена </a:t>
            </a:r>
            <a:r>
              <a:rPr lang="ru-RU" sz="20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Рывина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“Ночь”)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http://bolhov.ru/media/kunena/attachments/legacy/images/______-4876614a6e72935176314a99bc9fc72d.jpg"/>
          <p:cNvPicPr>
            <a:picLocks noChangeAspect="1" noChangeArrowheads="1"/>
          </p:cNvPicPr>
          <p:nvPr/>
        </p:nvPicPr>
        <p:blipFill>
          <a:blip r:embed="rId2" cstate="print"/>
          <a:srcRect l="1304" t="2227" r="3815" b="4255"/>
          <a:stretch>
            <a:fillRect/>
          </a:stretch>
        </p:blipFill>
        <p:spPr bwMode="auto">
          <a:xfrm>
            <a:off x="4427984" y="260648"/>
            <a:ext cx="4464496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1" name="Picture 5" descr="http://artyushenkooleg.ru/wp-oleg/wp-content/uploads/2015/12/listovka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04664"/>
            <a:ext cx="87484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Ленинградцы, и прежде всего ленинградские женщины, могут гордиться тем, что в условиях блокады они сохранили детей. В Ленинграде были созданы детские дома, которым голодный город отдавал лучшее из того, что имел. Ленинградцы знают примеры исключительного мужества и героизма, проявленного женщинами - работниками детских домов во время опасности. "Утром в Красногвардейском районе начался интенсивный обстрел участка, где были расположены ясли №165. Заведующая вместе с воспитательницей и санитаркой под огнём стали выносить детей в укрытие. Обстрел был так силён и опасность, угрожавшая детям, была настолько велика, что женщины, чтобы успеть унести всех детей в укрытие, укладывали по нескольку ребят в одеяло и так кучками выносили. Артиллерийским снарядом выбило все рамы и внутренние перегородки тех домиков, в которых были расположены ясли. Но все дети - их было сто семьдесят - были спасены"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sch-53.ru/files/administrator_38/tild3864-3031-4038-a639-303866653238_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64096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связи с прекращением связи с Большой землей особое значение приобрела дорога через Ладожское озеро, ставшая легендарной "Дорогой Жизни".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Водным путем грузы доставлялись в Ленинград еще в сентябре </a:t>
            </a:r>
            <a:r>
              <a:rPr lang="ru-RU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ноябре 1941, а когда озеро замерзло, то продовольствие, топливо и другие грузы стали возить по льду.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"Дороге жизни" вывозили и ослабевших от голода жителей города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в первую очередь эвакуировали детей, женщин с детьми, больных, раненых и инвалидов.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 descr="https://cf.ppt-online.org/files1/slide/8/84dOHr1JUaEPncmSwYQX6zhA3tqRfFDivVIuLsZNpj/slide-3.jpg"/>
          <p:cNvPicPr>
            <a:picLocks noChangeAspect="1" noChangeArrowheads="1"/>
          </p:cNvPicPr>
          <p:nvPr/>
        </p:nvPicPr>
        <p:blipFill>
          <a:blip r:embed="rId2" cstate="print"/>
          <a:srcRect l="4055" r="4399" b="6525"/>
          <a:stretch>
            <a:fillRect/>
          </a:stretch>
        </p:blipFill>
        <p:spPr bwMode="auto">
          <a:xfrm>
            <a:off x="0" y="0"/>
            <a:ext cx="9144000" cy="6829003"/>
          </a:xfrm>
          <a:prstGeom prst="rect">
            <a:avLst/>
          </a:prstGeom>
          <a:noFill/>
        </p:spPr>
      </p:pic>
      <p:pic>
        <p:nvPicPr>
          <p:cNvPr id="26629" name="Picture 5" descr="http://ledovydom.ru/wp-content/gallery/way-of-life-1/ice-foto-topic-way-of-live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1404" y="0"/>
            <a:ext cx="9245404" cy="6858000"/>
          </a:xfrm>
          <a:prstGeom prst="rect">
            <a:avLst/>
          </a:prstGeom>
          <a:noFill/>
        </p:spPr>
      </p:pic>
      <p:pic>
        <p:nvPicPr>
          <p:cNvPr id="26631" name="Picture 7" descr="https://2ch.hk/ussr/src/64279/15471971995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-180975"/>
            <a:ext cx="9525000" cy="7038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49685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Юные пожарные охраняли Таврический дворец, Эрмитаж, они помогли сохранить Смольный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Подростки вставали к заводскому станку, заменяя ушедших на фронт отцов и старших братьев. Они тушили бомбы-зажигалки, помогали раненым и продолжали учиться.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Ленинграде 15 тысяч мальчиков и девочек получили медаль "За оборону Ленинграда"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3" name="Picture 5" descr="https://www.moya-planeta.ru/files/holder/28/e1/28e1f1a3edc69631babac19a511e74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7704856" cy="5068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1" name="Picture 3" descr="http://www.moypolk.ru/storage/imagecache/w800/soldiers/awards/2017/12/18/f8963ad1d88749b11cc62b259b7d24d1.jpg"/>
          <p:cNvPicPr>
            <a:picLocks noChangeAspect="1" noChangeArrowheads="1"/>
          </p:cNvPicPr>
          <p:nvPr/>
        </p:nvPicPr>
        <p:blipFill>
          <a:blip r:embed="rId3" cstate="print"/>
          <a:srcRect l="19100" r="20016"/>
          <a:stretch>
            <a:fillRect/>
          </a:stretch>
        </p:blipFill>
        <p:spPr bwMode="auto">
          <a:xfrm>
            <a:off x="6372200" y="2996952"/>
            <a:ext cx="2232248" cy="366641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4572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Стоит у дороги из камня цветок,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символ трагедии, символ печали,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Непрожитых жизней, надежд и тревог.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Тела истощались, глаза потухали,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смех оборвался и голос умолк…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– память погибшим, он – гимн пережившим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Весь ужас тех страшных «девятисот».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Сердца замирали в надежде и страхе: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Недетские горести выпали им –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тем, кто не выжил, и тем, кто остался;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памятник мертвым, и память живым.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Уж стали седыми «блокадные дети»,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Прошло полстолетья, а сердце болит.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памятник этот, на постаменте,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Живым об ушедших забыть не велит.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(Савченко Лидия Михайловна, будучи ребенком, пережила блокаду Ленинграда).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5" name="Picture 3" descr="http://static.panoramio.com/photos/large/20079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32655"/>
            <a:ext cx="3744416" cy="49925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Ð¢Ð°Ð½Ñ Ð¡Ð°Ð²Ð¸ÑÐµÐ²Ð° Ð¸ ÑÑÑÐ°Ð½Ð¸ÑÑ ÐµÐµ Ð´Ð½ÐµÐ²Ð½Ð¸ÐºÐ° | Ð¤Ð¾ÑÐ¾: ppt-online.o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7739618" cy="49754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26064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дневник 11-летней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школьницы-ленинградки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Тани Савичевой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стал одним из самых страшных свидетельств ужасов войны. Эти записи девочка вела во время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блокады Ленинграда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в 1941 г., когда голод каждый месяц уносил из жизни ее близких.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ÐÐ°ÑÐ¸Ñ ÐÐ³Ð½Ð°ÑÑÐµÐ²Ð½Ð° Ð¡Ð°Ð²Ð¸ÑÐµÐ²Ð°, Ð¼Ð°Ð¼Ð° Ð¢Ð°Ð½Ð¸ | Ð¤Ð¾ÑÐ¾: odnastroka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5"/>
            <a:ext cx="8352928" cy="6324360"/>
          </a:xfrm>
          <a:prstGeom prst="rect">
            <a:avLst/>
          </a:prstGeom>
          <a:noFill/>
        </p:spPr>
      </p:pic>
      <p:pic>
        <p:nvPicPr>
          <p:cNvPr id="29700" name="Picture 4" descr="Ð¢Ð°Ð½Ñ Ð¡Ð°Ð²Ð¸ÑÐµÐ²Ð° Ð² 6 Ð»ÐµÑ Ð¸ Ð² 11 Ð»ÐµÑ (ÑÐ¿ÑÐ°Ð²Ð°) Ñ Ð¿Ð»ÐµÐ¼ÑÐ½Ð½Ð¸ÑÐµÐ¹ ÐÐ°ÑÐµÐ¹ ÐÑÑÐ¸Ð»Ð¾Ð²ÑÐºÐ¾Ð¹ Ð·Ð° Ð½ÐµÑÐºÐ¾Ð»ÑÐºÐ¾ Ð´Ð½ÐµÐ¹ Ð´Ð¾ Ð½Ð°ÑÐ°Ð»Ð° Ð²Ð¾Ð¹Ð½Ñ, Ð¸ÑÐ½Ñ 1941 | Ð¤Ð¾ÑÐ¾: aif.r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8341521" cy="602454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5589240"/>
            <a:ext cx="7560840" cy="9233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Таня Савичева в 6 лет и в 11 лет (справа) с племянницей Машей Путиловской за несколько дней до начала войны, июнь 1941 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332656"/>
            <a:ext cx="612068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«28 декабря 1941 года. Женя умерла в 12.00 утра 1941 года».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«Бабушка умерла 25 января в 3 часа 1942 г.».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«Лека умер 17 марта в 5 часов утра. 1942 г.».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«Дядя Вася умер 13 апреля в 2 часа ночи. 1942 год».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«Дядя Леша, 10 мая в 4 часа дня. 1942 год».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«Мама – 13 мая в 7 часов 30 минут утра. 1942 г.».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«Савичевы умерли». «Умерли все». «Осталась одна Таня». 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4" name="Picture 4" descr="Ð¢Ð°Ð½Ñ Ð¡Ð°Ð²Ð¸ÑÐµÐ²Ð°. Ð¤ÑÐ°Ð³Ð¼ÐµÐ½Ñ Ð³ÑÑÐ¿Ð¿Ð¾Ð²Ð¾Ð³Ð¾ ÑÐ½Ð¸Ð¼ÐºÐ° | Ð¤Ð¾ÑÐ¾: odnastroka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6944" cy="6384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ru-RU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ru-RU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48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Блокада </a:t>
            </a:r>
            <a:r>
              <a:rPr lang="ru-RU" sz="48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Ленинграда </a:t>
            </a:r>
            <a:r>
              <a:rPr lang="ru-RU" sz="36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ru-RU" sz="36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Что такое блокада? Из окруженного города нельзя выехать ни на поезде, ни на машине. </a:t>
            </a:r>
            <a:r>
              <a:rPr 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/>
            </a:r>
            <a:br>
              <a:rPr 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</a:br>
            <a:r>
              <a:rPr 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Все </a:t>
            </a:r>
            <a:r>
              <a:rPr 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  <a:sym typeface="Arial"/>
              </a:rPr>
              <a:t>пути к нему на суше захвачены фашистами.</a:t>
            </a:r>
            <a:r>
              <a:rPr 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Book Antiqua"/>
                <a:cs typeface="Times New Roman" panose="02020603050405020304" pitchFamily="18" charset="0"/>
                <a:sym typeface="Book Antiqua"/>
              </a:rPr>
              <a:t/>
            </a:r>
            <a:br>
              <a:rPr lang="ru-RU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Book Antiqua"/>
                <a:cs typeface="Times New Roman" panose="02020603050405020304" pitchFamily="18" charset="0"/>
                <a:sym typeface="Book Antiqua"/>
              </a:rPr>
            </a:b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2204864"/>
            <a:ext cx="3255546" cy="44687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022" y="2204864"/>
            <a:ext cx="4383404" cy="453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402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60648"/>
            <a:ext cx="820891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Потерявшую сознание от голода Таню обнаружила санитарная команда, обходившая дома. Девочку отправили в детский дом и эвакуировали в Горьковскую область, в поселок Шатки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От истощения она еле передвигалась и была больна туберкулезом.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июля 1944 г. Тани Савичевой не стало.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http://photos.wikimapia.org/p/00/06/58/76/97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8222704" cy="6113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529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следующую блокадную зиму 1942 — 1943 положение осажденного Ленинграда значительно улучшилось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ходил общественный транспорт, работали предприятия, открылись школы, кинотеатры, действовали водопровод и канализация, работали городские бани и т.д.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www.playcast.ru/uploads/2009/09/18/1210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5286614" cy="4327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620688"/>
            <a:ext cx="34563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 января 1943 года блокада Ленинграда была прорвана.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 Однако дальнейшие попытки расширить коридор закончились провалом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 моменту прорыва блокады в городе оставалось не более 800 тыс. человек гражданского населения. Многие из этих людей в течение 1943 г. были эвакуированы в тыл.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5" name="Picture 3" descr="https://regnum.ru/uploads/pictures/news/2016/01/18/regnum_picture_1453117162567358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196752"/>
            <a:ext cx="4945156" cy="478122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январе 1944 года блокада была полностью снята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В результате мощного наступления Красной Армии немецкие войска были отброшены от Ленинграда на расстояние 60−100 км и,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через 872 дня после начала, блокада закончилась.</a:t>
            </a: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 января 1944 года прогремел победный салют в честь снятия блокады Ленинграда.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s://www.newsdale.ru/images/stories/other/newsdale_ru_2016001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04864"/>
            <a:ext cx="6035824" cy="43382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820" name="Picture 4" descr="http://samlib.ru/img/d/drjukow_j_n/gimnbl/bl-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96944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85689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Ленинградцы показали себя истинными патриотами. Они несли огромные жертвы, но ни минуты не сомневались в победе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В суровые дни блокады умерли от голода сотни тысяч ленинградцев.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Многие из них похоронены на Пискаревском кладбище, где к 15-летней годовщине Победы советского народа над фашистской Германией - 9 мая 1960 года был торжественно открыт мемориал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Это самое памятное место Санкт-Петербурга. На камнях высечены строки пережившей блокаду писательницы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Ольги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Берггольц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«Никто не забыт, ничто не забыто»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3" name="Picture 3" descr="https://holarussia.com/wp-content/uploads/2018/07/Private-tour-in-St.-Petersburg-to-the-Piskarevskoye-memorial-cemetery.jpg"/>
          <p:cNvPicPr>
            <a:picLocks noChangeAspect="1" noChangeArrowheads="1"/>
          </p:cNvPicPr>
          <p:nvPr/>
        </p:nvPicPr>
        <p:blipFill>
          <a:blip r:embed="rId2" cstate="print"/>
          <a:srcRect t="4024"/>
          <a:stretch>
            <a:fillRect/>
          </a:stretch>
        </p:blipFill>
        <p:spPr bwMode="auto">
          <a:xfrm>
            <a:off x="251520" y="260648"/>
            <a:ext cx="8640960" cy="5874370"/>
          </a:xfrm>
          <a:prstGeom prst="rect">
            <a:avLst/>
          </a:prstGeom>
          <a:noFill/>
        </p:spPr>
      </p:pic>
      <p:pic>
        <p:nvPicPr>
          <p:cNvPr id="35845" name="Picture 5" descr="https://avatars.mds.yandex.net/get-zen_doc/51182/pub_5ac0e6a1dcaf8ec068a92cec_5ac0e6c6168a91ffeae43db8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254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332656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мая 1965 года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городу Ленинграду было присвоено звание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«Город-герой»</a:t>
            </a:r>
            <a:endParaRPr lang="ru-RU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static.auction.ru/offer_images/2015/08/12/02/big/R/RCeopVkSQZh/slava_gorodu_geroju_leningrad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552728" cy="4866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268760"/>
            <a:ext cx="7128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Викторина </a:t>
            </a:r>
          </a:p>
          <a:p>
            <a:pPr algn="ctr"/>
            <a:endParaRPr lang="ru-RU" sz="6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«Блокада Ленинграда»</a:t>
            </a:r>
            <a:endParaRPr lang="ru-RU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2" name="Picture 4" descr="http://www.playcast.ru/uploads/2018/04/30/2514853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933646">
            <a:off x="6499890" y="4073352"/>
            <a:ext cx="2708992" cy="2881831"/>
          </a:xfrm>
          <a:prstGeom prst="rect">
            <a:avLst/>
          </a:prstGeom>
          <a:noFill/>
        </p:spPr>
      </p:pic>
      <p:pic>
        <p:nvPicPr>
          <p:cNvPr id="37894" name="Picture 6" descr="http://www.playcast.ru/uploads/2018/04/26/2511974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0"/>
            <a:ext cx="3883566" cy="3901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Назовите хронологические рамки блокады Ленинграда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2996952"/>
            <a:ext cx="86606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сентября 1941 г. – 27 января 1944 г.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332656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Назовите имя и фамилию девочки, дневник которой не позволяет нам забыть все ужасы блокады Ленинграда.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95736" y="4005064"/>
            <a:ext cx="49603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Таня Савичева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8488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Назовите фамилию композитора, который написал в блокадном Ленинграде 7-ю симфонию.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3861048"/>
            <a:ext cx="76267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Дмитрий Дмитриевич Шостакович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7"/>
            <a:ext cx="84969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18 января 2025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исполнился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81 год со Дня прорыва советскими войсками блокады города Ленинграда от немецко-фашистских войск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 Но, сколько бы лет ни  прошло, для всего мира подвиг воинов, освобождавших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город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ленинградцев останется образцом беспримерного мужества, стойкости, несгибаемой воли к победе сыновей и дочерей нашего Отечества в дни суровых испытаний.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4338" name="Picture 2" descr="https://samovar.travel/upload/resize_cache/iblock/ced/cedbd33b4efa4f24134999702d6851a4/1030_1030_1/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140968"/>
            <a:ext cx="4718060" cy="3536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Picture 4" descr="https://img-fotki.yandex.ru/get/9752/225044291.38/0_d140a_78762f32_X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212976"/>
            <a:ext cx="439248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По какому озеру проходила «дорога жизни»?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3284984"/>
            <a:ext cx="443461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Ладожское озеро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548680"/>
            <a:ext cx="69127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Блокада Ленинграда длилась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А) 365 дней;</a:t>
            </a: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872 дня;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В) 950 дней.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20891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Как назывались склады с продовольствием, которые были уничтожены в первые дни блокады?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Ленинградские;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Синявинские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Ладожские;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Бадаевские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7632848" cy="43924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«Дорога жизни» шла по: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Неве;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Ладоге;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Дону;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Волге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6328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8.Печальным символом блокадного Ленинграда стал(и):</a:t>
            </a:r>
          </a:p>
          <a:p>
            <a:pPr>
              <a:lnSpc>
                <a:spcPct val="150000"/>
              </a:lnSpc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подвиг панфиловцев;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дом Павлова;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звук метронома;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Холмские ворота.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35292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9. Одним из обвинительных документов против фашистских преступников на Нюрнбергском процессе был:</a:t>
            </a:r>
          </a:p>
          <a:p>
            <a:pPr algn="just"/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дневник Зои Космодемьянской;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дневник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Ульяны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Громовой;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дневник Ольги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Берггольц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дневник Тани Савичевой.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1369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10. Кладбище Ленинграда, где захоронены сотни блокадников:</a:t>
            </a:r>
          </a:p>
          <a:p>
            <a:pPr algn="just">
              <a:lnSpc>
                <a:spcPct val="150000"/>
              </a:lnSpc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Пискарёвское;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Васильевское;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Новодевичье;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Александровское.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82809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11. «Ленинградской» симфонией называется: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симфония №7 Д.Шостаковича;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симфония №1 П.Чайковского 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симфония №2 С.Рахманинова;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симфония №8 Л.Бетховена.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12. К поэтам блокадного Ленинграда относятся:</a:t>
            </a:r>
          </a:p>
          <a:p>
            <a:pPr algn="just"/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О.Берггольц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В.Маяковский;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А.Ахматова;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М.Цветаева.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76672"/>
            <a:ext cx="82089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13. Какой период блокады был самым тяжёлым для населения?</a:t>
            </a:r>
          </a:p>
          <a:p>
            <a:pPr algn="just"/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лето 1941 г.;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зима 1941-1942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осень 1942 г;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зима 1942-1943 гг.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 всех городах нашей страны пройдут мероприятия, посвященные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81 годовщине  снятия блокады Ленинграда  в 1944 году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одним из важных моментов которых  станет минута молчания в память о воинах, погибших во время сражений за освобождение Ленинграда, а также жителей города, проявивших невероятное мужество и стойкость во время блокады.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 descr="https://i.ytimg.com/vi/c5XneKMKqL4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068960"/>
            <a:ext cx="6352027" cy="3573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920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14. Что называлось «зажигалкой» в Ленинграде?</a:t>
            </a:r>
          </a:p>
          <a:p>
            <a:pPr algn="just"/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летящий в небе самолет;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пожар на предприятии;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фейерверк в честь победы;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зажигательная бомба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828092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15. Плацдарм на левом берегу реки Невы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>
              <a:lnSpc>
                <a:spcPct val="150000"/>
              </a:lnSpc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А) Невская Дубровка;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Б) «Дорога жизни»;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В) «Невский пятачок»;</a:t>
            </a:r>
          </a:p>
          <a:p>
            <a:pPr>
              <a:lnSpc>
                <a:spcPct val="150000"/>
              </a:lnSpc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Г) «Дорога победы».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079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http://2.bp.blogspot.com/-GZsOdn0LaEc/VVmSJggFdBI/AAAAAAAAGXo/-pXQSi-ucNc/s1600/%D0%91%D0%B5%D1%80%D0%B3%D0%B3%D0%BE%D0%BB%D1%8C%D1%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8943" y="332656"/>
            <a:ext cx="3974865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154890" y="6021288"/>
            <a:ext cx="3042969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Ольга Федоровна </a:t>
            </a:r>
            <a:r>
              <a:rPr lang="ru-RU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Берггольц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260648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началом Великой Отечественной войны 22 июня 1941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удар в направлении Ленинграда был поручен группе немецких армий "Север",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которые должны были уничтожить части Красной армии в Прибалтике, захватить военно-морские базы на Балтийском море и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21 июля овладеть Ленинградом. С 8 сентября 1941, когда немцы захватили Шлиссельбург, началась 872-дневная блокада Ленинграда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11" name="Picture 3" descr="https://fakel-history.ru/wp-content/uploads/2016/11/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852936"/>
            <a:ext cx="6755647" cy="37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88640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окружение попало 2 млн. 544 тыс.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гражданского населения города (включая приблизительно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400 тыс. детей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), 343 тыс. жителей пригородных районов, войска, защищавшие город.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Продовольствие и топливные запасы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были ограничены (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только на 1-2 месяца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 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сентября 1941 в результате авиационного налета и возникшего пожара сгорели продовольственные склады им. А. Е.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Бадаева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5" name="Picture 3" descr="http://photos.lifeisphoto.ru/63/0/637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3068960"/>
            <a:ext cx="5496945" cy="3573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260648"/>
            <a:ext cx="45365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Были введены продовольственные карточки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с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октября рабочие и инженерно-технические работники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стали получать по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400 г хлеба в сутки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остальные - по 200 г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Остановился общественный транспорт, потому что к зиме 1941 </a:t>
            </a:r>
            <a:r>
              <a:rPr lang="ru-RU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—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1942 не осталось никаких топливных запасов и электроэнергии. Запасы продовольствия стремительно сокращались, и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январе 1942 на человека приходилось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уже только по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200/125 г хлеба в день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1" name="Picture 5" descr="https://ds03.infourok.ru/uploads/ex/0607/00062086-fc10fb15/img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76672"/>
            <a:ext cx="3888432" cy="2916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463" name="Picture 7" descr="http://hlebstol.ru/d/184872/d/sankt_peterburg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8640960" cy="6219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51520" y="908720"/>
            <a:ext cx="4032448" cy="390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 первый, самый тяжёлый год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блокады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погибли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приблизительно 780 000 ленинградцев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Только 3 % из них погибли от бомбёжек и артобстрелов; остальные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97 % умерли от голода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https://x.gallerix.ru/src/news/2015/Apr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664"/>
            <a:ext cx="4349118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1750</Words>
  <Application>Microsoft Office PowerPoint</Application>
  <PresentationFormat>Экран (4:3)</PresentationFormat>
  <Paragraphs>157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7" baseType="lpstr">
      <vt:lpstr>Arial</vt:lpstr>
      <vt:lpstr>Book Antiqua</vt:lpstr>
      <vt:lpstr>Calibri</vt:lpstr>
      <vt:lpstr>Times New Roman</vt:lpstr>
      <vt:lpstr>Тема Office</vt:lpstr>
      <vt:lpstr>Презентация PowerPoint</vt:lpstr>
      <vt:lpstr> Блокада Ленинграда  Что такое блокада? Из окруженного города нельзя выехать ни на поезде, ни на машине.  Все пути к нему на суше захвачены фашистами.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user</cp:lastModifiedBy>
  <cp:revision>44</cp:revision>
  <dcterms:created xsi:type="dcterms:W3CDTF">2019-01-20T07:41:22Z</dcterms:created>
  <dcterms:modified xsi:type="dcterms:W3CDTF">2025-01-22T06:27:12Z</dcterms:modified>
</cp:coreProperties>
</file>