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9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5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026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1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12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9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83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076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56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156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319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1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22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67F42-EE80-4151-9367-09EE384DEDFA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E84FF-0409-47A6-85B4-8373BBAE9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9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8259" y="637309"/>
            <a:ext cx="934191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навыка употребления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речи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предлогов «НАД» и «ПОД».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9929" y="5682609"/>
            <a:ext cx="5680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Назарова В.В.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«Нижегородская школа№ 10»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89687" y="3810001"/>
            <a:ext cx="2849258" cy="2798616"/>
            <a:chOff x="8206669" y="2549830"/>
            <a:chExt cx="3963711" cy="3865760"/>
          </a:xfrm>
        </p:grpSpPr>
        <p:pic>
          <p:nvPicPr>
            <p:cNvPr id="6" name="Picture 4" descr="http://img-fotki.yandex.ru/get/5503/svetlera.3e/0_50718_1fc4d32a_XXX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92481" y="5297711"/>
              <a:ext cx="1077899" cy="1019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6669" y="2549830"/>
              <a:ext cx="3292811" cy="3865760"/>
            </a:xfrm>
            <a:prstGeom prst="rect">
              <a:avLst/>
            </a:prstGeom>
          </p:spPr>
        </p:pic>
      </p:grpSp>
      <p:pic>
        <p:nvPicPr>
          <p:cNvPr id="8" name="Picture 2" descr="http://foneyes.ru/img/picture/Apr/08/86ca4d854c547f27f985235d79314a6a/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39" y="1433063"/>
            <a:ext cx="1249815" cy="100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funforkids.ru/pictures/butterfly_forkids/butterfly00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1622">
            <a:off x="6920027" y="3029963"/>
            <a:ext cx="1394180" cy="145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nachalo4ka.ru/wp-content/uploads/2014/08/01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993">
            <a:off x="9760244" y="825532"/>
            <a:ext cx="203108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4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chalo4ka.ru/wp-content/uploads/2014/08/01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993">
            <a:off x="3165064" y="1180803"/>
            <a:ext cx="203108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unpictures.ru/images/2570071_cvetoche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4111">
            <a:off x="-132904" y="1954690"/>
            <a:ext cx="4605867" cy="453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/>
          <p:cNvGrpSpPr/>
          <p:nvPr/>
        </p:nvGrpSpPr>
        <p:grpSpPr>
          <a:xfrm>
            <a:off x="7078554" y="4249089"/>
            <a:ext cx="2626140" cy="1440000"/>
            <a:chOff x="6351000" y="2686709"/>
            <a:chExt cx="2626140" cy="1440000"/>
          </a:xfrm>
        </p:grpSpPr>
        <p:pic>
          <p:nvPicPr>
            <p:cNvPr id="13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1000" y="2686709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113812" y="3164551"/>
              <a:ext cx="14334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087080" y="4968035"/>
            <a:ext cx="2626140" cy="1440000"/>
            <a:chOff x="9064264" y="4618820"/>
            <a:chExt cx="2626140" cy="1440000"/>
          </a:xfrm>
        </p:grpSpPr>
        <p:pic>
          <p:nvPicPr>
            <p:cNvPr id="12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4264" y="4618820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9977202" y="5141966"/>
              <a:ext cx="1165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910665" y="2690984"/>
            <a:ext cx="2676284" cy="1520454"/>
            <a:chOff x="6926608" y="617582"/>
            <a:chExt cx="2626140" cy="1440000"/>
          </a:xfrm>
        </p:grpSpPr>
        <p:pic>
          <p:nvPicPr>
            <p:cNvPr id="8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608" y="617582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7626099" y="1044396"/>
              <a:ext cx="17183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НАД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907568" y="1349391"/>
            <a:ext cx="4155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… цветком.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904" y="185164"/>
            <a:ext cx="5352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подходящий предлог.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7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05824" y="2208918"/>
            <a:ext cx="3011372" cy="4209980"/>
            <a:chOff x="439191" y="2395537"/>
            <a:chExt cx="3011372" cy="4209980"/>
          </a:xfrm>
        </p:grpSpPr>
        <p:pic>
          <p:nvPicPr>
            <p:cNvPr id="2050" name="Picture 2" descr="http://foneyes.ru/img/picture/Apr/08/86ca4d854c547f27f985235d79314a6a/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722" y="2395537"/>
              <a:ext cx="1249815" cy="100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91" y="3498130"/>
              <a:ext cx="3011372" cy="3107387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8356546" y="1591588"/>
            <a:ext cx="3253627" cy="4995536"/>
            <a:chOff x="8124534" y="1987373"/>
            <a:chExt cx="3253627" cy="4995536"/>
          </a:xfrm>
        </p:grpSpPr>
        <p:pic>
          <p:nvPicPr>
            <p:cNvPr id="4" name="Picture 2" descr="http://funforkids.ru/pictures/butterfly_forkids/butterfly00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53762">
              <a:off x="8479832" y="1956708"/>
              <a:ext cx="1332531" cy="139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://www.playcast.ru/uploads/2015/04/05/1301840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4534" y="3607312"/>
              <a:ext cx="3253627" cy="3375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4177469" y="2395537"/>
            <a:ext cx="3804384" cy="3836742"/>
            <a:chOff x="3727115" y="2898206"/>
            <a:chExt cx="3804384" cy="3836742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6594" y="2898206"/>
              <a:ext cx="3644905" cy="3836742"/>
            </a:xfrm>
            <a:prstGeom prst="rect">
              <a:avLst/>
            </a:prstGeom>
          </p:spPr>
        </p:pic>
        <p:pic>
          <p:nvPicPr>
            <p:cNvPr id="8" name="Picture 8" descr="http://picstons.ru/img/picture/May/16/5ad692e725fe89ba443808825dc61c00/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115" y="5191475"/>
              <a:ext cx="1538425" cy="141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3630305" y="450375"/>
            <a:ext cx="4898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лишнюю пару.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80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683897" y="2954272"/>
            <a:ext cx="3135065" cy="3559439"/>
            <a:chOff x="683897" y="2954272"/>
            <a:chExt cx="3135065" cy="3559439"/>
          </a:xfrm>
        </p:grpSpPr>
        <p:pic>
          <p:nvPicPr>
            <p:cNvPr id="6150" name="Picture 6" descr="http://heliograph.ru/images/843094_detskii-png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05727">
              <a:off x="683897" y="5880481"/>
              <a:ext cx="665024" cy="619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2328" y="2954272"/>
              <a:ext cx="2516634" cy="3559439"/>
            </a:xfrm>
            <a:prstGeom prst="rect">
              <a:avLst/>
            </a:prstGeom>
          </p:spPr>
        </p:pic>
      </p:grpSp>
      <p:sp>
        <p:nvSpPr>
          <p:cNvPr id="4" name="Прямоугольник 3"/>
          <p:cNvSpPr/>
          <p:nvPr/>
        </p:nvSpPr>
        <p:spPr>
          <a:xfrm>
            <a:off x="1302328" y="542698"/>
            <a:ext cx="6641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подходящий предлог.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26727" y="1662545"/>
            <a:ext cx="3718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Жучок … грибом.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910665" y="2690984"/>
            <a:ext cx="2676284" cy="1520454"/>
            <a:chOff x="6926608" y="617582"/>
            <a:chExt cx="2626140" cy="1440000"/>
          </a:xfrm>
        </p:grpSpPr>
        <p:pic>
          <p:nvPicPr>
            <p:cNvPr id="12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608" y="617582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7626099" y="1044396"/>
              <a:ext cx="17183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НАД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078554" y="4249089"/>
            <a:ext cx="2626140" cy="1440000"/>
            <a:chOff x="6351000" y="2686709"/>
            <a:chExt cx="2626140" cy="1440000"/>
          </a:xfrm>
        </p:grpSpPr>
        <p:pic>
          <p:nvPicPr>
            <p:cNvPr id="15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1000" y="2686709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113812" y="3164551"/>
              <a:ext cx="14334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713657" y="2558982"/>
            <a:ext cx="2626140" cy="1440000"/>
            <a:chOff x="9064264" y="4618820"/>
            <a:chExt cx="2626140" cy="1440000"/>
          </a:xfrm>
        </p:grpSpPr>
        <p:pic>
          <p:nvPicPr>
            <p:cNvPr id="18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4264" y="4618820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9977202" y="5141966"/>
              <a:ext cx="1165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515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27009" y="2767242"/>
            <a:ext cx="3727975" cy="3901448"/>
            <a:chOff x="676391" y="2808805"/>
            <a:chExt cx="3727975" cy="3901448"/>
          </a:xfrm>
        </p:grpSpPr>
        <p:pic>
          <p:nvPicPr>
            <p:cNvPr id="5130" name="Picture 10" descr="http://www.playcast.ru/uploads/2014/12/11/1103971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391" y="4992963"/>
              <a:ext cx="1478828" cy="15233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639" y="2808805"/>
              <a:ext cx="3474727" cy="3901448"/>
            </a:xfrm>
            <a:prstGeom prst="rect">
              <a:avLst/>
            </a:prstGeom>
          </p:spPr>
        </p:pic>
      </p:grpSp>
      <p:grpSp>
        <p:nvGrpSpPr>
          <p:cNvPr id="11" name="Группа 10"/>
          <p:cNvGrpSpPr/>
          <p:nvPr/>
        </p:nvGrpSpPr>
        <p:grpSpPr>
          <a:xfrm>
            <a:off x="3709348" y="1114574"/>
            <a:ext cx="4550500" cy="5743426"/>
            <a:chOff x="3709348" y="1114574"/>
            <a:chExt cx="4550500" cy="5743426"/>
          </a:xfrm>
        </p:grpSpPr>
        <p:pic>
          <p:nvPicPr>
            <p:cNvPr id="5132" name="Picture 12" descr="http://foneyes.ru/img/picture/Apr/08/86ca4d854c547f27f985235d79314a6a/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2211" y="1114574"/>
              <a:ext cx="1429651" cy="1494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playcast.ru/uploads/2015/04/05/1301840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9348" y="2136913"/>
              <a:ext cx="4550500" cy="4721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8068124" y="2608982"/>
            <a:ext cx="3963711" cy="3865760"/>
            <a:chOff x="8206669" y="2549830"/>
            <a:chExt cx="3963711" cy="3865760"/>
          </a:xfrm>
        </p:grpSpPr>
        <p:pic>
          <p:nvPicPr>
            <p:cNvPr id="5124" name="Picture 4" descr="http://img-fotki.yandex.ru/get/5503/svetlera.3e/0_50718_1fc4d32a_XXXL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92481" y="5297711"/>
              <a:ext cx="1077899" cy="1019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6669" y="2549830"/>
              <a:ext cx="3292811" cy="3865760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3709348" y="217378"/>
            <a:ext cx="49737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лишнюю пару.</a:t>
            </a:r>
          </a:p>
        </p:txBody>
      </p:sp>
    </p:spTree>
    <p:extLst>
      <p:ext uri="{BB962C8B-B14F-4D97-AF65-F5344CB8AC3E}">
        <p14:creationId xmlns:p14="http://schemas.microsoft.com/office/powerpoint/2010/main" val="137601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073068" y="2819578"/>
            <a:ext cx="2832727" cy="3776409"/>
            <a:chOff x="955500" y="1206254"/>
            <a:chExt cx="3686327" cy="5496234"/>
          </a:xfrm>
        </p:grpSpPr>
        <p:pic>
          <p:nvPicPr>
            <p:cNvPr id="4098" name="Picture 2" descr="http://boombob.ru/img/picture/Jun/18/69dc8e2540211890389e89a8bac47e0d/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29655">
              <a:off x="2696748" y="1182878"/>
              <a:ext cx="1921704" cy="1968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500" y="2719273"/>
              <a:ext cx="2941681" cy="3983215"/>
            </a:xfrm>
            <a:prstGeom prst="rect">
              <a:avLst/>
            </a:prstGeom>
          </p:spPr>
        </p:pic>
      </p:grpSp>
      <p:grpSp>
        <p:nvGrpSpPr>
          <p:cNvPr id="9" name="Группа 8"/>
          <p:cNvGrpSpPr/>
          <p:nvPr/>
        </p:nvGrpSpPr>
        <p:grpSpPr>
          <a:xfrm>
            <a:off x="7471953" y="3151507"/>
            <a:ext cx="3435532" cy="3444480"/>
            <a:chOff x="6436166" y="2896102"/>
            <a:chExt cx="3974931" cy="3901448"/>
          </a:xfrm>
        </p:grpSpPr>
        <p:pic>
          <p:nvPicPr>
            <p:cNvPr id="5" name="Picture 6" descr="http://allforchildren.ru/pictures/caterpillar_s/caterpillar011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9445" y="5326937"/>
              <a:ext cx="1901652" cy="147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6166" y="2896102"/>
              <a:ext cx="3474727" cy="3901448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/>
        </p:nvGrpSpPr>
        <p:grpSpPr>
          <a:xfrm>
            <a:off x="4518496" y="509210"/>
            <a:ext cx="2626140" cy="1440000"/>
            <a:chOff x="6312073" y="2591367"/>
            <a:chExt cx="2626140" cy="1440000"/>
          </a:xfrm>
        </p:grpSpPr>
        <p:pic>
          <p:nvPicPr>
            <p:cNvPr id="13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073" y="2591367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7113812" y="3164551"/>
              <a:ext cx="14334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</a:t>
              </a: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18496" y="2619624"/>
            <a:ext cx="2676284" cy="1520454"/>
            <a:chOff x="6926608" y="617582"/>
            <a:chExt cx="2626140" cy="1440000"/>
          </a:xfrm>
        </p:grpSpPr>
        <p:pic>
          <p:nvPicPr>
            <p:cNvPr id="16" name="Picture 2" descr="http://www.clipartbest.com/cliparts/Kcn/oBL/KcnoBLkBi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608" y="617582"/>
              <a:ext cx="262614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7626099" y="1044396"/>
              <a:ext cx="17183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564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0.39817 0.247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09" y="1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-0.3599 -0.1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95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.bp.blogspot.com/-NyEUvcI0mjQ/T-oKfhErMFI/AAAAAAAAQmA/9eTAvovpATw/s1600/abelhas+png+%283%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095" y="4280805"/>
            <a:ext cx="1833769" cy="183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33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56</Words>
  <Application>Microsoft Office PowerPoint</Application>
  <PresentationFormat>Произвольный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Бормалей</dc:creator>
  <cp:lastModifiedBy>Bobr</cp:lastModifiedBy>
  <cp:revision>19</cp:revision>
  <dcterms:created xsi:type="dcterms:W3CDTF">2016-12-09T07:37:53Z</dcterms:created>
  <dcterms:modified xsi:type="dcterms:W3CDTF">2025-03-05T19:35:11Z</dcterms:modified>
</cp:coreProperties>
</file>