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6858000" cy="9906000" type="A4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114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21DE2E-E70F-403C-83D5-429135FD8CF3}" type="doc">
      <dgm:prSet loTypeId="urn:microsoft.com/office/officeart/2005/8/layout/radial2" loCatId="relationship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D92C1D4-4FEC-45BA-B180-8A939EEB41DE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МУ ДОД ДЮСШ «Обь»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154EF3-2FF9-4337-BF6A-3D8F70B6673E}" type="parTrans" cxnId="{BF83EFB9-20FE-42DD-A39E-7D31364CE38A}">
      <dgm:prSet/>
      <dgm:spPr/>
      <dgm:t>
        <a:bodyPr/>
        <a:lstStyle/>
        <a:p>
          <a:endParaRPr lang="ru-RU"/>
        </a:p>
      </dgm:t>
    </dgm:pt>
    <dgm:pt modelId="{F4579FC2-BF7E-4714-BAEC-5207844901FC}" type="sibTrans" cxnId="{BF83EFB9-20FE-42DD-A39E-7D31364CE38A}">
      <dgm:prSet/>
      <dgm:spPr/>
      <dgm:t>
        <a:bodyPr/>
        <a:lstStyle/>
        <a:p>
          <a:endParaRPr lang="ru-RU"/>
        </a:p>
      </dgm:t>
    </dgm:pt>
    <dgm:pt modelId="{D82795BB-697E-45B0-9891-B61DE8353EBB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МБОУ ДОД ДЮСШ «Заря»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D35A496-82D9-4C0A-A630-7384EB8058A9}" type="parTrans" cxnId="{F1B76712-AE67-4D07-ACE9-5351DA0924BB}">
      <dgm:prSet/>
      <dgm:spPr/>
      <dgm:t>
        <a:bodyPr/>
        <a:lstStyle/>
        <a:p>
          <a:endParaRPr lang="ru-RU"/>
        </a:p>
      </dgm:t>
    </dgm:pt>
    <dgm:pt modelId="{CCC0C1B2-7A22-4602-9634-05E9F4E11722}" type="sibTrans" cxnId="{F1B76712-AE67-4D07-ACE9-5351DA0924BB}">
      <dgm:prSet/>
      <dgm:spPr/>
      <dgm:t>
        <a:bodyPr/>
        <a:lstStyle/>
        <a:p>
          <a:endParaRPr lang="ru-RU"/>
        </a:p>
      </dgm:t>
    </dgm:pt>
    <dgm:pt modelId="{F8E3D289-834A-48DB-B3AE-2068E7DEEB41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МБОУ ДОД ДООЦ «Спутник»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AF801F-6A97-4255-BBEB-59D756C56C7C}" type="parTrans" cxnId="{21111D18-0078-4379-A5AB-A4FC8F60B29E}">
      <dgm:prSet/>
      <dgm:spPr/>
      <dgm:t>
        <a:bodyPr/>
        <a:lstStyle/>
        <a:p>
          <a:endParaRPr lang="ru-RU"/>
        </a:p>
      </dgm:t>
    </dgm:pt>
    <dgm:pt modelId="{D8616B36-D122-48DB-BE07-67CB9D89B5A2}" type="sibTrans" cxnId="{21111D18-0078-4379-A5AB-A4FC8F60B29E}">
      <dgm:prSet/>
      <dgm:spPr/>
      <dgm:t>
        <a:bodyPr/>
        <a:lstStyle/>
        <a:p>
          <a:endParaRPr lang="ru-RU"/>
        </a:p>
      </dgm:t>
    </dgm:pt>
    <dgm:pt modelId="{E904D16F-0E93-4B8C-BAD7-DF51F1200CC7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МБОУ ДОД ДЮСШ № 5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6CC923-AB7E-46C3-8BC4-3E67DC5960B1}" type="parTrans" cxnId="{0202DC8A-9802-4AD6-AB0F-3A93A9B7B824}">
      <dgm:prSet/>
      <dgm:spPr/>
      <dgm:t>
        <a:bodyPr/>
        <a:lstStyle/>
        <a:p>
          <a:endParaRPr lang="ru-RU"/>
        </a:p>
      </dgm:t>
    </dgm:pt>
    <dgm:pt modelId="{4CF01240-2EE3-4E99-9F33-4097A65BF198}" type="sibTrans" cxnId="{0202DC8A-9802-4AD6-AB0F-3A93A9B7B824}">
      <dgm:prSet/>
      <dgm:spPr/>
      <dgm:t>
        <a:bodyPr/>
        <a:lstStyle/>
        <a:p>
          <a:endParaRPr lang="ru-RU"/>
        </a:p>
      </dgm:t>
    </dgm:pt>
    <dgm:pt modelId="{6B9E7862-26B8-4C8B-8B1C-466B883A1352}">
      <dgm:prSet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Клуб «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Ефремовец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 структурное подразделение центра «Молодёжный»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766DF9-2DF9-4B61-9236-00F9EF6AB87B}" type="parTrans" cxnId="{9C9E6269-DD30-4D6F-914F-CBE15E3C91B6}">
      <dgm:prSet/>
      <dgm:spPr/>
      <dgm:t>
        <a:bodyPr/>
        <a:lstStyle/>
        <a:p>
          <a:endParaRPr lang="ru-RU"/>
        </a:p>
      </dgm:t>
    </dgm:pt>
    <dgm:pt modelId="{52D4E95A-8212-4B82-BB0C-2D9D8DDB175D}" type="sibTrans" cxnId="{9C9E6269-DD30-4D6F-914F-CBE15E3C91B6}">
      <dgm:prSet/>
      <dgm:spPr/>
      <dgm:t>
        <a:bodyPr/>
        <a:lstStyle/>
        <a:p>
          <a:endParaRPr lang="ru-RU"/>
        </a:p>
      </dgm:t>
    </dgm:pt>
    <dgm:pt modelId="{E189DAEA-345C-4FDB-B7D4-5CD730E31AD7}" type="pres">
      <dgm:prSet presAssocID="{FE21DE2E-E70F-403C-83D5-429135FD8CF3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99D72E28-2126-4621-B283-9E891DC21EE2}" type="pres">
      <dgm:prSet presAssocID="{FE21DE2E-E70F-403C-83D5-429135FD8CF3}" presName="cycle" presStyleCnt="0"/>
      <dgm:spPr/>
    </dgm:pt>
    <dgm:pt modelId="{6331EF64-9A55-4AC4-A40D-0EB3F4FDFA5D}" type="pres">
      <dgm:prSet presAssocID="{FE21DE2E-E70F-403C-83D5-429135FD8CF3}" presName="centerShape" presStyleCnt="0"/>
      <dgm:spPr/>
    </dgm:pt>
    <dgm:pt modelId="{8CEC8C78-2DEE-4451-955C-DF62038A60FB}" type="pres">
      <dgm:prSet presAssocID="{FE21DE2E-E70F-403C-83D5-429135FD8CF3}" presName="connSite" presStyleLbl="node1" presStyleIdx="0" presStyleCnt="6"/>
      <dgm:spPr/>
    </dgm:pt>
    <dgm:pt modelId="{A56DD319-6C7C-4262-A0CA-58D8681A0140}" type="pres">
      <dgm:prSet presAssocID="{FE21DE2E-E70F-403C-83D5-429135FD8CF3}" presName="visible" presStyleLbl="node1" presStyleIdx="0" presStyleCnt="6" custScaleX="179790" custScaleY="145630" custLinFactNeighborX="-22905" custLinFactNeighborY="2397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</dgm:pt>
    <dgm:pt modelId="{761DE7F3-8536-4A4D-8CCD-7B13EC03386C}" type="pres">
      <dgm:prSet presAssocID="{A4154EF3-2FF9-4337-BF6A-3D8F70B6673E}" presName="Name25" presStyleLbl="parChTrans1D1" presStyleIdx="0" presStyleCnt="5"/>
      <dgm:spPr/>
    </dgm:pt>
    <dgm:pt modelId="{DA2B7EA8-AA8A-4E4B-BF72-8084ECC712B9}" type="pres">
      <dgm:prSet presAssocID="{AD92C1D4-4FEC-45BA-B180-8A939EEB41DE}" presName="node" presStyleCnt="0"/>
      <dgm:spPr/>
    </dgm:pt>
    <dgm:pt modelId="{27D0E5F6-F413-4B8D-9414-F148958C82D9}" type="pres">
      <dgm:prSet presAssocID="{AD92C1D4-4FEC-45BA-B180-8A939EEB41DE}" presName="parentNode" presStyleLbl="node1" presStyleIdx="1" presStyleCnt="6" custScaleX="227456" custScaleY="88123" custLinFactNeighborX="52418" custLinFactNeighborY="2925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5AD774-A816-4557-AC47-16D700753938}" type="pres">
      <dgm:prSet presAssocID="{AD92C1D4-4FEC-45BA-B180-8A939EEB41DE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09F131-10C4-4DBF-B7F9-ACA34026E2C7}" type="pres">
      <dgm:prSet presAssocID="{5D35A496-82D9-4C0A-A630-7384EB8058A9}" presName="Name25" presStyleLbl="parChTrans1D1" presStyleIdx="1" presStyleCnt="5"/>
      <dgm:spPr/>
    </dgm:pt>
    <dgm:pt modelId="{F68941E8-C6A2-4892-8553-061ABFB107EF}" type="pres">
      <dgm:prSet presAssocID="{D82795BB-697E-45B0-9891-B61DE8353EBB}" presName="node" presStyleCnt="0"/>
      <dgm:spPr/>
    </dgm:pt>
    <dgm:pt modelId="{80007A41-C060-49D6-A940-E71B7E0412D4}" type="pres">
      <dgm:prSet presAssocID="{D82795BB-697E-45B0-9891-B61DE8353EBB}" presName="parentNode" presStyleLbl="node1" presStyleIdx="2" presStyleCnt="6" custScaleX="210959" custScaleY="130759" custLinFactNeighborX="93396" custLinFactNeighborY="28475">
        <dgm:presLayoutVars>
          <dgm:chMax val="1"/>
          <dgm:bulletEnabled val="1"/>
        </dgm:presLayoutVars>
      </dgm:prSet>
      <dgm:spPr/>
    </dgm:pt>
    <dgm:pt modelId="{3C0540BB-9397-41FC-B2B5-4A462BBFCCE7}" type="pres">
      <dgm:prSet presAssocID="{D82795BB-697E-45B0-9891-B61DE8353EBB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3091A4-2291-460F-86DF-4C620D2EE82B}" type="pres">
      <dgm:prSet presAssocID="{97AF801F-6A97-4255-BBEB-59D756C56C7C}" presName="Name25" presStyleLbl="parChTrans1D1" presStyleIdx="2" presStyleCnt="5"/>
      <dgm:spPr/>
    </dgm:pt>
    <dgm:pt modelId="{D7240322-D415-4C03-8AA2-DFAFEF9CBE6A}" type="pres">
      <dgm:prSet presAssocID="{F8E3D289-834A-48DB-B3AE-2068E7DEEB41}" presName="node" presStyleCnt="0"/>
      <dgm:spPr/>
    </dgm:pt>
    <dgm:pt modelId="{2F976A4C-0EE7-47B0-8327-74B703562ED7}" type="pres">
      <dgm:prSet presAssocID="{F8E3D289-834A-48DB-B3AE-2068E7DEEB41}" presName="parentNode" presStyleLbl="node1" presStyleIdx="3" presStyleCnt="6" custScaleX="228626" custScaleY="113832" custLinFactNeighborX="94266" custLinFactNeighborY="27215">
        <dgm:presLayoutVars>
          <dgm:chMax val="1"/>
          <dgm:bulletEnabled val="1"/>
        </dgm:presLayoutVars>
      </dgm:prSet>
      <dgm:spPr/>
    </dgm:pt>
    <dgm:pt modelId="{261ACE10-1D34-4F48-AF2E-C3ACB5DC9897}" type="pres">
      <dgm:prSet presAssocID="{F8E3D289-834A-48DB-B3AE-2068E7DEEB41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A983BA-9626-488E-B7BC-404D9B746FD3}" type="pres">
      <dgm:prSet presAssocID="{816CC923-AB7E-46C3-8BC4-3E67DC5960B1}" presName="Name25" presStyleLbl="parChTrans1D1" presStyleIdx="3" presStyleCnt="5"/>
      <dgm:spPr/>
    </dgm:pt>
    <dgm:pt modelId="{7F5224D2-4011-4BC3-A8EE-4BD394168D2F}" type="pres">
      <dgm:prSet presAssocID="{E904D16F-0E93-4B8C-BAD7-DF51F1200CC7}" presName="node" presStyleCnt="0"/>
      <dgm:spPr/>
    </dgm:pt>
    <dgm:pt modelId="{38771E28-4685-4503-AF33-BC5E92A98F94}" type="pres">
      <dgm:prSet presAssocID="{E904D16F-0E93-4B8C-BAD7-DF51F1200CC7}" presName="parentNode" presStyleLbl="node1" presStyleIdx="4" presStyleCnt="6" custScaleX="219825" custScaleY="111866" custLinFactX="23777" custLinFactNeighborX="100000" custLinFactNeighborY="1766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5EA570-7D9C-4EEF-ABE1-B4781A15D912}" type="pres">
      <dgm:prSet presAssocID="{E904D16F-0E93-4B8C-BAD7-DF51F1200CC7}" presName="childNode" presStyleLbl="revTx" presStyleIdx="0" presStyleCnt="0">
        <dgm:presLayoutVars>
          <dgm:bulletEnabled val="1"/>
        </dgm:presLayoutVars>
      </dgm:prSet>
      <dgm:spPr/>
    </dgm:pt>
    <dgm:pt modelId="{1EF1F9DE-4F9E-426C-938D-121367552FF6}" type="pres">
      <dgm:prSet presAssocID="{3A766DF9-2DF9-4B61-9236-00F9EF6AB87B}" presName="Name25" presStyleLbl="parChTrans1D1" presStyleIdx="4" presStyleCnt="5"/>
      <dgm:spPr/>
    </dgm:pt>
    <dgm:pt modelId="{EED5E96A-F2FE-42C0-A97F-5B492D8FAB41}" type="pres">
      <dgm:prSet presAssocID="{6B9E7862-26B8-4C8B-8B1C-466B883A1352}" presName="node" presStyleCnt="0"/>
      <dgm:spPr/>
    </dgm:pt>
    <dgm:pt modelId="{0DFA1083-2096-4AC1-92C0-3FD0B6D4EAD5}" type="pres">
      <dgm:prSet presAssocID="{6B9E7862-26B8-4C8B-8B1C-466B883A1352}" presName="parentNode" presStyleLbl="node1" presStyleIdx="5" presStyleCnt="6" custScaleX="266741" custScaleY="141566" custLinFactNeighborX="1069" custLinFactNeighborY="-244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7B2385-A7C8-4D2F-A086-EB9C2C5A63D2}" type="pres">
      <dgm:prSet presAssocID="{6B9E7862-26B8-4C8B-8B1C-466B883A1352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C1676B55-4543-46ED-8432-D31436D14998}" type="presOf" srcId="{97AF801F-6A97-4255-BBEB-59D756C56C7C}" destId="{D23091A4-2291-460F-86DF-4C620D2EE82B}" srcOrd="0" destOrd="0" presId="urn:microsoft.com/office/officeart/2005/8/layout/radial2"/>
    <dgm:cxn modelId="{8A0142AC-07B5-4DFB-A70C-DE0B1C3E39CB}" type="presOf" srcId="{E904D16F-0E93-4B8C-BAD7-DF51F1200CC7}" destId="{38771E28-4685-4503-AF33-BC5E92A98F94}" srcOrd="0" destOrd="0" presId="urn:microsoft.com/office/officeart/2005/8/layout/radial2"/>
    <dgm:cxn modelId="{1BAE79FB-7C2F-4826-B714-20440EF46328}" type="presOf" srcId="{A4154EF3-2FF9-4337-BF6A-3D8F70B6673E}" destId="{761DE7F3-8536-4A4D-8CCD-7B13EC03386C}" srcOrd="0" destOrd="0" presId="urn:microsoft.com/office/officeart/2005/8/layout/radial2"/>
    <dgm:cxn modelId="{F1B76712-AE67-4D07-ACE9-5351DA0924BB}" srcId="{FE21DE2E-E70F-403C-83D5-429135FD8CF3}" destId="{D82795BB-697E-45B0-9891-B61DE8353EBB}" srcOrd="1" destOrd="0" parTransId="{5D35A496-82D9-4C0A-A630-7384EB8058A9}" sibTransId="{CCC0C1B2-7A22-4602-9634-05E9F4E11722}"/>
    <dgm:cxn modelId="{6344274A-BAC4-41B8-84C2-FFE6FE8C3204}" type="presOf" srcId="{6B9E7862-26B8-4C8B-8B1C-466B883A1352}" destId="{0DFA1083-2096-4AC1-92C0-3FD0B6D4EAD5}" srcOrd="0" destOrd="0" presId="urn:microsoft.com/office/officeart/2005/8/layout/radial2"/>
    <dgm:cxn modelId="{CB23C88D-7326-4104-9975-24865B05492F}" type="presOf" srcId="{D82795BB-697E-45B0-9891-B61DE8353EBB}" destId="{80007A41-C060-49D6-A940-E71B7E0412D4}" srcOrd="0" destOrd="0" presId="urn:microsoft.com/office/officeart/2005/8/layout/radial2"/>
    <dgm:cxn modelId="{BC933761-B622-4D80-BC19-66D4968CEE45}" type="presOf" srcId="{F8E3D289-834A-48DB-B3AE-2068E7DEEB41}" destId="{2F976A4C-0EE7-47B0-8327-74B703562ED7}" srcOrd="0" destOrd="0" presId="urn:microsoft.com/office/officeart/2005/8/layout/radial2"/>
    <dgm:cxn modelId="{1656A898-FFC4-4100-87B8-8D11556BD0F5}" type="presOf" srcId="{3A766DF9-2DF9-4B61-9236-00F9EF6AB87B}" destId="{1EF1F9DE-4F9E-426C-938D-121367552FF6}" srcOrd="0" destOrd="0" presId="urn:microsoft.com/office/officeart/2005/8/layout/radial2"/>
    <dgm:cxn modelId="{21111D18-0078-4379-A5AB-A4FC8F60B29E}" srcId="{FE21DE2E-E70F-403C-83D5-429135FD8CF3}" destId="{F8E3D289-834A-48DB-B3AE-2068E7DEEB41}" srcOrd="2" destOrd="0" parTransId="{97AF801F-6A97-4255-BBEB-59D756C56C7C}" sibTransId="{D8616B36-D122-48DB-BE07-67CB9D89B5A2}"/>
    <dgm:cxn modelId="{00849039-9CC6-43C2-B244-E6DFECE0B55C}" type="presOf" srcId="{816CC923-AB7E-46C3-8BC4-3E67DC5960B1}" destId="{A1A983BA-9626-488E-B7BC-404D9B746FD3}" srcOrd="0" destOrd="0" presId="urn:microsoft.com/office/officeart/2005/8/layout/radial2"/>
    <dgm:cxn modelId="{910C0C23-ED9D-4F42-B40B-B64C464C041E}" type="presOf" srcId="{AD92C1D4-4FEC-45BA-B180-8A939EEB41DE}" destId="{27D0E5F6-F413-4B8D-9414-F148958C82D9}" srcOrd="0" destOrd="0" presId="urn:microsoft.com/office/officeart/2005/8/layout/radial2"/>
    <dgm:cxn modelId="{0202DC8A-9802-4AD6-AB0F-3A93A9B7B824}" srcId="{FE21DE2E-E70F-403C-83D5-429135FD8CF3}" destId="{E904D16F-0E93-4B8C-BAD7-DF51F1200CC7}" srcOrd="3" destOrd="0" parTransId="{816CC923-AB7E-46C3-8BC4-3E67DC5960B1}" sibTransId="{4CF01240-2EE3-4E99-9F33-4097A65BF198}"/>
    <dgm:cxn modelId="{BF83EFB9-20FE-42DD-A39E-7D31364CE38A}" srcId="{FE21DE2E-E70F-403C-83D5-429135FD8CF3}" destId="{AD92C1D4-4FEC-45BA-B180-8A939EEB41DE}" srcOrd="0" destOrd="0" parTransId="{A4154EF3-2FF9-4337-BF6A-3D8F70B6673E}" sibTransId="{F4579FC2-BF7E-4714-BAEC-5207844901FC}"/>
    <dgm:cxn modelId="{9C9E6269-DD30-4D6F-914F-CBE15E3C91B6}" srcId="{FE21DE2E-E70F-403C-83D5-429135FD8CF3}" destId="{6B9E7862-26B8-4C8B-8B1C-466B883A1352}" srcOrd="4" destOrd="0" parTransId="{3A766DF9-2DF9-4B61-9236-00F9EF6AB87B}" sibTransId="{52D4E95A-8212-4B82-BB0C-2D9D8DDB175D}"/>
    <dgm:cxn modelId="{88F640C1-8FD9-4170-B5F7-143E5C8637F2}" type="presOf" srcId="{FE21DE2E-E70F-403C-83D5-429135FD8CF3}" destId="{E189DAEA-345C-4FDB-B7D4-5CD730E31AD7}" srcOrd="0" destOrd="0" presId="urn:microsoft.com/office/officeart/2005/8/layout/radial2"/>
    <dgm:cxn modelId="{66BC014F-B883-4456-B405-9E9093A03549}" type="presOf" srcId="{5D35A496-82D9-4C0A-A630-7384EB8058A9}" destId="{DB09F131-10C4-4DBF-B7F9-ACA34026E2C7}" srcOrd="0" destOrd="0" presId="urn:microsoft.com/office/officeart/2005/8/layout/radial2"/>
    <dgm:cxn modelId="{D804A407-3A62-4A0F-A464-BC4D348E0A4D}" type="presParOf" srcId="{E189DAEA-345C-4FDB-B7D4-5CD730E31AD7}" destId="{99D72E28-2126-4621-B283-9E891DC21EE2}" srcOrd="0" destOrd="0" presId="urn:microsoft.com/office/officeart/2005/8/layout/radial2"/>
    <dgm:cxn modelId="{3CC5349F-97D3-4971-89FC-62FE8F9EF773}" type="presParOf" srcId="{99D72E28-2126-4621-B283-9E891DC21EE2}" destId="{6331EF64-9A55-4AC4-A40D-0EB3F4FDFA5D}" srcOrd="0" destOrd="0" presId="urn:microsoft.com/office/officeart/2005/8/layout/radial2"/>
    <dgm:cxn modelId="{42F830F5-7BA4-40B1-85D2-ABA9C39C79AB}" type="presParOf" srcId="{6331EF64-9A55-4AC4-A40D-0EB3F4FDFA5D}" destId="{8CEC8C78-2DEE-4451-955C-DF62038A60FB}" srcOrd="0" destOrd="0" presId="urn:microsoft.com/office/officeart/2005/8/layout/radial2"/>
    <dgm:cxn modelId="{389C832E-7680-483A-8723-C2EB61757E70}" type="presParOf" srcId="{6331EF64-9A55-4AC4-A40D-0EB3F4FDFA5D}" destId="{A56DD319-6C7C-4262-A0CA-58D8681A0140}" srcOrd="1" destOrd="0" presId="urn:microsoft.com/office/officeart/2005/8/layout/radial2"/>
    <dgm:cxn modelId="{809A86E4-A5BD-42C0-8C4C-AD5D57D92A5E}" type="presParOf" srcId="{99D72E28-2126-4621-B283-9E891DC21EE2}" destId="{761DE7F3-8536-4A4D-8CCD-7B13EC03386C}" srcOrd="1" destOrd="0" presId="urn:microsoft.com/office/officeart/2005/8/layout/radial2"/>
    <dgm:cxn modelId="{4B606B1D-F69C-4397-B5BA-54795B5BD8AF}" type="presParOf" srcId="{99D72E28-2126-4621-B283-9E891DC21EE2}" destId="{DA2B7EA8-AA8A-4E4B-BF72-8084ECC712B9}" srcOrd="2" destOrd="0" presId="urn:microsoft.com/office/officeart/2005/8/layout/radial2"/>
    <dgm:cxn modelId="{E80A5823-EB87-47FF-ABE6-9C4DF69345AD}" type="presParOf" srcId="{DA2B7EA8-AA8A-4E4B-BF72-8084ECC712B9}" destId="{27D0E5F6-F413-4B8D-9414-F148958C82D9}" srcOrd="0" destOrd="0" presId="urn:microsoft.com/office/officeart/2005/8/layout/radial2"/>
    <dgm:cxn modelId="{A9505495-6BBB-4BF6-8A99-728CF8BB454F}" type="presParOf" srcId="{DA2B7EA8-AA8A-4E4B-BF72-8084ECC712B9}" destId="{045AD774-A816-4557-AC47-16D700753938}" srcOrd="1" destOrd="0" presId="urn:microsoft.com/office/officeart/2005/8/layout/radial2"/>
    <dgm:cxn modelId="{E6E4CCC9-AC74-48CC-855B-84F2F0DED658}" type="presParOf" srcId="{99D72E28-2126-4621-B283-9E891DC21EE2}" destId="{DB09F131-10C4-4DBF-B7F9-ACA34026E2C7}" srcOrd="3" destOrd="0" presId="urn:microsoft.com/office/officeart/2005/8/layout/radial2"/>
    <dgm:cxn modelId="{D0BBDEF1-826C-4692-93D2-DB1748E1BC88}" type="presParOf" srcId="{99D72E28-2126-4621-B283-9E891DC21EE2}" destId="{F68941E8-C6A2-4892-8553-061ABFB107EF}" srcOrd="4" destOrd="0" presId="urn:microsoft.com/office/officeart/2005/8/layout/radial2"/>
    <dgm:cxn modelId="{DFE78130-BEF0-4823-B242-258C4281563E}" type="presParOf" srcId="{F68941E8-C6A2-4892-8553-061ABFB107EF}" destId="{80007A41-C060-49D6-A940-E71B7E0412D4}" srcOrd="0" destOrd="0" presId="urn:microsoft.com/office/officeart/2005/8/layout/radial2"/>
    <dgm:cxn modelId="{456BE483-1245-4216-A48F-3CE5B5A2734E}" type="presParOf" srcId="{F68941E8-C6A2-4892-8553-061ABFB107EF}" destId="{3C0540BB-9397-41FC-B2B5-4A462BBFCCE7}" srcOrd="1" destOrd="0" presId="urn:microsoft.com/office/officeart/2005/8/layout/radial2"/>
    <dgm:cxn modelId="{52903F9D-909B-4899-90A1-921FF3C9F768}" type="presParOf" srcId="{99D72E28-2126-4621-B283-9E891DC21EE2}" destId="{D23091A4-2291-460F-86DF-4C620D2EE82B}" srcOrd="5" destOrd="0" presId="urn:microsoft.com/office/officeart/2005/8/layout/radial2"/>
    <dgm:cxn modelId="{44D9D1DC-AC9B-4AA2-B664-502B288B7DD1}" type="presParOf" srcId="{99D72E28-2126-4621-B283-9E891DC21EE2}" destId="{D7240322-D415-4C03-8AA2-DFAFEF9CBE6A}" srcOrd="6" destOrd="0" presId="urn:microsoft.com/office/officeart/2005/8/layout/radial2"/>
    <dgm:cxn modelId="{E494E405-3FE7-4963-B968-6EA1B6BC6279}" type="presParOf" srcId="{D7240322-D415-4C03-8AA2-DFAFEF9CBE6A}" destId="{2F976A4C-0EE7-47B0-8327-74B703562ED7}" srcOrd="0" destOrd="0" presId="urn:microsoft.com/office/officeart/2005/8/layout/radial2"/>
    <dgm:cxn modelId="{EA606C2E-6704-41DC-A6EE-102C584A8D8E}" type="presParOf" srcId="{D7240322-D415-4C03-8AA2-DFAFEF9CBE6A}" destId="{261ACE10-1D34-4F48-AF2E-C3ACB5DC9897}" srcOrd="1" destOrd="0" presId="urn:microsoft.com/office/officeart/2005/8/layout/radial2"/>
    <dgm:cxn modelId="{5DC7B024-8E1C-42FF-80FF-BA48B409590D}" type="presParOf" srcId="{99D72E28-2126-4621-B283-9E891DC21EE2}" destId="{A1A983BA-9626-488E-B7BC-404D9B746FD3}" srcOrd="7" destOrd="0" presId="urn:microsoft.com/office/officeart/2005/8/layout/radial2"/>
    <dgm:cxn modelId="{EEC3DC2B-7A23-4E35-BA70-A08D0D67A854}" type="presParOf" srcId="{99D72E28-2126-4621-B283-9E891DC21EE2}" destId="{7F5224D2-4011-4BC3-A8EE-4BD394168D2F}" srcOrd="8" destOrd="0" presId="urn:microsoft.com/office/officeart/2005/8/layout/radial2"/>
    <dgm:cxn modelId="{F098C460-A948-4EA5-96C6-300349120F1F}" type="presParOf" srcId="{7F5224D2-4011-4BC3-A8EE-4BD394168D2F}" destId="{38771E28-4685-4503-AF33-BC5E92A98F94}" srcOrd="0" destOrd="0" presId="urn:microsoft.com/office/officeart/2005/8/layout/radial2"/>
    <dgm:cxn modelId="{3496FE52-A22D-4B7F-9372-62BF0A5EED11}" type="presParOf" srcId="{7F5224D2-4011-4BC3-A8EE-4BD394168D2F}" destId="{5F5EA570-7D9C-4EEF-ABE1-B4781A15D912}" srcOrd="1" destOrd="0" presId="urn:microsoft.com/office/officeart/2005/8/layout/radial2"/>
    <dgm:cxn modelId="{A6C2B130-9570-40FC-8B3F-070E5CA8BC7C}" type="presParOf" srcId="{99D72E28-2126-4621-B283-9E891DC21EE2}" destId="{1EF1F9DE-4F9E-426C-938D-121367552FF6}" srcOrd="9" destOrd="0" presId="urn:microsoft.com/office/officeart/2005/8/layout/radial2"/>
    <dgm:cxn modelId="{6EC75EC6-DA39-409B-9418-62342D00A910}" type="presParOf" srcId="{99D72E28-2126-4621-B283-9E891DC21EE2}" destId="{EED5E96A-F2FE-42C0-A97F-5B492D8FAB41}" srcOrd="10" destOrd="0" presId="urn:microsoft.com/office/officeart/2005/8/layout/radial2"/>
    <dgm:cxn modelId="{8C1357F5-C895-4142-8CE2-8CA2B3A74F5C}" type="presParOf" srcId="{EED5E96A-F2FE-42C0-A97F-5B492D8FAB41}" destId="{0DFA1083-2096-4AC1-92C0-3FD0B6D4EAD5}" srcOrd="0" destOrd="0" presId="urn:microsoft.com/office/officeart/2005/8/layout/radial2"/>
    <dgm:cxn modelId="{458379BE-373D-45B9-A463-CC40AE328C57}" type="presParOf" srcId="{EED5E96A-F2FE-42C0-A97F-5B492D8FAB41}" destId="{BE7B2385-A7C8-4D2F-A086-EB9C2C5A63D2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F1F9DE-4F9E-426C-938D-121367552FF6}">
      <dsp:nvSpPr>
        <dsp:cNvPr id="0" name=""/>
        <dsp:cNvSpPr/>
      </dsp:nvSpPr>
      <dsp:spPr>
        <a:xfrm rot="3556847">
          <a:off x="1704645" y="4085474"/>
          <a:ext cx="1380667" cy="41308"/>
        </a:xfrm>
        <a:custGeom>
          <a:avLst/>
          <a:gdLst/>
          <a:ahLst/>
          <a:cxnLst/>
          <a:rect l="0" t="0" r="0" b="0"/>
          <a:pathLst>
            <a:path>
              <a:moveTo>
                <a:pt x="0" y="20654"/>
              </a:moveTo>
              <a:lnTo>
                <a:pt x="1380667" y="20654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A983BA-9626-488E-B7BC-404D9B746FD3}">
      <dsp:nvSpPr>
        <dsp:cNvPr id="0" name=""/>
        <dsp:cNvSpPr/>
      </dsp:nvSpPr>
      <dsp:spPr>
        <a:xfrm rot="1398413">
          <a:off x="2194813" y="3601912"/>
          <a:ext cx="2302886" cy="41308"/>
        </a:xfrm>
        <a:custGeom>
          <a:avLst/>
          <a:gdLst/>
          <a:ahLst/>
          <a:cxnLst/>
          <a:rect l="0" t="0" r="0" b="0"/>
          <a:pathLst>
            <a:path>
              <a:moveTo>
                <a:pt x="0" y="20654"/>
              </a:moveTo>
              <a:lnTo>
                <a:pt x="2302886" y="20654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3091A4-2291-460F-86DF-4C620D2EE82B}">
      <dsp:nvSpPr>
        <dsp:cNvPr id="0" name=""/>
        <dsp:cNvSpPr/>
      </dsp:nvSpPr>
      <dsp:spPr>
        <a:xfrm rot="273910">
          <a:off x="2285961" y="3003702"/>
          <a:ext cx="1771712" cy="41308"/>
        </a:xfrm>
        <a:custGeom>
          <a:avLst/>
          <a:gdLst/>
          <a:ahLst/>
          <a:cxnLst/>
          <a:rect l="0" t="0" r="0" b="0"/>
          <a:pathLst>
            <a:path>
              <a:moveTo>
                <a:pt x="0" y="20654"/>
              </a:moveTo>
              <a:lnTo>
                <a:pt x="1771712" y="20654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09F131-10C4-4DBF-B7F9-ACA34026E2C7}">
      <dsp:nvSpPr>
        <dsp:cNvPr id="0" name=""/>
        <dsp:cNvSpPr/>
      </dsp:nvSpPr>
      <dsp:spPr>
        <a:xfrm rot="20520522">
          <a:off x="2244794" y="2409680"/>
          <a:ext cx="1798806" cy="41308"/>
        </a:xfrm>
        <a:custGeom>
          <a:avLst/>
          <a:gdLst/>
          <a:ahLst/>
          <a:cxnLst/>
          <a:rect l="0" t="0" r="0" b="0"/>
          <a:pathLst>
            <a:path>
              <a:moveTo>
                <a:pt x="0" y="20654"/>
              </a:moveTo>
              <a:lnTo>
                <a:pt x="1798806" y="20654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1DE7F3-8536-4A4D-8CCD-7B13EC03386C}">
      <dsp:nvSpPr>
        <dsp:cNvPr id="0" name=""/>
        <dsp:cNvSpPr/>
      </dsp:nvSpPr>
      <dsp:spPr>
        <a:xfrm rot="18781001">
          <a:off x="1991845" y="1687777"/>
          <a:ext cx="1612853" cy="41308"/>
        </a:xfrm>
        <a:custGeom>
          <a:avLst/>
          <a:gdLst/>
          <a:ahLst/>
          <a:cxnLst/>
          <a:rect l="0" t="0" r="0" b="0"/>
          <a:pathLst>
            <a:path>
              <a:moveTo>
                <a:pt x="0" y="20654"/>
              </a:moveTo>
              <a:lnTo>
                <a:pt x="1612853" y="20654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6DD319-6C7C-4262-A0CA-58D8681A0140}">
      <dsp:nvSpPr>
        <dsp:cNvPr id="0" name=""/>
        <dsp:cNvSpPr/>
      </dsp:nvSpPr>
      <dsp:spPr>
        <a:xfrm>
          <a:off x="0" y="2057943"/>
          <a:ext cx="3119632" cy="252690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7D0E5F6-F413-4B8D-9414-F148958C82D9}">
      <dsp:nvSpPr>
        <dsp:cNvPr id="0" name=""/>
        <dsp:cNvSpPr/>
      </dsp:nvSpPr>
      <dsp:spPr>
        <a:xfrm>
          <a:off x="2566933" y="228689"/>
          <a:ext cx="2368026" cy="91744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МУ ДОД ДЮСШ «Обь»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13722" y="363045"/>
        <a:ext cx="1674448" cy="648729"/>
      </dsp:txXfrm>
    </dsp:sp>
    <dsp:sp modelId="{80007A41-C060-49D6-A940-E71B7E0412D4}">
      <dsp:nvSpPr>
        <dsp:cNvPr id="0" name=""/>
        <dsp:cNvSpPr/>
      </dsp:nvSpPr>
      <dsp:spPr>
        <a:xfrm>
          <a:off x="3874200" y="1155981"/>
          <a:ext cx="2196277" cy="136132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МБОУ ДОД ДЮСШ «Заря»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95837" y="1355342"/>
        <a:ext cx="1553003" cy="962599"/>
      </dsp:txXfrm>
    </dsp:sp>
    <dsp:sp modelId="{2F976A4C-0EE7-47B0-8327-74B703562ED7}">
      <dsp:nvSpPr>
        <dsp:cNvPr id="0" name=""/>
        <dsp:cNvSpPr/>
      </dsp:nvSpPr>
      <dsp:spPr>
        <a:xfrm>
          <a:off x="4039850" y="2596143"/>
          <a:ext cx="2380207" cy="118509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МБОУ ДОД ДООЦ «Спутник»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88423" y="2769696"/>
        <a:ext cx="1683061" cy="837990"/>
      </dsp:txXfrm>
    </dsp:sp>
    <dsp:sp modelId="{38771E28-4685-4503-AF33-BC5E92A98F94}">
      <dsp:nvSpPr>
        <dsp:cNvPr id="0" name=""/>
        <dsp:cNvSpPr/>
      </dsp:nvSpPr>
      <dsp:spPr>
        <a:xfrm>
          <a:off x="4132804" y="3872078"/>
          <a:ext cx="2288580" cy="1164628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МБОУ ДОД ДЮСШ № 5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67959" y="4042634"/>
        <a:ext cx="1618270" cy="823516"/>
      </dsp:txXfrm>
    </dsp:sp>
    <dsp:sp modelId="{0DFA1083-2096-4AC1-92C0-3FD0B6D4EAD5}">
      <dsp:nvSpPr>
        <dsp:cNvPr id="0" name=""/>
        <dsp:cNvSpPr/>
      </dsp:nvSpPr>
      <dsp:spPr>
        <a:xfrm>
          <a:off x="1776722" y="4665475"/>
          <a:ext cx="2777019" cy="147383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Клуб «</a:t>
          </a:r>
          <a:r>
            <a:rPr lang="ru-RU" sz="16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Ефремовец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 структурное подразделение центра «Молодёжный»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83407" y="4881313"/>
        <a:ext cx="1963649" cy="10421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E2A5B-783D-4641-8218-15A095D1D78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5228" y="0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№ 4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09530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Социальное партнерство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432041766"/>
              </p:ext>
            </p:extLst>
          </p:nvPr>
        </p:nvGraphicFramePr>
        <p:xfrm>
          <a:off x="332656" y="848544"/>
          <a:ext cx="7560840" cy="6088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7535" y="1928664"/>
            <a:ext cx="32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Вместе – мы сила!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4"/>
          <a:stretch/>
        </p:blipFill>
        <p:spPr>
          <a:xfrm>
            <a:off x="260648" y="7277764"/>
            <a:ext cx="3096344" cy="23867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5"/>
          <a:stretch/>
        </p:blipFill>
        <p:spPr>
          <a:xfrm>
            <a:off x="3573015" y="7277764"/>
            <a:ext cx="3181027" cy="235173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43</Words>
  <Application>Microsoft Office PowerPoint</Application>
  <PresentationFormat>Лист A4 (210x297 мм)</PresentationFormat>
  <Paragraphs>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Презентация PowerPoint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Пользователь</cp:lastModifiedBy>
  <cp:revision>82</cp:revision>
  <dcterms:created xsi:type="dcterms:W3CDTF">2009-01-16T18:01:14Z</dcterms:created>
  <dcterms:modified xsi:type="dcterms:W3CDTF">2020-11-03T01:59:19Z</dcterms:modified>
</cp:coreProperties>
</file>