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4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theme/theme6.xml" ContentType="application/vnd.openxmlformats-officedocument.theme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7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theme/theme8.xml" ContentType="application/vnd.openxmlformats-officedocument.theme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9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10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1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theme/theme12.xml" ContentType="application/vnd.openxmlformats-officedocument.theme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13.xml" ContentType="application/vnd.openxmlformats-officedocument.theme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theme/theme15.xml" ContentType="application/vnd.openxmlformats-officedocument.them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16.xml" ContentType="application/vnd.openxmlformats-officedocument.theme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theme/theme17.xml" ContentType="application/vnd.openxmlformats-officedocument.theme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theme/theme18.xml" ContentType="application/vnd.openxmlformats-officedocument.theme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theme/theme19.xml" ContentType="application/vnd.openxmlformats-officedocument.theme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slideLayouts/slideLayout216.xml" ContentType="application/vnd.openxmlformats-officedocument.presentationml.slideLayout+xml"/>
  <Override PartName="/ppt/theme/theme20.xml" ContentType="application/vnd.openxmlformats-officedocument.theme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slideLayouts/slideLayout227.xml" ContentType="application/vnd.openxmlformats-officedocument.presentationml.slideLayout+xml"/>
  <Override PartName="/ppt/theme/theme21.xml" ContentType="application/vnd.openxmlformats-officedocument.theme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slideLayouts/slideLayout238.xml" ContentType="application/vnd.openxmlformats-officedocument.presentationml.slideLayout+xml"/>
  <Override PartName="/ppt/slideLayouts/slideLayout239.xml" ContentType="application/vnd.openxmlformats-officedocument.presentationml.slideLayout+xml"/>
  <Override PartName="/ppt/theme/theme22.xml" ContentType="application/vnd.openxmlformats-officedocument.theme+xml"/>
  <Override PartName="/ppt/slideLayouts/slideLayout240.xml" ContentType="application/vnd.openxmlformats-officedocument.presentationml.slideLayout+xml"/>
  <Override PartName="/ppt/slideLayouts/slideLayout241.xml" ContentType="application/vnd.openxmlformats-officedocument.presentationml.slideLayout+xml"/>
  <Override PartName="/ppt/slideLayouts/slideLayout242.xml" ContentType="application/vnd.openxmlformats-officedocument.presentationml.slideLayout+xml"/>
  <Override PartName="/ppt/slideLayouts/slideLayout243.xml" ContentType="application/vnd.openxmlformats-officedocument.presentationml.slideLayout+xml"/>
  <Override PartName="/ppt/slideLayouts/slideLayout244.xml" ContentType="application/vnd.openxmlformats-officedocument.presentationml.slideLayout+xml"/>
  <Override PartName="/ppt/slideLayouts/slideLayout245.xml" ContentType="application/vnd.openxmlformats-officedocument.presentationml.slideLayout+xml"/>
  <Override PartName="/ppt/slideLayouts/slideLayout246.xml" ContentType="application/vnd.openxmlformats-officedocument.presentationml.slideLayout+xml"/>
  <Override PartName="/ppt/slideLayouts/slideLayout247.xml" ContentType="application/vnd.openxmlformats-officedocument.presentationml.slideLayout+xml"/>
  <Override PartName="/ppt/slideLayouts/slideLayout248.xml" ContentType="application/vnd.openxmlformats-officedocument.presentationml.slideLayout+xml"/>
  <Override PartName="/ppt/slideLayouts/slideLayout249.xml" ContentType="application/vnd.openxmlformats-officedocument.presentationml.slideLayout+xml"/>
  <Override PartName="/ppt/slideLayouts/slideLayout250.xml" ContentType="application/vnd.openxmlformats-officedocument.presentationml.slideLayout+xml"/>
  <Override PartName="/ppt/theme/theme23.xml" ContentType="application/vnd.openxmlformats-officedocument.theme+xml"/>
  <Override PartName="/ppt/slideLayouts/slideLayout251.xml" ContentType="application/vnd.openxmlformats-officedocument.presentationml.slideLayout+xml"/>
  <Override PartName="/ppt/slideLayouts/slideLayout252.xml" ContentType="application/vnd.openxmlformats-officedocument.presentationml.slideLayout+xml"/>
  <Override PartName="/ppt/slideLayouts/slideLayout253.xml" ContentType="application/vnd.openxmlformats-officedocument.presentationml.slideLayout+xml"/>
  <Override PartName="/ppt/slideLayouts/slideLayout254.xml" ContentType="application/vnd.openxmlformats-officedocument.presentationml.slideLayout+xml"/>
  <Override PartName="/ppt/slideLayouts/slideLayout255.xml" ContentType="application/vnd.openxmlformats-officedocument.presentationml.slideLayout+xml"/>
  <Override PartName="/ppt/slideLayouts/slideLayout256.xml" ContentType="application/vnd.openxmlformats-officedocument.presentationml.slideLayout+xml"/>
  <Override PartName="/ppt/slideLayouts/slideLayout257.xml" ContentType="application/vnd.openxmlformats-officedocument.presentationml.slideLayout+xml"/>
  <Override PartName="/ppt/slideLayouts/slideLayout258.xml" ContentType="application/vnd.openxmlformats-officedocument.presentationml.slideLayout+xml"/>
  <Override PartName="/ppt/slideLayouts/slideLayout259.xml" ContentType="application/vnd.openxmlformats-officedocument.presentationml.slideLayout+xml"/>
  <Override PartName="/ppt/slideLayouts/slideLayout260.xml" ContentType="application/vnd.openxmlformats-officedocument.presentationml.slideLayout+xml"/>
  <Override PartName="/ppt/slideLayouts/slideLayout261.xml" ContentType="application/vnd.openxmlformats-officedocument.presentationml.slideLayout+xml"/>
  <Override PartName="/ppt/slideLayouts/slideLayout262.xml" ContentType="application/vnd.openxmlformats-officedocument.presentationml.slideLayout+xml"/>
  <Override PartName="/ppt/theme/theme24.xml" ContentType="application/vnd.openxmlformats-officedocument.theme+xml"/>
  <Override PartName="/ppt/slideLayouts/slideLayout263.xml" ContentType="application/vnd.openxmlformats-officedocument.presentationml.slideLayout+xml"/>
  <Override PartName="/ppt/slideLayouts/slideLayout264.xml" ContentType="application/vnd.openxmlformats-officedocument.presentationml.slideLayout+xml"/>
  <Override PartName="/ppt/slideLayouts/slideLayout265.xml" ContentType="application/vnd.openxmlformats-officedocument.presentationml.slideLayout+xml"/>
  <Override PartName="/ppt/slideLayouts/slideLayout266.xml" ContentType="application/vnd.openxmlformats-officedocument.presentationml.slideLayout+xml"/>
  <Override PartName="/ppt/slideLayouts/slideLayout267.xml" ContentType="application/vnd.openxmlformats-officedocument.presentationml.slideLayout+xml"/>
  <Override PartName="/ppt/slideLayouts/slideLayout268.xml" ContentType="application/vnd.openxmlformats-officedocument.presentationml.slideLayout+xml"/>
  <Override PartName="/ppt/slideLayouts/slideLayout269.xml" ContentType="application/vnd.openxmlformats-officedocument.presentationml.slideLayout+xml"/>
  <Override PartName="/ppt/slideLayouts/slideLayout270.xml" ContentType="application/vnd.openxmlformats-officedocument.presentationml.slideLayout+xml"/>
  <Override PartName="/ppt/slideLayouts/slideLayout271.xml" ContentType="application/vnd.openxmlformats-officedocument.presentationml.slideLayout+xml"/>
  <Override PartName="/ppt/slideLayouts/slideLayout272.xml" ContentType="application/vnd.openxmlformats-officedocument.presentationml.slideLayout+xml"/>
  <Override PartName="/ppt/slideLayouts/slideLayout273.xml" ContentType="application/vnd.openxmlformats-officedocument.presentationml.slideLayout+xml"/>
  <Override PartName="/ppt/theme/theme25.xml" ContentType="application/vnd.openxmlformats-officedocument.theme+xml"/>
  <Override PartName="/ppt/slideLayouts/slideLayout274.xml" ContentType="application/vnd.openxmlformats-officedocument.presentationml.slideLayout+xml"/>
  <Override PartName="/ppt/slideLayouts/slideLayout275.xml" ContentType="application/vnd.openxmlformats-officedocument.presentationml.slideLayout+xml"/>
  <Override PartName="/ppt/slideLayouts/slideLayout276.xml" ContentType="application/vnd.openxmlformats-officedocument.presentationml.slideLayout+xml"/>
  <Override PartName="/ppt/slideLayouts/slideLayout277.xml" ContentType="application/vnd.openxmlformats-officedocument.presentationml.slideLayout+xml"/>
  <Override PartName="/ppt/slideLayouts/slideLayout278.xml" ContentType="application/vnd.openxmlformats-officedocument.presentationml.slideLayout+xml"/>
  <Override PartName="/ppt/slideLayouts/slideLayout279.xml" ContentType="application/vnd.openxmlformats-officedocument.presentationml.slideLayout+xml"/>
  <Override PartName="/ppt/slideLayouts/slideLayout280.xml" ContentType="application/vnd.openxmlformats-officedocument.presentationml.slideLayout+xml"/>
  <Override PartName="/ppt/slideLayouts/slideLayout281.xml" ContentType="application/vnd.openxmlformats-officedocument.presentationml.slideLayout+xml"/>
  <Override PartName="/ppt/slideLayouts/slideLayout282.xml" ContentType="application/vnd.openxmlformats-officedocument.presentationml.slideLayout+xml"/>
  <Override PartName="/ppt/slideLayouts/slideLayout283.xml" ContentType="application/vnd.openxmlformats-officedocument.presentationml.slideLayout+xml"/>
  <Override PartName="/ppt/slideLayouts/slideLayout284.xml" ContentType="application/vnd.openxmlformats-officedocument.presentationml.slideLayout+xml"/>
  <Override PartName="/ppt/slideLayouts/slideLayout285.xml" ContentType="application/vnd.openxmlformats-officedocument.presentationml.slideLayout+xml"/>
  <Override PartName="/ppt/theme/theme26.xml" ContentType="application/vnd.openxmlformats-officedocument.theme+xml"/>
  <Override PartName="/ppt/slideLayouts/slideLayout286.xml" ContentType="application/vnd.openxmlformats-officedocument.presentationml.slideLayout+xml"/>
  <Override PartName="/ppt/slideLayouts/slideLayout287.xml" ContentType="application/vnd.openxmlformats-officedocument.presentationml.slideLayout+xml"/>
  <Override PartName="/ppt/slideLayouts/slideLayout288.xml" ContentType="application/vnd.openxmlformats-officedocument.presentationml.slideLayout+xml"/>
  <Override PartName="/ppt/slideLayouts/slideLayout289.xml" ContentType="application/vnd.openxmlformats-officedocument.presentationml.slideLayout+xml"/>
  <Override PartName="/ppt/slideLayouts/slideLayout290.xml" ContentType="application/vnd.openxmlformats-officedocument.presentationml.slideLayout+xml"/>
  <Override PartName="/ppt/slideLayouts/slideLayout291.xml" ContentType="application/vnd.openxmlformats-officedocument.presentationml.slideLayout+xml"/>
  <Override PartName="/ppt/slideLayouts/slideLayout292.xml" ContentType="application/vnd.openxmlformats-officedocument.presentationml.slideLayout+xml"/>
  <Override PartName="/ppt/slideLayouts/slideLayout293.xml" ContentType="application/vnd.openxmlformats-officedocument.presentationml.slideLayout+xml"/>
  <Override PartName="/ppt/slideLayouts/slideLayout294.xml" ContentType="application/vnd.openxmlformats-officedocument.presentationml.slideLayout+xml"/>
  <Override PartName="/ppt/slideLayouts/slideLayout295.xml" ContentType="application/vnd.openxmlformats-officedocument.presentationml.slideLayout+xml"/>
  <Override PartName="/ppt/slideLayouts/slideLayout296.xml" ContentType="application/vnd.openxmlformats-officedocument.presentationml.slideLayout+xml"/>
  <Override PartName="/ppt/theme/theme27.xml" ContentType="application/vnd.openxmlformats-officedocument.theme+xml"/>
  <Override PartName="/ppt/slideLayouts/slideLayout297.xml" ContentType="application/vnd.openxmlformats-officedocument.presentationml.slideLayout+xml"/>
  <Override PartName="/ppt/slideLayouts/slideLayout298.xml" ContentType="application/vnd.openxmlformats-officedocument.presentationml.slideLayout+xml"/>
  <Override PartName="/ppt/slideLayouts/slideLayout299.xml" ContentType="application/vnd.openxmlformats-officedocument.presentationml.slideLayout+xml"/>
  <Override PartName="/ppt/slideLayouts/slideLayout300.xml" ContentType="application/vnd.openxmlformats-officedocument.presentationml.slideLayout+xml"/>
  <Override PartName="/ppt/slideLayouts/slideLayout301.xml" ContentType="application/vnd.openxmlformats-officedocument.presentationml.slideLayout+xml"/>
  <Override PartName="/ppt/slideLayouts/slideLayout302.xml" ContentType="application/vnd.openxmlformats-officedocument.presentationml.slideLayout+xml"/>
  <Override PartName="/ppt/slideLayouts/slideLayout303.xml" ContentType="application/vnd.openxmlformats-officedocument.presentationml.slideLayout+xml"/>
  <Override PartName="/ppt/slideLayouts/slideLayout304.xml" ContentType="application/vnd.openxmlformats-officedocument.presentationml.slideLayout+xml"/>
  <Override PartName="/ppt/slideLayouts/slideLayout305.xml" ContentType="application/vnd.openxmlformats-officedocument.presentationml.slideLayout+xml"/>
  <Override PartName="/ppt/slideLayouts/slideLayout306.xml" ContentType="application/vnd.openxmlformats-officedocument.presentationml.slideLayout+xml"/>
  <Override PartName="/ppt/slideLayouts/slideLayout307.xml" ContentType="application/vnd.openxmlformats-officedocument.presentationml.slideLayout+xml"/>
  <Override PartName="/ppt/slideLayouts/slideLayout308.xml" ContentType="application/vnd.openxmlformats-officedocument.presentationml.slideLayout+xml"/>
  <Override PartName="/ppt/theme/theme2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7" r:id="rId1"/>
    <p:sldMasterId id="2147483825" r:id="rId2"/>
    <p:sldMasterId id="2147483837" r:id="rId3"/>
    <p:sldMasterId id="2147483849" r:id="rId4"/>
    <p:sldMasterId id="2147483861" r:id="rId5"/>
    <p:sldMasterId id="2147483873" r:id="rId6"/>
    <p:sldMasterId id="2147483885" r:id="rId7"/>
    <p:sldMasterId id="2147483897" r:id="rId8"/>
    <p:sldMasterId id="2147483910" r:id="rId9"/>
    <p:sldMasterId id="2147483922" r:id="rId10"/>
    <p:sldMasterId id="2147483935" r:id="rId11"/>
    <p:sldMasterId id="2147483947" r:id="rId12"/>
    <p:sldMasterId id="2147483960" r:id="rId13"/>
    <p:sldMasterId id="2147483972" r:id="rId14"/>
    <p:sldMasterId id="2147483985" r:id="rId15"/>
    <p:sldMasterId id="2147483993" r:id="rId16"/>
    <p:sldMasterId id="2147484005" r:id="rId17"/>
    <p:sldMasterId id="2147484017" r:id="rId18"/>
    <p:sldMasterId id="2147484029" r:id="rId19"/>
    <p:sldMasterId id="2147484041" r:id="rId20"/>
    <p:sldMasterId id="2147484053" r:id="rId21"/>
    <p:sldMasterId id="2147484065" r:id="rId22"/>
    <p:sldMasterId id="2147484078" r:id="rId23"/>
    <p:sldMasterId id="2147484090" r:id="rId24"/>
    <p:sldMasterId id="2147484103" r:id="rId25"/>
    <p:sldMasterId id="2147484115" r:id="rId26"/>
    <p:sldMasterId id="2147484128" r:id="rId27"/>
    <p:sldMasterId id="2147484140" r:id="rId28"/>
  </p:sldMasterIdLst>
  <p:sldIdLst>
    <p:sldId id="257" r:id="rId29"/>
    <p:sldId id="259" r:id="rId30"/>
    <p:sldId id="260" r:id="rId31"/>
    <p:sldId id="261" r:id="rId32"/>
    <p:sldId id="262" r:id="rId33"/>
    <p:sldId id="264" r:id="rId34"/>
    <p:sldId id="268" r:id="rId35"/>
    <p:sldId id="269" r:id="rId36"/>
    <p:sldId id="270" r:id="rId37"/>
    <p:sldId id="271" r:id="rId38"/>
    <p:sldId id="272" r:id="rId39"/>
    <p:sldId id="273" r:id="rId40"/>
    <p:sldId id="267" r:id="rId41"/>
    <p:sldId id="265" r:id="rId42"/>
    <p:sldId id="266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1.xml"/><Relationship Id="rId3" Type="http://schemas.openxmlformats.org/officeDocument/2006/relationships/slideMaster" Target="slideMasters/slideMaster3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6.xml"/><Relationship Id="rId42" Type="http://schemas.openxmlformats.org/officeDocument/2006/relationships/slide" Target="slides/slide14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" Target="slides/slide5.xml"/><Relationship Id="rId38" Type="http://schemas.openxmlformats.org/officeDocument/2006/relationships/slide" Target="slides/slide10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Master" Target="slideMasters/slideMaster20.xml"/><Relationship Id="rId29" Type="http://schemas.openxmlformats.org/officeDocument/2006/relationships/slide" Target="slides/slide1.xml"/><Relationship Id="rId41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" Target="slides/slide4.xml"/><Relationship Id="rId37" Type="http://schemas.openxmlformats.org/officeDocument/2006/relationships/slide" Target="slides/slide9.xml"/><Relationship Id="rId40" Type="http://schemas.openxmlformats.org/officeDocument/2006/relationships/slide" Target="slides/slide12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" Target="slides/slide8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3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" Target="slides/slide2.xml"/><Relationship Id="rId35" Type="http://schemas.openxmlformats.org/officeDocument/2006/relationships/slide" Target="slides/slide7.xml"/><Relationship Id="rId43" Type="http://schemas.openxmlformats.org/officeDocument/2006/relationships/slide" Target="slides/slide15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themeOverride" Target="../theme/themeOverride3.xml"/></Relationships>
</file>

<file path=ppt/slideLayouts/_rels/slideLayout15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themeOverride" Target="../theme/themeOverride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2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24.xml"/></Relationships>
</file>

<file path=ppt/slideLayouts/_rels/slideLayout2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2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2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2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2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2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wmf"/><Relationship Id="rId1" Type="http://schemas.openxmlformats.org/officeDocument/2006/relationships/slideMaster" Target="../slideMasters/slideMaster10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5BAE6-16F6-4ECB-B728-C005E8C20816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B1C69-26AF-442E-AC2E-0ABEDFAB2B5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ADF61-B8C6-40FE-94C2-BA34ABF12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93640-2281-447E-9ABE-47884D1177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F04C3-0DD1-44CD-98D8-B5237B877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CBDBA-0807-4C5A-9955-4AA811E56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A671C-5297-4A81-A9D0-DA037933C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569D5-FB80-4240-8FDB-23F18E0FEB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1D055-BC6D-4124-AC36-A9C6A5671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8C98C-5F61-4C8D-9441-E445293752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D6430-1808-49E4-A8A0-56CBA7429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650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650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99211-21AD-4897-85A2-70FCAA547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571E1-8FBB-49B2-B028-89730F1D26A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6EFB7-5344-4FDD-B4D9-ADFD9792E820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9CAB8-7B31-4B9E-9D97-2C30EA430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A2F88-8B1A-4E3D-8E09-CCAAF3C6A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24DFC-E17C-4DF1-8B66-19C91D582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FE744-A897-461D-8113-6742E79243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2C9A2-1861-4AEF-962E-651C5A6D7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12712-F60F-4895-B3B1-FA4203FF5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FFBE8-8668-4891-B493-C1548730A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9DAF9-EAC3-4EB3-8F15-A4367ECE6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DE283-35C0-4306-B146-E20E1B8B9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1F059-669B-4405-8CE0-DAD6665F5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A8D90-8413-4D83-915F-BD808039EF19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445FE-28D3-472E-83E1-6993AA761351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FB09F-D7D4-4751-8C83-B764C029C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1388C-E96C-4D95-ACBD-36CE8CB54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5A68E-9354-4295-AECB-975392D11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59C32-AC83-452C-849A-2CAA4C4D6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79EE2-4FE1-4B6A-A04E-2BB39A05B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B75D0-DF08-4918-A298-13DA352B70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A4F36-923D-4B61-8FE3-0945783F1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30FC3-D6C4-4C7B-B092-10F62F0A2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B3F38-891A-4CB6-8B9E-B920D07C9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2F1FB-7D8E-4DF4-9A4A-F453D8A4B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F536F-49DA-46CC-A93E-58583FD90C0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3DF14-8115-48A8-A61D-307EAE6A0BA5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B3320-EF65-4CFA-88C2-C103D444FF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6D273-E24E-416D-BB8B-F4134D49B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951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4951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507A9-7504-48EE-AF7A-26C71C0C04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0E043-4CBE-40ED-9D43-C5FC50F9D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5C145-6AE4-4CF4-BE07-DB6F6CA78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34203-D65F-4113-99C1-67312739CA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29649-D6A4-4814-A532-4A58F2DEE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F753D-34DD-417D-81F1-CAF9BBD295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BF27A-8C27-4AF4-BB9B-60A3DB0BBA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C7ED9-AA79-44C1-AE0B-B9AEB0A9A3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566FE-C7FD-4229-B56E-2006CA4CE6A0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C7BE0-75B2-429D-8AD7-225343A478F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936C7-B280-4B1A-B172-62B970009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A009D-9E70-46C3-BFD7-DA5B9E35C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F9733-2FB9-489A-AD79-B3E0DD0E0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A8DB8-4A34-4B9E-B628-3AD6DB73DD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217B5-6BFB-420B-AC16-32DF618A88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07C3F-1EFD-45C9-B47D-F973B54E6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C6777-ADD8-493C-B7A8-0A5F5FAB9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E7A69-989B-4CE5-8C05-38DF8A9A1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D3754-5A57-4E2D-96E5-30678FDE0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71766-1FF4-4D17-AA18-825573F3F6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12D4C-45E0-448F-B1FD-306BC5203EB2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EE7ED-15B7-4FE3-AB95-D5871A61E75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2D92C-F14A-47B8-B630-E0408B90E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81E49-65A9-4EB9-B971-C51EA68BA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A423C-19C5-476C-895B-DCABC882F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793E3-5C78-4A82-B323-463840D5E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84D9C-17A4-4A97-8C43-3AFB9EFF2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051C45-4B0A-4664-837D-EB2E3455D96A}" type="datetimeFigureOut">
              <a:rPr lang="ru-RU" smtClean="0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75FB52-DE1D-4018-BDE2-F227047C6A4E}" type="slidenum">
              <a:rPr lang="tt-RU" smtClean="0"/>
              <a:pPr>
                <a:defRPr/>
              </a:pPr>
              <a:t>‹#›</a:t>
            </a:fld>
            <a:endParaRPr lang="tt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217F0-B184-4FC9-906A-24B785CF7159}" type="datetimeFigureOut">
              <a:rPr lang="ru-RU" smtClean="0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41C6C0-8105-4BA9-8FD9-04400E4F99B8}" type="slidenum">
              <a:rPr lang="tt-RU" smtClean="0"/>
              <a:pPr>
                <a:defRPr/>
              </a:pPr>
              <a:t>‹#›</a:t>
            </a:fld>
            <a:endParaRPr lang="tt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53C379-E6FB-4459-BE40-D3FC520F5C71}" type="datetimeFigureOut">
              <a:rPr lang="ru-RU" smtClean="0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35AEC7-F532-40A7-A7BA-D39793B7239F}" type="slidenum">
              <a:rPr lang="tt-RU" smtClean="0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A66938-65A1-4996-9ECD-CBA6A7F1E70C}" type="datetimeFigureOut">
              <a:rPr lang="ru-RU" smtClean="0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CDFC98-C96F-45AB-A278-964616CC533F}" type="slidenum">
              <a:rPr lang="tt-RU" smtClean="0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9E028-992B-406F-BA69-4703E9EC010B}" type="datetimeFigureOut">
              <a:rPr lang="ru-RU" smtClean="0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26EAF-1DD8-48A6-8E1E-234DE17CFB5A}" type="slidenum">
              <a:rPr lang="tt-RU" smtClean="0"/>
              <a:pPr>
                <a:defRPr/>
              </a:pPr>
              <a:t>‹#›</a:t>
            </a:fld>
            <a:endParaRPr lang="tt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40638-5090-4074-8560-7F4CB28B4A6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3A4CC-3547-47A4-BC7A-E3BAC284812A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3D3446-C46D-4097-85D6-BA72A1124C97}" type="datetimeFigureOut">
              <a:rPr lang="ru-RU" smtClean="0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907C7-6D1D-4BB8-A6D0-BBEFD15B67C1}" type="slidenum">
              <a:rPr lang="tt-RU" smtClean="0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E7D707-AAED-4769-AFFB-7C8BE0378318}" type="datetimeFigureOut">
              <a:rPr lang="ru-RU" smtClean="0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t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386A01A-0AD4-4608-BD23-8579E6CB0310}" type="slidenum">
              <a:rPr lang="tt-RU" smtClean="0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6861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tt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A60C4-2A19-405E-9045-88A7F605AB4E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0D184-A2C1-4B88-BD21-AF87BE8F9209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69967-AF3A-4747-8B79-5DD816CCCA34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155A9-3C56-4141-AF80-89D5A5406E2E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C5BAE6-16F6-4ECB-B728-C005E8C20816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6B1C69-26AF-442E-AC2E-0ABEDFAB2B5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C571E1-8FBB-49B2-B028-89730F1D26A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36EFB7-5344-4FDD-B4D9-ADFD9792E820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DA8D90-8413-4D83-915F-BD808039EF19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4445FE-28D3-472E-83E1-6993AA761351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2F536F-49DA-46CC-A93E-58583FD90C0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43DF14-8115-48A8-A61D-307EAE6A0BA5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0566FE-C7FD-4229-B56E-2006CA4CE6A0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CC7BE0-75B2-429D-8AD7-225343A478F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512D4C-45E0-448F-B1FD-306BC5203EB2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DEE7ED-15B7-4FE3-AB95-D5871A61E75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159D7-3A22-4F7E-98B8-4E747B80397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99159-5C42-46E3-82B2-26768013E44E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F40638-5090-4074-8560-7F4CB28B4A6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E3A4CC-3547-47A4-BC7A-E3BAC284812A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D159D7-3A22-4F7E-98B8-4E747B80397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499159-5C42-46E3-82B2-26768013E44E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C411A-5429-49F9-BF08-58C1F33727D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B0759-E883-4E21-99BE-B80C1AE4AFF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27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7271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tt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9E051C45-4B0A-4664-837D-EB2E3455D96A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B75FB52-DE1D-4018-BDE2-F227047C6A4E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B5403-ABC5-4014-9156-C2D0022C752A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B1F43-D954-4CA2-9018-25BB36E359A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9217F0-B184-4FC9-906A-24B785CF7159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1C6C0-8105-4BA9-8FD9-04400E4F99B8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1018E-34AC-47BA-92D6-D8E0ED65264F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8CE2D-BC09-4610-9592-9DC7182119F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D35AE-2283-48E9-8EF7-DC972D72ADB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2B9FE-E514-4AA3-B037-90887D1A6EB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7D707-AAED-4769-AFFB-7C8BE037831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6A01A-0AD4-4608-BD23-8579E6CB0310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3C379-E6FB-4459-BE40-D3FC520F5C7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5AEC7-F532-40A7-A7BA-D39793B7239F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FC411A-5429-49F9-BF08-58C1F33727D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BB0759-E883-4E21-99BE-B80C1AE4AFF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66938-65A1-4996-9ECD-CBA6A7F1E70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DFC98-C96F-45AB-A278-964616CC533F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9E028-992B-406F-BA69-4703E9EC010B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26EAF-1DD8-48A6-8E1E-234DE17CFB5A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969F3-05E0-4831-80C1-93173694770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36997-8DAF-40C1-A4AF-2070BF026A79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D3446-C46D-4097-85D6-BA72A1124C97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907C7-6D1D-4BB8-A6D0-BBEFD15B67C1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tt-RU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00C0-95EA-4689-8108-201918C58D4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341A7-08C6-44CC-BFE1-4C417E23884A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117BB-4C11-4EC4-A2AD-FAE494839AA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E25A0-4B2A-4645-A095-82E59D8A223C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811B1-1BE8-4DE2-B57B-4D45A03AEE85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84D5D-A631-4FF6-B30A-2368748530FD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B80C0-D9ED-40F2-AFC4-A62DB18D4A1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E21CC-6C00-442E-8D65-C3E21D6B72A4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542C6-17EE-4AF4-8984-A32348496672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510BCB-B929-42DC-B009-B5B11EC39EE5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94E3F-4FB5-4A2B-8E16-A8C035F1889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3547B-4A50-4539-9467-4E3C6C269BE8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85" y="1604"/>
              <a:ext cx="449" cy="299"/>
              <a:chOff x="720" y="336"/>
              <a:chExt cx="624" cy="432"/>
            </a:xfrm>
          </p:grpSpPr>
          <p:sp>
            <p:nvSpPr>
              <p:cNvPr id="12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63" y="1870"/>
              <a:ext cx="466" cy="299"/>
              <a:chOff x="912" y="2640"/>
              <a:chExt cx="672" cy="432"/>
            </a:xfrm>
          </p:grpSpPr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2716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72717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tt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dt" sz="half" idx="10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9E051C45-4B0A-4664-837D-EB2E3455D96A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16" name="Rectangle 1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pPr>
              <a:defRPr/>
            </a:pPr>
            <a:fld id="{FB75FB52-DE1D-4018-BDE2-F227047C6A4E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3CACC-16DE-48E3-B034-144C94E55A74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C6DD9-357E-4108-85FA-233BAA99AAF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AD8AD-796C-4284-A3F1-22E22A378A92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C5773-99E4-41A8-A4D1-27044893355D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4D95F-F727-4B7E-A5D3-EFD2B4863E39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E3A8B-55DD-43F4-8ED2-66E8BA3CDAB6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46CA2-A895-4756-9AB4-D5F61B707904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1E43B-282A-4444-BB49-D1F71B1ADE15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5DE69-BAE6-4D13-95FB-8D65CC963A4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E0857-E092-4E00-9224-45122C5DA68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9318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tt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0EB44-D05B-493D-A86E-1169B092AA5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7406F-866C-498B-9B55-914CB7A9415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76FB8-F294-4EBA-8982-EA4C6F9CF10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E5784-D658-43DA-A3FF-F88530D87300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2165E-D075-4024-B5C5-831B55531047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F7D16-8FB2-4BE2-8CF4-7FEE1B576EC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77AA8-8522-496D-9C5D-ADFA5F337BF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5055A-B580-4F9A-BFB8-56584BB1E073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13E67-4411-4FD7-AD68-6C98EBBBB0A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A9A0F-8A93-4400-81B9-7F10B522727E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BB5403-ABC5-4014-9156-C2D0022C752A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B1F43-D954-4CA2-9018-25BB36E359A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644B4-FD22-443E-BEB3-CF4BF9D8CE14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F4F5F-1F82-461C-A25B-68095D684D61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B8362-9F16-4DFC-AB53-7C0698081BF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8CEB0-6787-45AF-BB51-B8CCF1D34A3C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F9C88-3306-4BD9-B170-731816BD8020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98269-AF52-4028-B720-DFD27A524D9B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1FFDC-A5C5-4898-B3A1-24BBE467252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93276-B11E-46B8-99CA-ADE50D91CDC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68242-F3CF-4E06-A6DB-95D3FE2A6C65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5B3C0-73EA-4092-B410-6DDAEA71926F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7FFAB-1F09-42A3-B778-8E8C43E01FF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76AE3-06BD-43E3-98A6-B238F0835DE8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5625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105626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tt-RU"/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DECE6CD3-E960-43F3-B2DB-8145A86E7DBD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149B8393-A362-4384-B135-E99B46473719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B0AD4-1D95-4AE2-8E63-D06AAE10DF3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C366B-4784-460D-A348-C81C3AB76AFA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77C9B-8365-4E9A-9A40-218AA2564515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617CD-04EF-478C-9DFC-E44E86168BD5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2BBF8-EA5C-429E-B14B-E5B9CD3DFBB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B163EE-1379-4587-9EDA-B7648A3095B8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99217F0-B184-4FC9-906A-24B785CF7159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1C6C0-8105-4BA9-8FD9-04400E4F99B8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D964C-9813-4731-8D3E-AF984464AD70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302A6-2DAC-4269-BE95-786B7F63AAF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D6FDF-F584-49C5-B38D-EDCB2D6A3D0A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59B58-64AD-447D-BA73-240CB98BF5E9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783C0-DE4D-4506-B41E-5605887F94CA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C793C-6B92-44BF-81AC-37C9FD27DEC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00B48-FD61-4D4B-9D5C-02CF52D3B5FF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016CA-0389-4CC8-B937-263F5C0D5BDE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C0A18-C105-43AC-94BF-38568086725B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32601-B6F8-47B4-B00E-43D39B4AC8F1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12093-6F4B-4D55-B63D-1AC24C85BC3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93627-F925-4F39-AA96-388162B7B7EC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01ACB-53FB-4820-AECA-4EE89F0B58F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C838B-AD3C-475A-8E13-D63D18C7B983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312" y="187"/>
              <a:ext cx="4299" cy="3372"/>
              <a:chOff x="0" y="0"/>
              <a:chExt cx="5533" cy="4341"/>
            </a:xfrm>
          </p:grpSpPr>
          <p:grpSp>
            <p:nvGrpSpPr>
              <p:cNvPr id="5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1339" y="787"/>
                  <a:ext cx="2919" cy="2150"/>
                  <a:chOff x="1265" y="815"/>
                  <a:chExt cx="2919" cy="2150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5"/>
                    <a:ext cx="2919" cy="215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1"/>
                    <a:ext cx="578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22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4" y="1503"/>
                    <a:ext cx="1259" cy="2325"/>
                    <a:chOff x="3470" y="1531"/>
                    <a:chExt cx="1259" cy="2325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4" y="2237"/>
                      <a:ext cx="1726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9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3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2"/>
                    <a:ext cx="2462" cy="1331"/>
                    <a:chOff x="2864" y="2020"/>
                    <a:chExt cx="2462" cy="1331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20"/>
                      <a:ext cx="1813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4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4"/>
                    <a:ext cx="2478" cy="1064"/>
                    <a:chOff x="2896" y="1832"/>
                    <a:chExt cx="2478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2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6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6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6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1" cy="657"/>
                    <a:chOff x="2958" y="1414"/>
                    <a:chExt cx="2341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2"/>
                    <a:chOff x="2983" y="1269"/>
                    <a:chExt cx="2150" cy="342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0"/>
                    <a:ext cx="1879" cy="426"/>
                    <a:chOff x="2938" y="918"/>
                    <a:chExt cx="1879" cy="426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8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8"/>
                      <a:ext cx="172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1"/>
                      <a:ext cx="92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2" cy="1333"/>
                    <a:chOff x="-5" y="2196"/>
                    <a:chExt cx="2462" cy="1333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1" cy="3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3" cy="54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3"/>
                    <a:chOff x="-52" y="2009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6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7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6"/>
                    <a:ext cx="2472" cy="927"/>
                    <a:chOff x="-74" y="1814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4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8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3"/>
                    <a:ext cx="2340" cy="656"/>
                    <a:chOff x="23" y="1591"/>
                    <a:chExt cx="2340" cy="656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8" y="1591"/>
                      <a:ext cx="1543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9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7"/>
                    <a:ext cx="2150" cy="344"/>
                    <a:chOff x="189" y="1445"/>
                    <a:chExt cx="2150" cy="344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5"/>
                      <a:ext cx="754" cy="34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0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1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2"/>
                    <a:ext cx="1849" cy="553"/>
                    <a:chOff x="616" y="900"/>
                    <a:chExt cx="1849" cy="553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2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0"/>
                    <a:ext cx="1767" cy="742"/>
                    <a:chOff x="911" y="590"/>
                    <a:chExt cx="1767" cy="742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3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4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5"/>
                    <a:ext cx="778" cy="1514"/>
                    <a:chOff x="1633" y="103"/>
                    <a:chExt cx="778" cy="1514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3" y="959"/>
                      <a:ext cx="110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28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5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5" cy="1535"/>
                    <a:chOff x="1935" y="28"/>
                    <a:chExt cx="635" cy="1535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2" y="925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5"/>
                      <a:ext cx="569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6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6" cy="566"/>
                    <a:chOff x="2822" y="672"/>
                    <a:chExt cx="1846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3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7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2" cy="717"/>
                    <a:chOff x="2683" y="445"/>
                    <a:chExt cx="1782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5"/>
                      <a:ext cx="664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9"/>
                    <a:ext cx="1026" cy="1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16398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39" cy="1520"/>
                    <a:chOff x="2800" y="41"/>
                    <a:chExt cx="639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08" y="183"/>
                      <a:ext cx="570" cy="28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9" y="135"/>
                    <a:ext cx="1016" cy="1463"/>
                    <a:chOff x="2935" y="163"/>
                    <a:chExt cx="1016" cy="1463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4" y="912"/>
                      <a:ext cx="1155" cy="26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61"/>
                      <a:ext cx="621" cy="42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4"/>
                    <a:ext cx="241" cy="1448"/>
                    <a:chOff x="2731" y="32"/>
                    <a:chExt cx="241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0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4" cy="2449"/>
                    <a:chOff x="943" y="1769"/>
                    <a:chExt cx="1084" cy="2449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07" y="2475"/>
                      <a:ext cx="1726" cy="3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2"/>
                    <a:chOff x="1455" y="1936"/>
                    <a:chExt cx="766" cy="2372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8" y="2578"/>
                      <a:ext cx="159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5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0" y="1961"/>
                    <a:ext cx="460" cy="2329"/>
                    <a:chOff x="1954" y="1989"/>
                    <a:chExt cx="493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38" y="2691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0" y="3895"/>
                      <a:ext cx="917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5"/>
                    <a:chOff x="3334" y="1717"/>
                    <a:chExt cx="1125" cy="2425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9"/>
                    <a:ext cx="882" cy="2424"/>
                    <a:chOff x="3181" y="1867"/>
                    <a:chExt cx="882" cy="2424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2"/>
                      <a:ext cx="1649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6" y="3615"/>
                      <a:ext cx="884" cy="46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6"/>
                    <a:ext cx="620" cy="2385"/>
                    <a:chOff x="3006" y="1984"/>
                    <a:chExt cx="620" cy="2385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61"/>
                      <a:ext cx="160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5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2"/>
                    <a:ext cx="404" cy="2220"/>
                    <a:chOff x="2819" y="2100"/>
                    <a:chExt cx="404" cy="2220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1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7" cy="2185"/>
                    <a:chOff x="2287" y="2135"/>
                    <a:chExt cx="427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3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163999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33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6"/>
                    <a:ext cx="2568" cy="2047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1"/>
                    <a:ext cx="2017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8" y="1181"/>
                    <a:ext cx="1426" cy="2380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0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3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8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20253369">
                  <a:off x="3279" y="1529"/>
                  <a:ext cx="443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34" name="Group 120"/>
            <p:cNvGrpSpPr>
              <a:grpSpLocks/>
            </p:cNvGrpSpPr>
            <p:nvPr/>
          </p:nvGrpSpPr>
          <p:grpSpPr bwMode="auto">
            <a:xfrm>
              <a:off x="1476" y="452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63975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63976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1018E-34AC-47BA-92D6-D8E0ED65264F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B8CE2D-BC09-4610-9592-9DC7182119F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461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461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BFB0A-7BAE-494C-845E-630260C4D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6EA7E-429A-4286-B29D-4A3AE5D28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CD35AE-2283-48E9-8EF7-DC972D72ADB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32B9FE-E514-4AA3-B037-90887D1A6EB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2F967-E784-4DF8-8F7B-3FBDA4221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A508D-6F73-47C0-8ED2-5EA52DBC6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E2C8B-76F9-475F-B9F6-950664C39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0EBE5-188E-4EBB-BA5C-8F923AECC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7F106-6894-4225-90D8-220DFC632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79A46-E6FC-4B77-8FD5-B457F856D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11D66-B676-4A38-9DED-2CEF08720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AD1B8-4E90-4C72-9836-C968C25BA0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AB39B-7BEC-4434-872A-6C1A39FFE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3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3DCC2-AF32-40C9-A9D6-C8FA39516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E7D707-AAED-4769-AFFB-7C8BE037831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5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86A01A-0AD4-4608-BD23-8579E6CB0310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A49AC-1F0D-4FCC-91D5-B319C8769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1D615-27F0-44C2-87E6-01A341777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B557E-3F5C-4736-AF79-1462B8165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38880-CDA8-4114-A62D-1ACABD9551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51ED5-1FE6-4471-AFF7-E72D4D512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C0DDD-7FD7-4A35-9F77-7F31F3BE5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B44D3-E6B1-43C9-B3E0-105B56DC0F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BC7193-AC8C-48CB-BB02-3756C88AF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411AE-026C-4442-B8EB-05FD007ED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38D82-AE5B-4E3A-ABB8-B63AC5B4EE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3C379-E6FB-4459-BE40-D3FC520F5C7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5AEC7-F532-40A7-A7BA-D39793B7239F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F373D-F2D5-4107-BF36-DC0C6BB6D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4944" y="0"/>
              <a:ext cx="816" cy="3975"/>
              <a:chOff x="4944" y="0"/>
              <a:chExt cx="816" cy="3975"/>
            </a:xfrm>
          </p:grpSpPr>
          <p:grpSp>
            <p:nvGrpSpPr>
              <p:cNvPr id="4" name="Group 7"/>
              <p:cNvGrpSpPr>
                <a:grpSpLocks/>
              </p:cNvGrpSpPr>
              <p:nvPr userDrawn="1"/>
            </p:nvGrpSpPr>
            <p:grpSpPr bwMode="auto">
              <a:xfrm>
                <a:off x="5280" y="0"/>
                <a:ext cx="480" cy="1431"/>
                <a:chOff x="5280" y="0"/>
                <a:chExt cx="480" cy="1431"/>
              </a:xfrm>
            </p:grpSpPr>
            <p:grpSp>
              <p:nvGrpSpPr>
                <p:cNvPr id="8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6" y="-1"/>
                  <a:ext cx="174" cy="176"/>
                  <a:chOff x="1667" y="323"/>
                  <a:chExt cx="1690" cy="2560"/>
                </a:xfrm>
              </p:grpSpPr>
              <p:grpSp>
                <p:nvGrpSpPr>
                  <p:cNvPr id="2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67" y="323"/>
                    <a:ext cx="1690" cy="2560"/>
                    <a:chOff x="1667" y="323"/>
                    <a:chExt cx="1690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4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86" y="381"/>
                      <a:ext cx="864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5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2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69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4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</p:grpSp>
      <p:sp>
        <p:nvSpPr>
          <p:cNvPr id="99385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9386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D1591-37FE-4F27-8AAF-C1E328CC4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01E90-6465-4426-A9EA-1AFFEEDD71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72904-6160-4948-B855-15AD9773E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63525" y="1598613"/>
            <a:ext cx="3616325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32250" y="1598613"/>
            <a:ext cx="3617913" cy="44973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4ADF61-B8C6-40FE-94C2-BA34ABF126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B93640-2281-447E-9ABE-47884D1177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2F04C3-0DD1-44CD-98D8-B5237B8776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CBDBA-0807-4C5A-9955-4AA811E56C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A671C-5297-4A81-A9D0-DA037933CD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6569D5-FB80-4240-8FDB-23F18E0FEB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66938-65A1-4996-9ECD-CBA6A7F1E70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DFC98-C96F-45AB-A278-964616CC533F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81D055-BC6D-4124-AC36-A9C6A56718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5827713" y="227013"/>
            <a:ext cx="1868487" cy="58689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219075" y="227013"/>
            <a:ext cx="5456238" cy="58689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18C98C-5F61-4C8D-9441-E445293752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6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DD6430-1808-49E4-A8A0-56CBA74293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6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650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0650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399211-21AD-4897-85A2-70FCAA5473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F9CAB8-7B31-4B9E-9D97-2C30EA430C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CA2F88-8B1A-4E3D-8E09-CCAAF3C6AE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24DFC-E17C-4DF1-8B66-19C91D582B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2FE744-A897-461D-8113-6742E79243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2C9A2-1861-4AEF-962E-651C5A6D7A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B12712-F60F-4895-B3B1-FA4203FF5E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9E028-992B-406F-BA69-4703E9EC010B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126EAF-1DD8-48A6-8E1E-234DE17CFB5A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FFBE8-8668-4891-B493-C1548730A1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49DAF9-EAC3-4EB3-8F15-A4367ECE6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DE283-35C0-4306-B146-E20E1B8B93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1F059-669B-4405-8CE0-DAD6665F5A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3721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3721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FB09F-D7D4-4751-8C83-B764C029C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1388C-E96C-4D95-ACBD-36CE8CB54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E5A68E-9354-4295-AECB-975392D11C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559C32-AC83-452C-849A-2CAA4C4D6D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079EE2-4FE1-4B6A-A04E-2BB39A05B8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8B75D0-DF08-4918-A298-13DA352B70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0969F3-05E0-4831-80C1-93173694770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B36997-8DAF-40C1-A4AF-2070BF026A79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AA4F36-923D-4B61-8FE3-0945783F1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30FC3-D6C4-4C7B-B092-10F62F0A23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B3F38-891A-4CB6-8B9E-B920D07C9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2F1FB-7D8E-4DF4-9A4A-F453D8A4B2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AB3320-EF65-4CFA-88C2-C103D444FF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8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06D273-E24E-416D-BB8B-F4134D49B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Freeform 5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Freeform 6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7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8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6" name="Freeform 9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951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36725"/>
            <a:ext cx="7772400" cy="1920875"/>
          </a:xfrm>
        </p:spPr>
        <p:txBody>
          <a:bodyPr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49516" name="Rectangle 1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" name="Rectangle 13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Rectangle 1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5157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Rectangle 1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5475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2507A9-7504-48EE-AF7A-26C71C0C04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0E043-4CBE-40ED-9D43-C5FC50F9D2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D5C145-6AE4-4CF4-BE07-DB6F6CA786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E34203-D65F-4113-99C1-67312739CA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3D3446-C46D-4097-85D6-BA72A1124C97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3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3907C7-6D1D-4BB8-A6D0-BBEFD15B67C1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2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129649-D6A4-4814-A532-4A58F2DEE1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9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6F753D-34DD-417D-81F1-CAF9BBD295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DBF27A-8C27-4AF4-BB9B-60A3DB0BBA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C7ED9-AA79-44C1-AE0B-B9AEB0A9A3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F936C7-B280-4B1A-B172-62B9700093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DA009D-9E70-46C3-BFD7-DA5B9E35C0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4F9733-2FB9-489A-AD79-B3E0DD0E02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14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6A8DB8-4A34-4B9E-B628-3AD6DB73DD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217B5-6BFB-420B-AC16-32DF618A88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07C3F-1EFD-45C9-B47D-F973B54E6D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 smtClean="0"/>
              <a:t>Образец подзаголовка</a:t>
            </a:r>
            <a:endParaRPr lang="tt-RU"/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1500C0-95EA-4689-8108-201918C58D4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3341A7-08C6-44CC-BFE1-4C417E23884A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3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C6777-ADD8-493C-B7A8-0A5F5FAB92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0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1E7A69-989B-4CE5-8C05-38DF8A9A16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0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D3754-5A57-4E2D-96E5-30678FDE00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0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D71766-1FF4-4D17-AA18-825573F3F6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0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72D92C-F14A-47B8-B630-E0408B90EF8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0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E81E49-65A9-4EB9-B971-C51EA68BA1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0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A423C-19C5-476C-895B-DCABC882F7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0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793E3-5C78-4A82-B323-463840D5E6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0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92100"/>
            <a:ext cx="8229600" cy="5727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884D9C-17A4-4A97-8C43-3AFB9EFF2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FD117BB-4C11-4EC4-A2AD-FAE494839AA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1E25A0-4B2A-4645-A095-82E59D8A223C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811B1-1BE8-4DE2-B57B-4D45A03AEE85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584D5D-A631-4FF6-B30A-2368748530FD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B80C0-D9ED-40F2-AFC4-A62DB18D4A1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3E21CC-6C00-442E-8D65-C3E21D6B72A4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542C6-17EE-4AF4-8984-A32348496672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510BCB-B929-42DC-B009-B5B11EC39EE5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494E3F-4FB5-4A2B-8E16-A8C035F1889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3547B-4A50-4539-9467-4E3C6C269BE8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A3CACC-16DE-48E3-B034-144C94E55A74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2C6DD9-357E-4108-85FA-233BAA99AAF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3AD8AD-796C-4284-A3F1-22E22A378A92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EC5773-99E4-41A8-A4D1-27044893355D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54D95F-F727-4B7E-A5D3-EFD2B4863E39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4E3A8B-55DD-43F4-8ED2-66E8BA3CDAB6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646CA2-A895-4756-9AB4-D5F61B707904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1E43B-282A-4444-BB49-D1F71B1ADE15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2640013" y="6477000"/>
            <a:ext cx="5508625" cy="274638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C5DE69-BAE6-4D13-95FB-8D65CC963A4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7E0857-E092-4E00-9224-45122C5DA68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9318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tt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D0EB44-D05B-493D-A86E-1169B092AA5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97406F-866C-498B-9B55-914CB7A9415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F76FB8-F294-4EBA-8982-EA4C6F9CF10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1E5784-D658-43DA-A3FF-F88530D87300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32165E-D075-4024-B5C5-831B55531047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F7D16-8FB2-4BE2-8CF4-7FEE1B576EC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C77AA8-8522-496D-9C5D-ADFA5F337BF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F5055A-B580-4F9A-BFB8-56584BB1E073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E13E67-4411-4FD7-AD68-6C98EBBBB0A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7A9A0F-8A93-4400-81B9-7F10B522727E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D644B4-FD22-443E-BEB3-CF4BF9D8CE14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9F4F5F-1F82-461C-A25B-68095D684D61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CB8362-9F16-4DFC-AB53-7C0698081BF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48CEB0-6787-45AF-BB51-B8CCF1D34A3C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BF9C88-3306-4BD9-B170-731816BD8020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398269-AF52-4028-B720-DFD27A524D9B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01FFDC-A5C5-4898-B3A1-24BBE467252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D93276-B11E-46B8-99CA-ADE50D91CDC2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A68242-F3CF-4E06-A6DB-95D3FE2A6C65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5B3C0-73EA-4092-B410-6DDAEA71926F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37FFAB-1F09-42A3-B778-8E8C43E01FF3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76AE3-06BD-43E3-98A6-B238F0835DE8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4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7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8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9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0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1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2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3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4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5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7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8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9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1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2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3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4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5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6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7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8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9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0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1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3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5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7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8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9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0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1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2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3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5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6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7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8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9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0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1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2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3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4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5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6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7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8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9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0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1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2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3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4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5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6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7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8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9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0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1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2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3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4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5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7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8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9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0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1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5625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105626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tt-RU"/>
          </a:p>
        </p:txBody>
      </p:sp>
      <p:sp>
        <p:nvSpPr>
          <p:cNvPr id="155" name="Rectangle 155"/>
          <p:cNvSpPr>
            <a:spLocks noGrp="1" noChangeArrowheads="1"/>
          </p:cNvSpPr>
          <p:nvPr>
            <p:ph type="dt" sz="quarter" idx="10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DECE6CD3-E960-43F3-B2DB-8145A86E7DBD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156" name="Rectangle 15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157" name="Rectangle 15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149B8393-A362-4384-B135-E99B46473719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2B0AD4-1D95-4AE2-8E63-D06AAE10DF3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5C366B-4784-460D-A348-C81C3AB76AFA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3F77C9B-8365-4E9A-9A40-218AA2564515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3617CD-04EF-478C-9DFC-E44E86168BD5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2BBF8-EA5C-429E-B14B-E5B9CD3DFBB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B163EE-1379-4587-9EDA-B7648A3095B8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DD964C-9813-4731-8D3E-AF984464AD70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9302A6-2DAC-4269-BE95-786B7F63AAF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D6FDF-F584-49C5-B38D-EDCB2D6A3D0A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4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5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259B58-64AD-447D-BA73-240CB98BF5E9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783C0-DE4D-4506-B41E-5605887F94CA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3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4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BC793C-6B92-44BF-81AC-37C9FD27DEC7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500B48-FD61-4D4B-9D5C-02CF52D3B5FF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016CA-0389-4CC8-B937-263F5C0D5BDE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FC0A18-C105-43AC-94BF-38568086725B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F32601-B6F8-47B4-B00E-43D39B4AC8F1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12093-6F4B-4D55-B63D-1AC24C85BC3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E93627-F925-4F39-AA96-388162B7B7EC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5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01ACB-53FB-4820-AECA-4EE89F0B58FC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15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15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FC838B-AD3C-475A-8E13-D63D18C7B983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84388" y="296863"/>
            <a:ext cx="6823075" cy="5353050"/>
            <a:chOff x="1313" y="187"/>
            <a:chExt cx="4298" cy="3372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2194" y="601"/>
              <a:ext cx="596" cy="447"/>
              <a:chOff x="0" y="0"/>
              <a:chExt cx="768" cy="576"/>
            </a:xfrm>
          </p:grpSpPr>
          <p:sp>
            <p:nvSpPr>
              <p:cNvPr id="135" name="Oval 4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6" name="Oval 5"/>
              <p:cNvSpPr>
                <a:spLocks noChangeArrowheads="1"/>
              </p:cNvSpPr>
              <p:nvPr/>
            </p:nvSpPr>
            <p:spPr bwMode="hidden">
              <a:xfrm>
                <a:off x="276" y="253"/>
                <a:ext cx="187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1312" y="187"/>
              <a:ext cx="4299" cy="3372"/>
              <a:chOff x="0" y="0"/>
              <a:chExt cx="5533" cy="4341"/>
            </a:xfrm>
          </p:grpSpPr>
          <p:grpSp>
            <p:nvGrpSpPr>
              <p:cNvPr id="5" name="Group 7"/>
              <p:cNvGrpSpPr>
                <a:grpSpLocks/>
              </p:cNvGrpSpPr>
              <p:nvPr/>
            </p:nvGrpSpPr>
            <p:grpSpPr bwMode="auto">
              <a:xfrm>
                <a:off x="0" y="0"/>
                <a:ext cx="5470" cy="4341"/>
                <a:chOff x="0" y="0"/>
                <a:chExt cx="5470" cy="4341"/>
              </a:xfrm>
            </p:grpSpPr>
            <p:grpSp>
              <p:nvGrpSpPr>
                <p:cNvPr id="6" name="Group 8"/>
                <p:cNvGrpSpPr>
                  <a:grpSpLocks/>
                </p:cNvGrpSpPr>
                <p:nvPr/>
              </p:nvGrpSpPr>
              <p:grpSpPr bwMode="auto">
                <a:xfrm>
                  <a:off x="1339" y="787"/>
                  <a:ext cx="2919" cy="2150"/>
                  <a:chOff x="1265" y="815"/>
                  <a:chExt cx="2919" cy="2150"/>
                </a:xfrm>
              </p:grpSpPr>
              <p:sp>
                <p:nvSpPr>
                  <p:cNvPr id="133" name="Oval 9"/>
                  <p:cNvSpPr>
                    <a:spLocks noChangeArrowheads="1"/>
                  </p:cNvSpPr>
                  <p:nvPr/>
                </p:nvSpPr>
                <p:spPr bwMode="hidden">
                  <a:xfrm>
                    <a:off x="1265" y="815"/>
                    <a:ext cx="2919" cy="2150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2"/>
                      </a:gs>
                      <a:gs pos="100000">
                        <a:schemeClr val="bg1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34" name="Oval 10"/>
                  <p:cNvSpPr>
                    <a:spLocks noChangeArrowheads="1"/>
                  </p:cNvSpPr>
                  <p:nvPr/>
                </p:nvSpPr>
                <p:spPr bwMode="hidden">
                  <a:xfrm>
                    <a:off x="2379" y="1601"/>
                    <a:ext cx="578" cy="406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bg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7" name="Group 11"/>
                <p:cNvGrpSpPr>
                  <a:grpSpLocks/>
                </p:cNvGrpSpPr>
                <p:nvPr/>
              </p:nvGrpSpPr>
              <p:grpSpPr bwMode="auto">
                <a:xfrm>
                  <a:off x="0" y="0"/>
                  <a:ext cx="5470" cy="4341"/>
                  <a:chOff x="0" y="0"/>
                  <a:chExt cx="5470" cy="4341"/>
                </a:xfrm>
              </p:grpSpPr>
              <p:grpSp>
                <p:nvGrpSpPr>
                  <p:cNvPr id="22" name="Group 12"/>
                  <p:cNvGrpSpPr>
                    <a:grpSpLocks/>
                  </p:cNvGrpSpPr>
                  <p:nvPr/>
                </p:nvGrpSpPr>
                <p:grpSpPr bwMode="auto">
                  <a:xfrm>
                    <a:off x="3544" y="1503"/>
                    <a:ext cx="1259" cy="2325"/>
                    <a:chOff x="3470" y="1531"/>
                    <a:chExt cx="1259" cy="2325"/>
                  </a:xfrm>
                </p:grpSpPr>
                <p:sp>
                  <p:nvSpPr>
                    <p:cNvPr id="131" name="Freeform 13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2764" y="2237"/>
                      <a:ext cx="1726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2" name="Freeform 14"/>
                    <p:cNvSpPr>
                      <a:spLocks/>
                    </p:cNvSpPr>
                    <p:nvPr/>
                  </p:nvSpPr>
                  <p:spPr bwMode="hidden">
                    <a:xfrm rot="2711884">
                      <a:off x="4022" y="3149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3" name="Group 15"/>
                  <p:cNvGrpSpPr>
                    <a:grpSpLocks/>
                  </p:cNvGrpSpPr>
                  <p:nvPr/>
                </p:nvGrpSpPr>
                <p:grpSpPr bwMode="auto">
                  <a:xfrm>
                    <a:off x="2938" y="1992"/>
                    <a:ext cx="2462" cy="1331"/>
                    <a:chOff x="2864" y="2020"/>
                    <a:chExt cx="2462" cy="1331"/>
                  </a:xfrm>
                </p:grpSpPr>
                <p:sp>
                  <p:nvSpPr>
                    <p:cNvPr id="129" name="Freeform 16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2864" y="2020"/>
                      <a:ext cx="1813" cy="3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30" name="Freeform 17"/>
                    <p:cNvSpPr>
                      <a:spLocks/>
                    </p:cNvSpPr>
                    <p:nvPr/>
                  </p:nvSpPr>
                  <p:spPr bwMode="hidden">
                    <a:xfrm rot="2104081">
                      <a:off x="4352" y="2806"/>
                      <a:ext cx="974" cy="54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24" name="Group 18"/>
                  <p:cNvGrpSpPr>
                    <a:grpSpLocks/>
                  </p:cNvGrpSpPr>
                  <p:nvPr/>
                </p:nvGrpSpPr>
                <p:grpSpPr bwMode="auto">
                  <a:xfrm>
                    <a:off x="2970" y="1804"/>
                    <a:ext cx="2478" cy="1064"/>
                    <a:chOff x="2896" y="1832"/>
                    <a:chExt cx="2478" cy="1064"/>
                  </a:xfrm>
                </p:grpSpPr>
                <p:sp>
                  <p:nvSpPr>
                    <p:cNvPr id="127" name="Freeform 19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2896" y="1832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8" name="Freeform 20"/>
                    <p:cNvSpPr>
                      <a:spLocks/>
                    </p:cNvSpPr>
                    <p:nvPr/>
                  </p:nvSpPr>
                  <p:spPr bwMode="hidden">
                    <a:xfrm rot="1582915">
                      <a:off x="4442" y="2420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68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2998" y="1608"/>
                    <a:ext cx="2472" cy="927"/>
                    <a:chOff x="2924" y="1636"/>
                    <a:chExt cx="2472" cy="927"/>
                  </a:xfrm>
                </p:grpSpPr>
                <p:sp>
                  <p:nvSpPr>
                    <p:cNvPr id="125" name="Freeform 22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2924" y="1636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6" name="Freeform 23"/>
                    <p:cNvSpPr>
                      <a:spLocks/>
                    </p:cNvSpPr>
                    <p:nvPr/>
                  </p:nvSpPr>
                  <p:spPr bwMode="hidden">
                    <a:xfrm rot="1080363">
                      <a:off x="4495" y="2036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69" name="Group 24"/>
                  <p:cNvGrpSpPr>
                    <a:grpSpLocks/>
                  </p:cNvGrpSpPr>
                  <p:nvPr/>
                </p:nvGrpSpPr>
                <p:grpSpPr bwMode="auto">
                  <a:xfrm>
                    <a:off x="3032" y="1386"/>
                    <a:ext cx="2341" cy="657"/>
                    <a:chOff x="2958" y="1414"/>
                    <a:chExt cx="2341" cy="657"/>
                  </a:xfrm>
                </p:grpSpPr>
                <p:sp>
                  <p:nvSpPr>
                    <p:cNvPr id="123" name="Freeform 25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2958" y="1414"/>
                      <a:ext cx="1544" cy="31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4" name="Freeform 26"/>
                    <p:cNvSpPr>
                      <a:spLocks/>
                    </p:cNvSpPr>
                    <p:nvPr/>
                  </p:nvSpPr>
                  <p:spPr bwMode="hidden">
                    <a:xfrm rot="463793">
                      <a:off x="4469" y="1582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0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057" y="1241"/>
                    <a:ext cx="2150" cy="342"/>
                    <a:chOff x="2983" y="1269"/>
                    <a:chExt cx="2150" cy="342"/>
                  </a:xfrm>
                </p:grpSpPr>
                <p:sp>
                  <p:nvSpPr>
                    <p:cNvPr id="121" name="Freeform 28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2983" y="1290"/>
                      <a:ext cx="1404" cy="22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2" name="Freeform 29"/>
                    <p:cNvSpPr>
                      <a:spLocks/>
                    </p:cNvSpPr>
                    <p:nvPr/>
                  </p:nvSpPr>
                  <p:spPr bwMode="hidden">
                    <a:xfrm rot="-84182">
                      <a:off x="4379" y="1269"/>
                      <a:ext cx="754" cy="34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1" name="Group 30"/>
                  <p:cNvGrpSpPr>
                    <a:grpSpLocks/>
                  </p:cNvGrpSpPr>
                  <p:nvPr/>
                </p:nvGrpSpPr>
                <p:grpSpPr bwMode="auto">
                  <a:xfrm>
                    <a:off x="3012" y="890"/>
                    <a:ext cx="1879" cy="426"/>
                    <a:chOff x="2938" y="918"/>
                    <a:chExt cx="1879" cy="426"/>
                  </a:xfrm>
                </p:grpSpPr>
                <p:sp>
                  <p:nvSpPr>
                    <p:cNvPr id="119" name="Freeform 31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2938" y="1129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20" name="Freeform 32"/>
                    <p:cNvSpPr>
                      <a:spLocks/>
                    </p:cNvSpPr>
                    <p:nvPr/>
                  </p:nvSpPr>
                  <p:spPr bwMode="hidden">
                    <a:xfrm rot="-802576">
                      <a:off x="4155" y="918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2" name="Group 33"/>
                  <p:cNvGrpSpPr>
                    <a:grpSpLocks/>
                  </p:cNvGrpSpPr>
                  <p:nvPr/>
                </p:nvGrpSpPr>
                <p:grpSpPr bwMode="auto">
                  <a:xfrm>
                    <a:off x="711" y="1625"/>
                    <a:ext cx="1257" cy="2326"/>
                    <a:chOff x="637" y="1653"/>
                    <a:chExt cx="1257" cy="2326"/>
                  </a:xfrm>
                </p:grpSpPr>
                <p:sp>
                  <p:nvSpPr>
                    <p:cNvPr id="117" name="Freeform 34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876" y="2358"/>
                      <a:ext cx="1724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8" name="Freeform 35"/>
                    <p:cNvSpPr>
                      <a:spLocks/>
                    </p:cNvSpPr>
                    <p:nvPr/>
                  </p:nvSpPr>
                  <p:spPr bwMode="hidden">
                    <a:xfrm rot="18888116" flipH="1">
                      <a:off x="419" y="3271"/>
                      <a:ext cx="92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3" name="Group 36"/>
                  <p:cNvGrpSpPr>
                    <a:grpSpLocks/>
                  </p:cNvGrpSpPr>
                  <p:nvPr/>
                </p:nvGrpSpPr>
                <p:grpSpPr bwMode="auto">
                  <a:xfrm>
                    <a:off x="69" y="2168"/>
                    <a:ext cx="2462" cy="1333"/>
                    <a:chOff x="-5" y="2196"/>
                    <a:chExt cx="2462" cy="1333"/>
                  </a:xfrm>
                </p:grpSpPr>
                <p:sp>
                  <p:nvSpPr>
                    <p:cNvPr id="115" name="Freeform 37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644" y="2196"/>
                      <a:ext cx="1811" cy="34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6" name="Freeform 38"/>
                    <p:cNvSpPr>
                      <a:spLocks/>
                    </p:cNvSpPr>
                    <p:nvPr/>
                  </p:nvSpPr>
                  <p:spPr bwMode="hidden">
                    <a:xfrm rot="19495919" flipH="1">
                      <a:off x="-5" y="2984"/>
                      <a:ext cx="973" cy="54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4" name="Group 39"/>
                  <p:cNvGrpSpPr>
                    <a:grpSpLocks/>
                  </p:cNvGrpSpPr>
                  <p:nvPr/>
                </p:nvGrpSpPr>
                <p:grpSpPr bwMode="auto">
                  <a:xfrm>
                    <a:off x="22" y="1981"/>
                    <a:ext cx="2477" cy="1063"/>
                    <a:chOff x="-52" y="2009"/>
                    <a:chExt cx="2477" cy="1063"/>
                  </a:xfrm>
                </p:grpSpPr>
                <p:sp>
                  <p:nvSpPr>
                    <p:cNvPr id="113" name="Freeform 40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689" y="2009"/>
                      <a:ext cx="1736" cy="30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4" name="Freeform 41"/>
                    <p:cNvSpPr>
                      <a:spLocks/>
                    </p:cNvSpPr>
                    <p:nvPr/>
                  </p:nvSpPr>
                  <p:spPr bwMode="hidden">
                    <a:xfrm rot="20017085" flipH="1">
                      <a:off x="-52" y="2596"/>
                      <a:ext cx="932" cy="47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7" name="Group 42"/>
                  <p:cNvGrpSpPr>
                    <a:grpSpLocks/>
                  </p:cNvGrpSpPr>
                  <p:nvPr/>
                </p:nvGrpSpPr>
                <p:grpSpPr bwMode="auto">
                  <a:xfrm>
                    <a:off x="0" y="1786"/>
                    <a:ext cx="2472" cy="927"/>
                    <a:chOff x="-74" y="1814"/>
                    <a:chExt cx="2472" cy="927"/>
                  </a:xfrm>
                </p:grpSpPr>
                <p:sp>
                  <p:nvSpPr>
                    <p:cNvPr id="111" name="Freeform 43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721" y="1814"/>
                      <a:ext cx="1677" cy="33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2" name="Freeform 44"/>
                    <p:cNvSpPr>
                      <a:spLocks/>
                    </p:cNvSpPr>
                    <p:nvPr/>
                  </p:nvSpPr>
                  <p:spPr bwMode="hidden">
                    <a:xfrm rot="20519637" flipH="1">
                      <a:off x="-74" y="2214"/>
                      <a:ext cx="901" cy="52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8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97" y="1563"/>
                    <a:ext cx="2340" cy="656"/>
                    <a:chOff x="23" y="1591"/>
                    <a:chExt cx="2340" cy="656"/>
                  </a:xfrm>
                </p:grpSpPr>
                <p:sp>
                  <p:nvSpPr>
                    <p:cNvPr id="109" name="Freeform 46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818" y="1591"/>
                      <a:ext cx="1543" cy="31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10" name="Freeform 47"/>
                    <p:cNvSpPr>
                      <a:spLocks/>
                    </p:cNvSpPr>
                    <p:nvPr/>
                  </p:nvSpPr>
                  <p:spPr bwMode="hidden">
                    <a:xfrm rot="21136207" flipH="1">
                      <a:off x="23" y="1758"/>
                      <a:ext cx="830" cy="48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79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63" y="1417"/>
                    <a:ext cx="2150" cy="344"/>
                    <a:chOff x="189" y="1445"/>
                    <a:chExt cx="2150" cy="344"/>
                  </a:xfrm>
                </p:grpSpPr>
                <p:sp>
                  <p:nvSpPr>
                    <p:cNvPr id="107" name="Freeform 49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935" y="1466"/>
                      <a:ext cx="1404" cy="21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8" name="Freeform 50"/>
                    <p:cNvSpPr>
                      <a:spLocks/>
                    </p:cNvSpPr>
                    <p:nvPr/>
                  </p:nvSpPr>
                  <p:spPr bwMode="hidden">
                    <a:xfrm rot="84182" flipH="1">
                      <a:off x="189" y="1445"/>
                      <a:ext cx="754" cy="344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0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579" y="1066"/>
                    <a:ext cx="1879" cy="427"/>
                    <a:chOff x="505" y="1094"/>
                    <a:chExt cx="1879" cy="427"/>
                  </a:xfrm>
                </p:grpSpPr>
                <p:sp>
                  <p:nvSpPr>
                    <p:cNvPr id="105" name="Freeform 52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1151" y="1306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6" name="Freeform 53"/>
                    <p:cNvSpPr>
                      <a:spLocks/>
                    </p:cNvSpPr>
                    <p:nvPr/>
                  </p:nvSpPr>
                  <p:spPr bwMode="hidden">
                    <a:xfrm rot="802576" flipH="1">
                      <a:off x="505" y="1094"/>
                      <a:ext cx="662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1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690" y="872"/>
                    <a:ext cx="1849" cy="553"/>
                    <a:chOff x="616" y="900"/>
                    <a:chExt cx="1849" cy="553"/>
                  </a:xfrm>
                </p:grpSpPr>
                <p:sp>
                  <p:nvSpPr>
                    <p:cNvPr id="103" name="Freeform 55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1232" y="1238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4" name="Freeform 56"/>
                    <p:cNvSpPr>
                      <a:spLocks/>
                    </p:cNvSpPr>
                    <p:nvPr/>
                  </p:nvSpPr>
                  <p:spPr bwMode="hidden">
                    <a:xfrm rot="1277471" flipH="1">
                      <a:off x="616" y="90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2" name="Group 57"/>
                  <p:cNvGrpSpPr>
                    <a:grpSpLocks/>
                  </p:cNvGrpSpPr>
                  <p:nvPr/>
                </p:nvGrpSpPr>
                <p:grpSpPr bwMode="auto">
                  <a:xfrm>
                    <a:off x="911" y="590"/>
                    <a:ext cx="1767" cy="742"/>
                    <a:chOff x="911" y="590"/>
                    <a:chExt cx="1767" cy="742"/>
                  </a:xfrm>
                </p:grpSpPr>
                <p:sp>
                  <p:nvSpPr>
                    <p:cNvPr id="101" name="Freeform 58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1445" y="111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2" name="Freeform 59"/>
                    <p:cNvSpPr>
                      <a:spLocks/>
                    </p:cNvSpPr>
                    <p:nvPr/>
                  </p:nvSpPr>
                  <p:spPr bwMode="hidden">
                    <a:xfrm rot="2028410" flipH="1">
                      <a:off x="911" y="590"/>
                      <a:ext cx="662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3" name="Group 60"/>
                  <p:cNvGrpSpPr>
                    <a:grpSpLocks/>
                  </p:cNvGrpSpPr>
                  <p:nvPr/>
                </p:nvGrpSpPr>
                <p:grpSpPr bwMode="auto">
                  <a:xfrm>
                    <a:off x="1120" y="300"/>
                    <a:ext cx="1693" cy="892"/>
                    <a:chOff x="1120" y="300"/>
                    <a:chExt cx="1693" cy="892"/>
                  </a:xfrm>
                </p:grpSpPr>
                <p:sp>
                  <p:nvSpPr>
                    <p:cNvPr id="99" name="Freeform 61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562" y="977"/>
                      <a:ext cx="125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100" name="Freeform 62"/>
                    <p:cNvSpPr>
                      <a:spLocks/>
                    </p:cNvSpPr>
                    <p:nvPr/>
                  </p:nvSpPr>
                  <p:spPr bwMode="hidden">
                    <a:xfrm rot="2664424" flipH="1">
                      <a:off x="1120" y="300"/>
                      <a:ext cx="672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4" name="Group 63"/>
                  <p:cNvGrpSpPr>
                    <a:grpSpLocks/>
                  </p:cNvGrpSpPr>
                  <p:nvPr/>
                </p:nvGrpSpPr>
                <p:grpSpPr bwMode="auto">
                  <a:xfrm>
                    <a:off x="1707" y="75"/>
                    <a:ext cx="778" cy="1514"/>
                    <a:chOff x="1633" y="103"/>
                    <a:chExt cx="778" cy="1514"/>
                  </a:xfrm>
                </p:grpSpPr>
                <p:sp>
                  <p:nvSpPr>
                    <p:cNvPr id="97" name="Freeform 64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753" y="959"/>
                      <a:ext cx="110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" name="Freeform 65"/>
                    <p:cNvSpPr>
                      <a:spLocks/>
                    </p:cNvSpPr>
                    <p:nvPr/>
                  </p:nvSpPr>
                  <p:spPr bwMode="hidden">
                    <a:xfrm rot="3473776" flipH="1">
                      <a:off x="1506" y="228"/>
                      <a:ext cx="591" cy="338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5" name="Group 66"/>
                  <p:cNvGrpSpPr>
                    <a:grpSpLocks/>
                  </p:cNvGrpSpPr>
                  <p:nvPr/>
                </p:nvGrpSpPr>
                <p:grpSpPr bwMode="auto">
                  <a:xfrm>
                    <a:off x="2009" y="0"/>
                    <a:ext cx="635" cy="1535"/>
                    <a:chOff x="1935" y="28"/>
                    <a:chExt cx="635" cy="1535"/>
                  </a:xfrm>
                </p:grpSpPr>
                <p:sp>
                  <p:nvSpPr>
                    <p:cNvPr id="95" name="Freeform 67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932" y="925"/>
                      <a:ext cx="1061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6" name="Freeform 68"/>
                    <p:cNvSpPr>
                      <a:spLocks/>
                    </p:cNvSpPr>
                    <p:nvPr/>
                  </p:nvSpPr>
                  <p:spPr bwMode="hidden">
                    <a:xfrm rot="4126480" flipH="1">
                      <a:off x="1819" y="145"/>
                      <a:ext cx="569" cy="33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bg1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6" name="Group 69"/>
                  <p:cNvGrpSpPr>
                    <a:grpSpLocks/>
                  </p:cNvGrpSpPr>
                  <p:nvPr/>
                </p:nvGrpSpPr>
                <p:grpSpPr bwMode="auto">
                  <a:xfrm>
                    <a:off x="2896" y="644"/>
                    <a:ext cx="1846" cy="566"/>
                    <a:chOff x="2822" y="672"/>
                    <a:chExt cx="1846" cy="566"/>
                  </a:xfrm>
                </p:grpSpPr>
                <p:sp>
                  <p:nvSpPr>
                    <p:cNvPr id="93" name="Freeform 70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2822" y="1023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4" name="Freeform 71"/>
                    <p:cNvSpPr>
                      <a:spLocks/>
                    </p:cNvSpPr>
                    <p:nvPr/>
                  </p:nvSpPr>
                  <p:spPr bwMode="hidden">
                    <a:xfrm rot="-1325434">
                      <a:off x="4005" y="672"/>
                      <a:ext cx="663" cy="34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7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2757" y="417"/>
                    <a:ext cx="1782" cy="717"/>
                    <a:chOff x="2683" y="445"/>
                    <a:chExt cx="1782" cy="717"/>
                  </a:xfrm>
                </p:grpSpPr>
                <p:sp>
                  <p:nvSpPr>
                    <p:cNvPr id="91" name="Freeform 73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2683" y="947"/>
                      <a:ext cx="1233" cy="2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2" name="Freeform 74"/>
                    <p:cNvSpPr>
                      <a:spLocks/>
                    </p:cNvSpPr>
                    <p:nvPr/>
                  </p:nvSpPr>
                  <p:spPr bwMode="hidden">
                    <a:xfrm rot="-1921064">
                      <a:off x="3803" y="445"/>
                      <a:ext cx="664" cy="339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6" name="Freeform 75"/>
                  <p:cNvSpPr>
                    <a:spLocks/>
                  </p:cNvSpPr>
                  <p:nvPr/>
                </p:nvSpPr>
                <p:spPr bwMode="hidden">
                  <a:xfrm rot="4578755" flipH="1">
                    <a:off x="2176" y="949"/>
                    <a:ext cx="1026" cy="1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7" name="Freeform 76"/>
                  <p:cNvSpPr>
                    <a:spLocks/>
                  </p:cNvSpPr>
                  <p:nvPr/>
                </p:nvSpPr>
                <p:spPr bwMode="hidden">
                  <a:xfrm rot="4578755" flipH="1">
                    <a:off x="2199" y="196"/>
                    <a:ext cx="552" cy="22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grpSp>
                <p:nvGrpSpPr>
                  <p:cNvPr id="163988" name="Group 77"/>
                  <p:cNvGrpSpPr>
                    <a:grpSpLocks/>
                  </p:cNvGrpSpPr>
                  <p:nvPr/>
                </p:nvGrpSpPr>
                <p:grpSpPr bwMode="auto">
                  <a:xfrm>
                    <a:off x="2874" y="13"/>
                    <a:ext cx="639" cy="1520"/>
                    <a:chOff x="2800" y="41"/>
                    <a:chExt cx="639" cy="1520"/>
                  </a:xfrm>
                </p:grpSpPr>
                <p:sp>
                  <p:nvSpPr>
                    <p:cNvPr id="89" name="Freeform 78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2361" y="938"/>
                      <a:ext cx="1062" cy="18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0" name="Freeform 79"/>
                    <p:cNvSpPr>
                      <a:spLocks/>
                    </p:cNvSpPr>
                    <p:nvPr/>
                  </p:nvSpPr>
                  <p:spPr bwMode="hidden">
                    <a:xfrm rot="-3857755">
                      <a:off x="3008" y="183"/>
                      <a:ext cx="570" cy="287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89" name="Group 80"/>
                  <p:cNvGrpSpPr>
                    <a:grpSpLocks/>
                  </p:cNvGrpSpPr>
                  <p:nvPr/>
                </p:nvGrpSpPr>
                <p:grpSpPr bwMode="auto">
                  <a:xfrm>
                    <a:off x="3009" y="135"/>
                    <a:ext cx="1016" cy="1463"/>
                    <a:chOff x="2935" y="163"/>
                    <a:chExt cx="1016" cy="1463"/>
                  </a:xfrm>
                </p:grpSpPr>
                <p:sp>
                  <p:nvSpPr>
                    <p:cNvPr id="87" name="Freeform 81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2494" y="912"/>
                      <a:ext cx="1155" cy="26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8" name="Freeform 82"/>
                    <p:cNvSpPr>
                      <a:spLocks/>
                    </p:cNvSpPr>
                    <p:nvPr/>
                  </p:nvSpPr>
                  <p:spPr bwMode="hidden">
                    <a:xfrm rot="-2777260">
                      <a:off x="3429" y="261"/>
                      <a:ext cx="621" cy="422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0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2805" y="4"/>
                    <a:ext cx="241" cy="1448"/>
                    <a:chOff x="2731" y="32"/>
                    <a:chExt cx="241" cy="1448"/>
                  </a:xfrm>
                </p:grpSpPr>
                <p:sp>
                  <p:nvSpPr>
                    <p:cNvPr id="85" name="Freeform 84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297" y="960"/>
                      <a:ext cx="954" cy="8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6" name="Freeform 85"/>
                    <p:cNvSpPr>
                      <a:spLocks/>
                    </p:cNvSpPr>
                    <p:nvPr/>
                  </p:nvSpPr>
                  <p:spPr bwMode="hidden">
                    <a:xfrm rot="-4903748">
                      <a:off x="2649" y="220"/>
                      <a:ext cx="512" cy="13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1" name="Group 86"/>
                  <p:cNvGrpSpPr>
                    <a:grpSpLocks/>
                  </p:cNvGrpSpPr>
                  <p:nvPr/>
                </p:nvGrpSpPr>
                <p:grpSpPr bwMode="auto">
                  <a:xfrm>
                    <a:off x="1017" y="1741"/>
                    <a:ext cx="1084" cy="2449"/>
                    <a:chOff x="943" y="1769"/>
                    <a:chExt cx="1084" cy="2449"/>
                  </a:xfrm>
                </p:grpSpPr>
                <p:sp>
                  <p:nvSpPr>
                    <p:cNvPr id="83" name="Freeform 87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1007" y="2475"/>
                      <a:ext cx="1726" cy="3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4" name="Freeform 88"/>
                    <p:cNvSpPr>
                      <a:spLocks/>
                    </p:cNvSpPr>
                    <p:nvPr/>
                  </p:nvSpPr>
                  <p:spPr bwMode="hidden">
                    <a:xfrm rot="18335692" flipH="1">
                      <a:off x="726" y="3511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2" name="Group 89"/>
                  <p:cNvGrpSpPr>
                    <a:grpSpLocks/>
                  </p:cNvGrpSpPr>
                  <p:nvPr/>
                </p:nvGrpSpPr>
                <p:grpSpPr bwMode="auto">
                  <a:xfrm>
                    <a:off x="1529" y="1908"/>
                    <a:ext cx="766" cy="2372"/>
                    <a:chOff x="1455" y="1936"/>
                    <a:chExt cx="766" cy="2372"/>
                  </a:xfrm>
                </p:grpSpPr>
                <p:sp>
                  <p:nvSpPr>
                    <p:cNvPr id="81" name="Freeform 90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68" y="2578"/>
                      <a:ext cx="1595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2" name="Freeform 91"/>
                    <p:cNvSpPr>
                      <a:spLocks/>
                    </p:cNvSpPr>
                    <p:nvPr/>
                  </p:nvSpPr>
                  <p:spPr bwMode="hidden">
                    <a:xfrm rot="17542885" flipH="1">
                      <a:off x="1272" y="3635"/>
                      <a:ext cx="856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3" name="Group 92"/>
                  <p:cNvGrpSpPr>
                    <a:grpSpLocks/>
                  </p:cNvGrpSpPr>
                  <p:nvPr/>
                </p:nvGrpSpPr>
                <p:grpSpPr bwMode="auto">
                  <a:xfrm rot="88588">
                    <a:off x="2060" y="1961"/>
                    <a:ext cx="460" cy="2329"/>
                    <a:chOff x="1954" y="1989"/>
                    <a:chExt cx="493" cy="2604"/>
                  </a:xfrm>
                </p:grpSpPr>
                <p:sp>
                  <p:nvSpPr>
                    <p:cNvPr id="79" name="Freeform 93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438" y="2691"/>
                      <a:ext cx="1711" cy="30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accent2"/>
                        </a:gs>
                      </a:gsLst>
                      <a:lin ang="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80" name="Freeform 94"/>
                    <p:cNvSpPr>
                      <a:spLocks/>
                    </p:cNvSpPr>
                    <p:nvPr/>
                  </p:nvSpPr>
                  <p:spPr bwMode="hidden">
                    <a:xfrm rot="16782062" flipH="1">
                      <a:off x="1730" y="3895"/>
                      <a:ext cx="917" cy="473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4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408" y="1689"/>
                    <a:ext cx="1125" cy="2425"/>
                    <a:chOff x="3334" y="1717"/>
                    <a:chExt cx="1125" cy="2425"/>
                  </a:xfrm>
                </p:grpSpPr>
                <p:sp>
                  <p:nvSpPr>
                    <p:cNvPr id="77" name="Freeform 96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2628" y="2423"/>
                      <a:ext cx="1724" cy="31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8" name="Freeform 97"/>
                    <p:cNvSpPr>
                      <a:spLocks/>
                    </p:cNvSpPr>
                    <p:nvPr/>
                  </p:nvSpPr>
                  <p:spPr bwMode="hidden">
                    <a:xfrm rot="3144576">
                      <a:off x="3752" y="3435"/>
                      <a:ext cx="924" cy="490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5" name="Group 98"/>
                  <p:cNvGrpSpPr>
                    <a:grpSpLocks/>
                  </p:cNvGrpSpPr>
                  <p:nvPr/>
                </p:nvGrpSpPr>
                <p:grpSpPr bwMode="auto">
                  <a:xfrm>
                    <a:off x="3255" y="1839"/>
                    <a:ext cx="882" cy="2424"/>
                    <a:chOff x="3181" y="1867"/>
                    <a:chExt cx="882" cy="2424"/>
                  </a:xfrm>
                </p:grpSpPr>
                <p:sp>
                  <p:nvSpPr>
                    <p:cNvPr id="75" name="Freeform 99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2506" y="2542"/>
                      <a:ext cx="1649" cy="299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6" name="Freeform 100"/>
                    <p:cNvSpPr>
                      <a:spLocks/>
                    </p:cNvSpPr>
                    <p:nvPr/>
                  </p:nvSpPr>
                  <p:spPr bwMode="hidden">
                    <a:xfrm rot="3745735">
                      <a:off x="3386" y="3615"/>
                      <a:ext cx="884" cy="46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6" name="Group 101"/>
                  <p:cNvGrpSpPr>
                    <a:grpSpLocks/>
                  </p:cNvGrpSpPr>
                  <p:nvPr/>
                </p:nvGrpSpPr>
                <p:grpSpPr bwMode="auto">
                  <a:xfrm>
                    <a:off x="3080" y="1956"/>
                    <a:ext cx="620" cy="2385"/>
                    <a:chOff x="3006" y="1984"/>
                    <a:chExt cx="620" cy="2385"/>
                  </a:xfrm>
                </p:grpSpPr>
                <p:sp>
                  <p:nvSpPr>
                    <p:cNvPr id="73" name="Freeform 102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2329" y="2661"/>
                      <a:ext cx="1600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4" name="Freeform 103"/>
                    <p:cNvSpPr>
                      <a:spLocks/>
                    </p:cNvSpPr>
                    <p:nvPr/>
                  </p:nvSpPr>
                  <p:spPr bwMode="hidden">
                    <a:xfrm rot="4286818">
                      <a:off x="3005" y="3747"/>
                      <a:ext cx="859" cy="38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7" name="Group 104"/>
                  <p:cNvGrpSpPr>
                    <a:grpSpLocks/>
                  </p:cNvGrpSpPr>
                  <p:nvPr/>
                </p:nvGrpSpPr>
                <p:grpSpPr bwMode="auto">
                  <a:xfrm>
                    <a:off x="2893" y="2072"/>
                    <a:ext cx="404" cy="2220"/>
                    <a:chOff x="2819" y="2100"/>
                    <a:chExt cx="404" cy="2220"/>
                  </a:xfrm>
                </p:grpSpPr>
                <p:sp>
                  <p:nvSpPr>
                    <p:cNvPr id="71" name="Freeform 105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206" y="2711"/>
                      <a:ext cx="1471" cy="24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2" name="Freeform 106"/>
                    <p:cNvSpPr>
                      <a:spLocks/>
                    </p:cNvSpPr>
                    <p:nvPr/>
                  </p:nvSpPr>
                  <p:spPr bwMode="hidden">
                    <a:xfrm rot="4898956">
                      <a:off x="2636" y="3732"/>
                      <a:ext cx="790" cy="38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grpSp>
                <p:nvGrpSpPr>
                  <p:cNvPr id="16399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2372" y="2107"/>
                    <a:ext cx="427" cy="2185"/>
                    <a:chOff x="2287" y="2135"/>
                    <a:chExt cx="427" cy="2185"/>
                  </a:xfrm>
                </p:grpSpPr>
                <p:sp>
                  <p:nvSpPr>
                    <p:cNvPr id="69" name="Freeform 108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1903" y="2760"/>
                      <a:ext cx="1437" cy="188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04"/>
                        </a:cxn>
                        <a:cxn ang="0">
                          <a:pos x="864" y="168"/>
                        </a:cxn>
                        <a:cxn ang="0">
                          <a:pos x="1776" y="24"/>
                        </a:cxn>
                        <a:cxn ang="0">
                          <a:pos x="2736" y="24"/>
                        </a:cxn>
                        <a:cxn ang="0">
                          <a:pos x="2720" y="103"/>
                        </a:cxn>
                        <a:cxn ang="0">
                          <a:pos x="1764" y="103"/>
                        </a:cxn>
                        <a:cxn ang="0">
                          <a:pos x="654" y="292"/>
                        </a:cxn>
                        <a:cxn ang="0">
                          <a:pos x="0" y="504"/>
                        </a:cxn>
                      </a:cxnLst>
                      <a:rect l="0" t="0" r="r" b="b"/>
                      <a:pathLst>
                        <a:path w="2736" h="504">
                          <a:moveTo>
                            <a:pt x="0" y="504"/>
                          </a:moveTo>
                          <a:cubicBezTo>
                            <a:pt x="24" y="488"/>
                            <a:pt x="568" y="248"/>
                            <a:pt x="864" y="168"/>
                          </a:cubicBezTo>
                          <a:cubicBezTo>
                            <a:pt x="1160" y="88"/>
                            <a:pt x="1464" y="48"/>
                            <a:pt x="1776" y="24"/>
                          </a:cubicBezTo>
                          <a:cubicBezTo>
                            <a:pt x="2088" y="0"/>
                            <a:pt x="2579" y="11"/>
                            <a:pt x="2736" y="24"/>
                          </a:cubicBezTo>
                          <a:lnTo>
                            <a:pt x="2720" y="103"/>
                          </a:lnTo>
                          <a:cubicBezTo>
                            <a:pt x="2558" y="116"/>
                            <a:pt x="2108" y="71"/>
                            <a:pt x="1764" y="103"/>
                          </a:cubicBezTo>
                          <a:cubicBezTo>
                            <a:pt x="1209" y="136"/>
                            <a:pt x="998" y="192"/>
                            <a:pt x="654" y="292"/>
                          </a:cubicBezTo>
                          <a:cubicBezTo>
                            <a:pt x="358" y="356"/>
                            <a:pt x="136" y="460"/>
                            <a:pt x="0" y="504"/>
                          </a:cubicBez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accent2"/>
                        </a:gs>
                        <a:gs pos="100000">
                          <a:schemeClr val="folHlink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70" name="Freeform 109"/>
                    <p:cNvSpPr>
                      <a:spLocks/>
                    </p:cNvSpPr>
                    <p:nvPr/>
                  </p:nvSpPr>
                  <p:spPr bwMode="hidden">
                    <a:xfrm rot="5755659">
                      <a:off x="2049" y="3787"/>
                      <a:ext cx="771" cy="29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8"/>
                        </a:cxn>
                        <a:cxn ang="0">
                          <a:pos x="485" y="56"/>
                        </a:cxn>
                        <a:cxn ang="0">
                          <a:pos x="1157" y="200"/>
                        </a:cxn>
                        <a:cxn ang="0">
                          <a:pos x="1611" y="432"/>
                        </a:cxn>
                        <a:cxn ang="0">
                          <a:pos x="1756" y="609"/>
                        </a:cxn>
                        <a:cxn ang="0">
                          <a:pos x="1689" y="787"/>
                        </a:cxn>
                        <a:cxn ang="0">
                          <a:pos x="1589" y="632"/>
                        </a:cxn>
                        <a:cxn ang="0">
                          <a:pos x="1389" y="454"/>
                        </a:cxn>
                        <a:cxn ang="0">
                          <a:pos x="1109" y="296"/>
                        </a:cxn>
                        <a:cxn ang="0">
                          <a:pos x="581" y="152"/>
                        </a:cxn>
                        <a:cxn ang="0">
                          <a:pos x="0" y="76"/>
                        </a:cxn>
                        <a:cxn ang="0">
                          <a:pos x="5" y="8"/>
                        </a:cxn>
                      </a:cxnLst>
                      <a:rect l="0" t="0" r="r" b="b"/>
                      <a:pathLst>
                        <a:path w="1769" h="791">
                          <a:moveTo>
                            <a:pt x="5" y="8"/>
                          </a:moveTo>
                          <a:cubicBezTo>
                            <a:pt x="85" y="0"/>
                            <a:pt x="293" y="24"/>
                            <a:pt x="485" y="56"/>
                          </a:cubicBezTo>
                          <a:cubicBezTo>
                            <a:pt x="677" y="88"/>
                            <a:pt x="969" y="137"/>
                            <a:pt x="1157" y="200"/>
                          </a:cubicBezTo>
                          <a:cubicBezTo>
                            <a:pt x="1345" y="263"/>
                            <a:pt x="1511" y="364"/>
                            <a:pt x="1611" y="432"/>
                          </a:cubicBezTo>
                          <a:cubicBezTo>
                            <a:pt x="1711" y="500"/>
                            <a:pt x="1743" y="550"/>
                            <a:pt x="1756" y="609"/>
                          </a:cubicBezTo>
                          <a:cubicBezTo>
                            <a:pt x="1769" y="668"/>
                            <a:pt x="1717" y="783"/>
                            <a:pt x="1689" y="787"/>
                          </a:cubicBezTo>
                          <a:cubicBezTo>
                            <a:pt x="1661" y="791"/>
                            <a:pt x="1639" y="687"/>
                            <a:pt x="1589" y="632"/>
                          </a:cubicBezTo>
                          <a:cubicBezTo>
                            <a:pt x="1539" y="577"/>
                            <a:pt x="1469" y="510"/>
                            <a:pt x="1389" y="454"/>
                          </a:cubicBezTo>
                          <a:cubicBezTo>
                            <a:pt x="1309" y="398"/>
                            <a:pt x="1244" y="346"/>
                            <a:pt x="1109" y="296"/>
                          </a:cubicBezTo>
                          <a:cubicBezTo>
                            <a:pt x="974" y="246"/>
                            <a:pt x="766" y="189"/>
                            <a:pt x="581" y="152"/>
                          </a:cubicBezTo>
                          <a:cubicBezTo>
                            <a:pt x="396" y="115"/>
                            <a:pt x="96" y="100"/>
                            <a:pt x="0" y="76"/>
                          </a:cubicBezTo>
                          <a:lnTo>
                            <a:pt x="5" y="8"/>
                          </a:lnTo>
                          <a:close/>
                        </a:path>
                      </a:pathLst>
                    </a:custGeom>
                    <a:gradFill rotWithShape="0">
                      <a:gsLst>
                        <a:gs pos="0">
                          <a:schemeClr val="folHlink"/>
                        </a:gs>
                        <a:gs pos="100000">
                          <a:schemeClr val="bg1"/>
                        </a:gs>
                      </a:gsLst>
                      <a:lin ang="5400000" scaled="1"/>
                    </a:gradFill>
                    <a:ln w="9525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</p:grpSp>
          </p:grpSp>
          <p:grpSp>
            <p:nvGrpSpPr>
              <p:cNvPr id="163999" name="Group 110"/>
              <p:cNvGrpSpPr>
                <a:grpSpLocks/>
              </p:cNvGrpSpPr>
              <p:nvPr/>
            </p:nvGrpSpPr>
            <p:grpSpPr bwMode="auto">
              <a:xfrm>
                <a:off x="73" y="313"/>
                <a:ext cx="5460" cy="3667"/>
                <a:chOff x="73" y="313"/>
                <a:chExt cx="5460" cy="3667"/>
              </a:xfrm>
            </p:grpSpPr>
            <p:grpSp>
              <p:nvGrpSpPr>
                <p:cNvPr id="33" name="Group 111"/>
                <p:cNvGrpSpPr>
                  <a:grpSpLocks/>
                </p:cNvGrpSpPr>
                <p:nvPr/>
              </p:nvGrpSpPr>
              <p:grpSpPr bwMode="auto">
                <a:xfrm>
                  <a:off x="73" y="313"/>
                  <a:ext cx="5460" cy="3667"/>
                  <a:chOff x="73" y="313"/>
                  <a:chExt cx="5460" cy="3667"/>
                </a:xfrm>
              </p:grpSpPr>
              <p:sp>
                <p:nvSpPr>
                  <p:cNvPr id="26" name="Arc 112"/>
                  <p:cNvSpPr>
                    <a:spLocks/>
                  </p:cNvSpPr>
                  <p:nvPr/>
                </p:nvSpPr>
                <p:spPr bwMode="hidden">
                  <a:xfrm flipV="1">
                    <a:off x="2965" y="456"/>
                    <a:ext cx="2568" cy="2047"/>
                  </a:xfrm>
                  <a:custGeom>
                    <a:avLst/>
                    <a:gdLst>
                      <a:gd name="G0" fmla="+- 17826 0 0"/>
                      <a:gd name="G1" fmla="+- 0 0 0"/>
                      <a:gd name="G2" fmla="+- 21600 0 0"/>
                      <a:gd name="T0" fmla="*/ 36729 w 36729"/>
                      <a:gd name="T1" fmla="*/ 10451 h 21600"/>
                      <a:gd name="T2" fmla="*/ 0 w 36729"/>
                      <a:gd name="T3" fmla="*/ 12197 h 21600"/>
                      <a:gd name="T4" fmla="*/ 17826 w 36729"/>
                      <a:gd name="T5" fmla="*/ 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729" h="21600" fill="none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</a:path>
                      <a:path w="36729" h="21600" stroke="0" extrusionOk="0">
                        <a:moveTo>
                          <a:pt x="36729" y="10451"/>
                        </a:moveTo>
                        <a:cubicBezTo>
                          <a:pt x="32926" y="17330"/>
                          <a:pt x="25686" y="21599"/>
                          <a:pt x="17826" y="21600"/>
                        </a:cubicBezTo>
                        <a:cubicBezTo>
                          <a:pt x="10696" y="21600"/>
                          <a:pt x="4025" y="18081"/>
                          <a:pt x="-1" y="12197"/>
                        </a:cubicBezTo>
                        <a:lnTo>
                          <a:pt x="17826" y="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7" name="Arc 113"/>
                  <p:cNvSpPr>
                    <a:spLocks/>
                  </p:cNvSpPr>
                  <p:nvPr/>
                </p:nvSpPr>
                <p:spPr bwMode="hidden">
                  <a:xfrm flipH="1">
                    <a:off x="387" y="1601"/>
                    <a:ext cx="2017" cy="2379"/>
                  </a:xfrm>
                  <a:custGeom>
                    <a:avLst/>
                    <a:gdLst>
                      <a:gd name="G0" fmla="+- 8873 0 0"/>
                      <a:gd name="G1" fmla="+- 21600 0 0"/>
                      <a:gd name="G2" fmla="+- 21600 0 0"/>
                      <a:gd name="T0" fmla="*/ 0 w 30473"/>
                      <a:gd name="T1" fmla="*/ 1907 h 22305"/>
                      <a:gd name="T2" fmla="*/ 30462 w 30473"/>
                      <a:gd name="T3" fmla="*/ 22305 h 22305"/>
                      <a:gd name="T4" fmla="*/ 8873 w 30473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0473" h="22305" fill="none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</a:path>
                      <a:path w="30473" h="22305" stroke="0" extrusionOk="0">
                        <a:moveTo>
                          <a:pt x="-1" y="1906"/>
                        </a:moveTo>
                        <a:cubicBezTo>
                          <a:pt x="2789" y="649"/>
                          <a:pt x="5813" y="-1"/>
                          <a:pt x="8873" y="0"/>
                        </a:cubicBezTo>
                        <a:cubicBezTo>
                          <a:pt x="20802" y="0"/>
                          <a:pt x="30473" y="9670"/>
                          <a:pt x="30473" y="21600"/>
                        </a:cubicBezTo>
                        <a:cubicBezTo>
                          <a:pt x="30473" y="21835"/>
                          <a:pt x="30469" y="22070"/>
                          <a:pt x="30461" y="22304"/>
                        </a:cubicBezTo>
                        <a:lnTo>
                          <a:pt x="8873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8" name="Arc 114"/>
                  <p:cNvSpPr>
                    <a:spLocks/>
                  </p:cNvSpPr>
                  <p:nvPr/>
                </p:nvSpPr>
                <p:spPr bwMode="hidden">
                  <a:xfrm>
                    <a:off x="3028" y="1181"/>
                    <a:ext cx="1426" cy="2380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4812"/>
                      <a:gd name="T1" fmla="*/ 4512 h 22305"/>
                      <a:gd name="T2" fmla="*/ 34801 w 34812"/>
                      <a:gd name="T3" fmla="*/ 22305 h 22305"/>
                      <a:gd name="T4" fmla="*/ 13212 w 34812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4812" h="22305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</a:path>
                      <a:path w="34812" h="22305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5141" y="0"/>
                          <a:pt x="34812" y="9670"/>
                          <a:pt x="34812" y="21600"/>
                        </a:cubicBezTo>
                        <a:cubicBezTo>
                          <a:pt x="34812" y="21835"/>
                          <a:pt x="34808" y="22070"/>
                          <a:pt x="34800" y="22304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29" name="Arc 115"/>
                  <p:cNvSpPr>
                    <a:spLocks/>
                  </p:cNvSpPr>
                  <p:nvPr/>
                </p:nvSpPr>
                <p:spPr bwMode="hidden">
                  <a:xfrm flipH="1">
                    <a:off x="73" y="812"/>
                    <a:ext cx="2541" cy="2380"/>
                  </a:xfrm>
                  <a:custGeom>
                    <a:avLst/>
                    <a:gdLst>
                      <a:gd name="G0" fmla="+- 15230 0 0"/>
                      <a:gd name="G1" fmla="+- 21600 0 0"/>
                      <a:gd name="G2" fmla="+- 21600 0 0"/>
                      <a:gd name="T0" fmla="*/ 0 w 36830"/>
                      <a:gd name="T1" fmla="*/ 6283 h 22305"/>
                      <a:gd name="T2" fmla="*/ 36819 w 36830"/>
                      <a:gd name="T3" fmla="*/ 22305 h 22305"/>
                      <a:gd name="T4" fmla="*/ 15230 w 36830"/>
                      <a:gd name="T5" fmla="*/ 21600 h 223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6830" h="22305" fill="none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</a:path>
                      <a:path w="36830" h="22305" stroke="0" extrusionOk="0">
                        <a:moveTo>
                          <a:pt x="0" y="6283"/>
                        </a:moveTo>
                        <a:cubicBezTo>
                          <a:pt x="4047" y="2258"/>
                          <a:pt x="9522" y="-1"/>
                          <a:pt x="15230" y="0"/>
                        </a:cubicBezTo>
                        <a:cubicBezTo>
                          <a:pt x="27159" y="0"/>
                          <a:pt x="36830" y="9670"/>
                          <a:pt x="36830" y="21600"/>
                        </a:cubicBezTo>
                        <a:cubicBezTo>
                          <a:pt x="36830" y="21835"/>
                          <a:pt x="36826" y="22070"/>
                          <a:pt x="36818" y="22304"/>
                        </a:cubicBezTo>
                        <a:lnTo>
                          <a:pt x="15230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0" name="Arc 116"/>
                  <p:cNvSpPr>
                    <a:spLocks/>
                  </p:cNvSpPr>
                  <p:nvPr/>
                </p:nvSpPr>
                <p:spPr bwMode="hidden">
                  <a:xfrm flipH="1">
                    <a:off x="789" y="313"/>
                    <a:ext cx="1851" cy="2304"/>
                  </a:xfrm>
                  <a:custGeom>
                    <a:avLst/>
                    <a:gdLst>
                      <a:gd name="G0" fmla="+- 18231 0 0"/>
                      <a:gd name="G1" fmla="+- 21600 0 0"/>
                      <a:gd name="G2" fmla="+- 21600 0 0"/>
                      <a:gd name="T0" fmla="*/ 0 w 31881"/>
                      <a:gd name="T1" fmla="*/ 10016 h 21600"/>
                      <a:gd name="T2" fmla="*/ 31881 w 31881"/>
                      <a:gd name="T3" fmla="*/ 4860 h 21600"/>
                      <a:gd name="T4" fmla="*/ 18231 w 31881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881" h="21600" fill="none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</a:path>
                      <a:path w="31881" h="21600" stroke="0" extrusionOk="0">
                        <a:moveTo>
                          <a:pt x="-1" y="10015"/>
                        </a:moveTo>
                        <a:cubicBezTo>
                          <a:pt x="3963" y="3778"/>
                          <a:pt x="10840" y="-1"/>
                          <a:pt x="18231" y="0"/>
                        </a:cubicBezTo>
                        <a:cubicBezTo>
                          <a:pt x="23204" y="0"/>
                          <a:pt x="28026" y="1716"/>
                          <a:pt x="31881" y="4859"/>
                        </a:cubicBezTo>
                        <a:lnTo>
                          <a:pt x="18231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1" name="Arc 117"/>
                  <p:cNvSpPr>
                    <a:spLocks/>
                  </p:cNvSpPr>
                  <p:nvPr/>
                </p:nvSpPr>
                <p:spPr bwMode="hidden">
                  <a:xfrm>
                    <a:off x="2763" y="1281"/>
                    <a:ext cx="763" cy="2304"/>
                  </a:xfrm>
                  <a:custGeom>
                    <a:avLst/>
                    <a:gdLst>
                      <a:gd name="G0" fmla="+- 13212 0 0"/>
                      <a:gd name="G1" fmla="+- 21600 0 0"/>
                      <a:gd name="G2" fmla="+- 21600 0 0"/>
                      <a:gd name="T0" fmla="*/ 0 w 31146"/>
                      <a:gd name="T1" fmla="*/ 4512 h 21600"/>
                      <a:gd name="T2" fmla="*/ 31146 w 31146"/>
                      <a:gd name="T3" fmla="*/ 9561 h 21600"/>
                      <a:gd name="T4" fmla="*/ 13212 w 31146"/>
                      <a:gd name="T5" fmla="*/ 216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</a:cxnLst>
                    <a:rect l="0" t="0" r="r" b="b"/>
                    <a:pathLst>
                      <a:path w="31146" h="21600" fill="none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</a:path>
                      <a:path w="31146" h="21600" stroke="0" extrusionOk="0">
                        <a:moveTo>
                          <a:pt x="-1" y="4511"/>
                        </a:moveTo>
                        <a:cubicBezTo>
                          <a:pt x="3783" y="1586"/>
                          <a:pt x="8429" y="-1"/>
                          <a:pt x="13212" y="0"/>
                        </a:cubicBezTo>
                        <a:cubicBezTo>
                          <a:pt x="20409" y="0"/>
                          <a:pt x="27134" y="3585"/>
                          <a:pt x="31145" y="9561"/>
                        </a:cubicBezTo>
                        <a:lnTo>
                          <a:pt x="13212" y="21600"/>
                        </a:lnTo>
                        <a:close/>
                      </a:path>
                    </a:pathLst>
                  </a:custGeom>
                  <a:noFill/>
                  <a:ln w="9525">
                    <a:solidFill>
                      <a:schemeClr val="accent2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32" name="Freeform 118"/>
                  <p:cNvSpPr>
                    <a:spLocks/>
                  </p:cNvSpPr>
                  <p:nvPr/>
                </p:nvSpPr>
                <p:spPr bwMode="hidden">
                  <a:xfrm flipH="1">
                    <a:off x="1799" y="438"/>
                    <a:ext cx="418" cy="1524"/>
                  </a:xfrm>
                  <a:custGeom>
                    <a:avLst/>
                    <a:gdLst/>
                    <a:ahLst/>
                    <a:cxnLst>
                      <a:cxn ang="0">
                        <a:pos x="0" y="64"/>
                      </a:cxn>
                      <a:cxn ang="0">
                        <a:pos x="240" y="16"/>
                      </a:cxn>
                      <a:cxn ang="0">
                        <a:pos x="96" y="160"/>
                      </a:cxn>
                      <a:cxn ang="0">
                        <a:pos x="336" y="160"/>
                      </a:cxn>
                      <a:cxn ang="0">
                        <a:pos x="192" y="304"/>
                      </a:cxn>
                      <a:cxn ang="0">
                        <a:pos x="384" y="352"/>
                      </a:cxn>
                      <a:cxn ang="0">
                        <a:pos x="288" y="448"/>
                      </a:cxn>
                      <a:cxn ang="0">
                        <a:pos x="480" y="496"/>
                      </a:cxn>
                      <a:cxn ang="0">
                        <a:pos x="384" y="592"/>
                      </a:cxn>
                      <a:cxn ang="0">
                        <a:pos x="528" y="640"/>
                      </a:cxn>
                      <a:cxn ang="0">
                        <a:pos x="480" y="736"/>
                      </a:cxn>
                      <a:cxn ang="0">
                        <a:pos x="576" y="832"/>
                      </a:cxn>
                      <a:cxn ang="0">
                        <a:pos x="576" y="928"/>
                      </a:cxn>
                      <a:cxn ang="0">
                        <a:pos x="672" y="1072"/>
                      </a:cxn>
                      <a:cxn ang="0">
                        <a:pos x="624" y="1216"/>
                      </a:cxn>
                      <a:cxn ang="0">
                        <a:pos x="720" y="1312"/>
                      </a:cxn>
                      <a:cxn ang="0">
                        <a:pos x="672" y="1456"/>
                      </a:cxn>
                      <a:cxn ang="0">
                        <a:pos x="720" y="1600"/>
                      </a:cxn>
                      <a:cxn ang="0">
                        <a:pos x="672" y="1696"/>
                      </a:cxn>
                      <a:cxn ang="0">
                        <a:pos x="768" y="1840"/>
                      </a:cxn>
                      <a:cxn ang="0">
                        <a:pos x="720" y="1984"/>
                      </a:cxn>
                      <a:cxn ang="0">
                        <a:pos x="768" y="2176"/>
                      </a:cxn>
                      <a:cxn ang="0">
                        <a:pos x="720" y="2224"/>
                      </a:cxn>
                      <a:cxn ang="0">
                        <a:pos x="768" y="2368"/>
                      </a:cxn>
                    </a:cxnLst>
                    <a:rect l="0" t="0" r="r" b="b"/>
                    <a:pathLst>
                      <a:path w="776" h="2368">
                        <a:moveTo>
                          <a:pt x="0" y="64"/>
                        </a:moveTo>
                        <a:cubicBezTo>
                          <a:pt x="112" y="32"/>
                          <a:pt x="224" y="0"/>
                          <a:pt x="240" y="16"/>
                        </a:cubicBezTo>
                        <a:cubicBezTo>
                          <a:pt x="256" y="32"/>
                          <a:pt x="80" y="136"/>
                          <a:pt x="96" y="160"/>
                        </a:cubicBezTo>
                        <a:cubicBezTo>
                          <a:pt x="112" y="184"/>
                          <a:pt x="320" y="136"/>
                          <a:pt x="336" y="160"/>
                        </a:cubicBezTo>
                        <a:cubicBezTo>
                          <a:pt x="352" y="184"/>
                          <a:pt x="184" y="272"/>
                          <a:pt x="192" y="304"/>
                        </a:cubicBezTo>
                        <a:cubicBezTo>
                          <a:pt x="200" y="336"/>
                          <a:pt x="368" y="328"/>
                          <a:pt x="384" y="352"/>
                        </a:cubicBezTo>
                        <a:cubicBezTo>
                          <a:pt x="400" y="376"/>
                          <a:pt x="272" y="424"/>
                          <a:pt x="288" y="448"/>
                        </a:cubicBezTo>
                        <a:cubicBezTo>
                          <a:pt x="304" y="472"/>
                          <a:pt x="464" y="472"/>
                          <a:pt x="480" y="496"/>
                        </a:cubicBezTo>
                        <a:cubicBezTo>
                          <a:pt x="496" y="520"/>
                          <a:pt x="376" y="568"/>
                          <a:pt x="384" y="592"/>
                        </a:cubicBezTo>
                        <a:cubicBezTo>
                          <a:pt x="392" y="616"/>
                          <a:pt x="512" y="616"/>
                          <a:pt x="528" y="640"/>
                        </a:cubicBezTo>
                        <a:cubicBezTo>
                          <a:pt x="544" y="664"/>
                          <a:pt x="472" y="704"/>
                          <a:pt x="480" y="736"/>
                        </a:cubicBezTo>
                        <a:cubicBezTo>
                          <a:pt x="488" y="768"/>
                          <a:pt x="560" y="800"/>
                          <a:pt x="576" y="832"/>
                        </a:cubicBezTo>
                        <a:cubicBezTo>
                          <a:pt x="592" y="864"/>
                          <a:pt x="560" y="888"/>
                          <a:pt x="576" y="928"/>
                        </a:cubicBezTo>
                        <a:cubicBezTo>
                          <a:pt x="592" y="968"/>
                          <a:pt x="664" y="1024"/>
                          <a:pt x="672" y="1072"/>
                        </a:cubicBezTo>
                        <a:cubicBezTo>
                          <a:pt x="680" y="1120"/>
                          <a:pt x="616" y="1176"/>
                          <a:pt x="624" y="1216"/>
                        </a:cubicBezTo>
                        <a:cubicBezTo>
                          <a:pt x="632" y="1256"/>
                          <a:pt x="712" y="1272"/>
                          <a:pt x="720" y="1312"/>
                        </a:cubicBezTo>
                        <a:cubicBezTo>
                          <a:pt x="728" y="1352"/>
                          <a:pt x="672" y="1408"/>
                          <a:pt x="672" y="1456"/>
                        </a:cubicBezTo>
                        <a:cubicBezTo>
                          <a:pt x="672" y="1504"/>
                          <a:pt x="720" y="1560"/>
                          <a:pt x="720" y="1600"/>
                        </a:cubicBezTo>
                        <a:cubicBezTo>
                          <a:pt x="720" y="1640"/>
                          <a:pt x="664" y="1656"/>
                          <a:pt x="672" y="1696"/>
                        </a:cubicBezTo>
                        <a:cubicBezTo>
                          <a:pt x="680" y="1736"/>
                          <a:pt x="760" y="1792"/>
                          <a:pt x="768" y="1840"/>
                        </a:cubicBezTo>
                        <a:cubicBezTo>
                          <a:pt x="776" y="1888"/>
                          <a:pt x="720" y="1928"/>
                          <a:pt x="720" y="1984"/>
                        </a:cubicBezTo>
                        <a:cubicBezTo>
                          <a:pt x="720" y="2040"/>
                          <a:pt x="768" y="2136"/>
                          <a:pt x="768" y="2176"/>
                        </a:cubicBezTo>
                        <a:cubicBezTo>
                          <a:pt x="768" y="2216"/>
                          <a:pt x="720" y="2192"/>
                          <a:pt x="720" y="2224"/>
                        </a:cubicBezTo>
                        <a:cubicBezTo>
                          <a:pt x="720" y="2256"/>
                          <a:pt x="744" y="2312"/>
                          <a:pt x="768" y="2368"/>
                        </a:cubicBezTo>
                      </a:path>
                    </a:pathLst>
                  </a:custGeom>
                  <a:noFill/>
                  <a:ln w="9525">
                    <a:solidFill>
                      <a:schemeClr val="folHlink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25" name="Freeform 119"/>
                <p:cNvSpPr>
                  <a:spLocks/>
                </p:cNvSpPr>
                <p:nvPr/>
              </p:nvSpPr>
              <p:spPr bwMode="hidden">
                <a:xfrm rot="20253369">
                  <a:off x="3279" y="1529"/>
                  <a:ext cx="443" cy="837"/>
                </a:xfrm>
                <a:custGeom>
                  <a:avLst/>
                  <a:gdLst/>
                  <a:ahLst/>
                  <a:cxnLst>
                    <a:cxn ang="0">
                      <a:pos x="0" y="64"/>
                    </a:cxn>
                    <a:cxn ang="0">
                      <a:pos x="240" y="16"/>
                    </a:cxn>
                    <a:cxn ang="0">
                      <a:pos x="96" y="160"/>
                    </a:cxn>
                    <a:cxn ang="0">
                      <a:pos x="336" y="160"/>
                    </a:cxn>
                    <a:cxn ang="0">
                      <a:pos x="192" y="304"/>
                    </a:cxn>
                    <a:cxn ang="0">
                      <a:pos x="384" y="352"/>
                    </a:cxn>
                    <a:cxn ang="0">
                      <a:pos x="288" y="448"/>
                    </a:cxn>
                    <a:cxn ang="0">
                      <a:pos x="480" y="496"/>
                    </a:cxn>
                    <a:cxn ang="0">
                      <a:pos x="384" y="592"/>
                    </a:cxn>
                    <a:cxn ang="0">
                      <a:pos x="528" y="640"/>
                    </a:cxn>
                    <a:cxn ang="0">
                      <a:pos x="480" y="736"/>
                    </a:cxn>
                    <a:cxn ang="0">
                      <a:pos x="576" y="832"/>
                    </a:cxn>
                    <a:cxn ang="0">
                      <a:pos x="576" y="928"/>
                    </a:cxn>
                    <a:cxn ang="0">
                      <a:pos x="672" y="1072"/>
                    </a:cxn>
                    <a:cxn ang="0">
                      <a:pos x="624" y="1216"/>
                    </a:cxn>
                    <a:cxn ang="0">
                      <a:pos x="720" y="1312"/>
                    </a:cxn>
                    <a:cxn ang="0">
                      <a:pos x="672" y="1456"/>
                    </a:cxn>
                    <a:cxn ang="0">
                      <a:pos x="720" y="1600"/>
                    </a:cxn>
                    <a:cxn ang="0">
                      <a:pos x="672" y="1696"/>
                    </a:cxn>
                    <a:cxn ang="0">
                      <a:pos x="768" y="1840"/>
                    </a:cxn>
                    <a:cxn ang="0">
                      <a:pos x="720" y="1984"/>
                    </a:cxn>
                    <a:cxn ang="0">
                      <a:pos x="768" y="2176"/>
                    </a:cxn>
                    <a:cxn ang="0">
                      <a:pos x="720" y="2224"/>
                    </a:cxn>
                    <a:cxn ang="0">
                      <a:pos x="768" y="2368"/>
                    </a:cxn>
                  </a:cxnLst>
                  <a:rect l="0" t="0" r="r" b="b"/>
                  <a:pathLst>
                    <a:path w="776" h="2368">
                      <a:moveTo>
                        <a:pt x="0" y="64"/>
                      </a:moveTo>
                      <a:cubicBezTo>
                        <a:pt x="112" y="32"/>
                        <a:pt x="224" y="0"/>
                        <a:pt x="240" y="16"/>
                      </a:cubicBezTo>
                      <a:cubicBezTo>
                        <a:pt x="256" y="32"/>
                        <a:pt x="80" y="136"/>
                        <a:pt x="96" y="160"/>
                      </a:cubicBezTo>
                      <a:cubicBezTo>
                        <a:pt x="112" y="184"/>
                        <a:pt x="320" y="136"/>
                        <a:pt x="336" y="160"/>
                      </a:cubicBezTo>
                      <a:cubicBezTo>
                        <a:pt x="352" y="184"/>
                        <a:pt x="184" y="272"/>
                        <a:pt x="192" y="304"/>
                      </a:cubicBezTo>
                      <a:cubicBezTo>
                        <a:pt x="200" y="336"/>
                        <a:pt x="368" y="328"/>
                        <a:pt x="384" y="352"/>
                      </a:cubicBezTo>
                      <a:cubicBezTo>
                        <a:pt x="400" y="376"/>
                        <a:pt x="272" y="424"/>
                        <a:pt x="288" y="448"/>
                      </a:cubicBezTo>
                      <a:cubicBezTo>
                        <a:pt x="304" y="472"/>
                        <a:pt x="464" y="472"/>
                        <a:pt x="480" y="496"/>
                      </a:cubicBezTo>
                      <a:cubicBezTo>
                        <a:pt x="496" y="520"/>
                        <a:pt x="376" y="568"/>
                        <a:pt x="384" y="592"/>
                      </a:cubicBezTo>
                      <a:cubicBezTo>
                        <a:pt x="392" y="616"/>
                        <a:pt x="512" y="616"/>
                        <a:pt x="528" y="640"/>
                      </a:cubicBezTo>
                      <a:cubicBezTo>
                        <a:pt x="544" y="664"/>
                        <a:pt x="472" y="704"/>
                        <a:pt x="480" y="736"/>
                      </a:cubicBezTo>
                      <a:cubicBezTo>
                        <a:pt x="488" y="768"/>
                        <a:pt x="560" y="800"/>
                        <a:pt x="576" y="832"/>
                      </a:cubicBezTo>
                      <a:cubicBezTo>
                        <a:pt x="592" y="864"/>
                        <a:pt x="560" y="888"/>
                        <a:pt x="576" y="928"/>
                      </a:cubicBezTo>
                      <a:cubicBezTo>
                        <a:pt x="592" y="968"/>
                        <a:pt x="664" y="1024"/>
                        <a:pt x="672" y="1072"/>
                      </a:cubicBezTo>
                      <a:cubicBezTo>
                        <a:pt x="680" y="1120"/>
                        <a:pt x="616" y="1176"/>
                        <a:pt x="624" y="1216"/>
                      </a:cubicBezTo>
                      <a:cubicBezTo>
                        <a:pt x="632" y="1256"/>
                        <a:pt x="712" y="1272"/>
                        <a:pt x="720" y="1312"/>
                      </a:cubicBezTo>
                      <a:cubicBezTo>
                        <a:pt x="728" y="1352"/>
                        <a:pt x="672" y="1408"/>
                        <a:pt x="672" y="1456"/>
                      </a:cubicBezTo>
                      <a:cubicBezTo>
                        <a:pt x="672" y="1504"/>
                        <a:pt x="720" y="1560"/>
                        <a:pt x="720" y="1600"/>
                      </a:cubicBezTo>
                      <a:cubicBezTo>
                        <a:pt x="720" y="1640"/>
                        <a:pt x="664" y="1656"/>
                        <a:pt x="672" y="1696"/>
                      </a:cubicBezTo>
                      <a:cubicBezTo>
                        <a:pt x="680" y="1736"/>
                        <a:pt x="760" y="1792"/>
                        <a:pt x="768" y="1840"/>
                      </a:cubicBezTo>
                      <a:cubicBezTo>
                        <a:pt x="776" y="1888"/>
                        <a:pt x="720" y="1928"/>
                        <a:pt x="720" y="1984"/>
                      </a:cubicBezTo>
                      <a:cubicBezTo>
                        <a:pt x="720" y="2040"/>
                        <a:pt x="768" y="2136"/>
                        <a:pt x="768" y="2176"/>
                      </a:cubicBezTo>
                      <a:cubicBezTo>
                        <a:pt x="768" y="2216"/>
                        <a:pt x="720" y="2192"/>
                        <a:pt x="720" y="2224"/>
                      </a:cubicBezTo>
                      <a:cubicBezTo>
                        <a:pt x="720" y="2256"/>
                        <a:pt x="744" y="2312"/>
                        <a:pt x="768" y="2368"/>
                      </a:cubicBezTo>
                    </a:path>
                  </a:pathLst>
                </a:custGeom>
                <a:noFill/>
                <a:ln w="9525">
                  <a:solidFill>
                    <a:schemeClr val="accent2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grpSp>
          <p:nvGrpSpPr>
            <p:cNvPr id="34" name="Group 120"/>
            <p:cNvGrpSpPr>
              <a:grpSpLocks/>
            </p:cNvGrpSpPr>
            <p:nvPr/>
          </p:nvGrpSpPr>
          <p:grpSpPr bwMode="auto">
            <a:xfrm>
              <a:off x="1476" y="452"/>
              <a:ext cx="4040" cy="2966"/>
              <a:chOff x="210" y="337"/>
              <a:chExt cx="5198" cy="3818"/>
            </a:xfrm>
          </p:grpSpPr>
          <p:sp>
            <p:nvSpPr>
              <p:cNvPr id="8" name="Freeform 121"/>
              <p:cNvSpPr>
                <a:spLocks/>
              </p:cNvSpPr>
              <p:nvPr/>
            </p:nvSpPr>
            <p:spPr bwMode="hidden">
              <a:xfrm flipH="1">
                <a:off x="1934" y="2382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" name="Arc 122"/>
              <p:cNvSpPr>
                <a:spLocks/>
              </p:cNvSpPr>
              <p:nvPr/>
            </p:nvSpPr>
            <p:spPr bwMode="hidden">
              <a:xfrm flipH="1">
                <a:off x="1054" y="1851"/>
                <a:ext cx="2122" cy="2304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" name="Arc 123"/>
              <p:cNvSpPr>
                <a:spLocks/>
              </p:cNvSpPr>
              <p:nvPr/>
            </p:nvSpPr>
            <p:spPr bwMode="hidden">
              <a:xfrm flipH="1">
                <a:off x="1266" y="1480"/>
                <a:ext cx="1244" cy="2379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Arc 124"/>
              <p:cNvSpPr>
                <a:spLocks/>
              </p:cNvSpPr>
              <p:nvPr/>
            </p:nvSpPr>
            <p:spPr bwMode="hidden">
              <a:xfrm flipH="1">
                <a:off x="210" y="1169"/>
                <a:ext cx="2376" cy="2379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Arc 125"/>
              <p:cNvSpPr>
                <a:spLocks/>
              </p:cNvSpPr>
              <p:nvPr/>
            </p:nvSpPr>
            <p:spPr bwMode="hidden">
              <a:xfrm>
                <a:off x="2840" y="1503"/>
                <a:ext cx="381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Arc 126"/>
              <p:cNvSpPr>
                <a:spLocks/>
              </p:cNvSpPr>
              <p:nvPr/>
            </p:nvSpPr>
            <p:spPr bwMode="hidden">
              <a:xfrm>
                <a:off x="2940" y="1492"/>
                <a:ext cx="1004" cy="2379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27"/>
              <p:cNvSpPr>
                <a:spLocks/>
              </p:cNvSpPr>
              <p:nvPr/>
            </p:nvSpPr>
            <p:spPr bwMode="hidden">
              <a:xfrm>
                <a:off x="3300" y="2635"/>
                <a:ext cx="485" cy="147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28"/>
              <p:cNvSpPr>
                <a:spLocks/>
              </p:cNvSpPr>
              <p:nvPr/>
            </p:nvSpPr>
            <p:spPr bwMode="hidden">
              <a:xfrm rot="19660755" flipV="1">
                <a:off x="2547" y="2149"/>
                <a:ext cx="441" cy="83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29"/>
              <p:cNvSpPr>
                <a:spLocks/>
              </p:cNvSpPr>
              <p:nvPr/>
            </p:nvSpPr>
            <p:spPr bwMode="hidden">
              <a:xfrm flipH="1">
                <a:off x="489" y="2503"/>
                <a:ext cx="1085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7" name="Freeform 130"/>
              <p:cNvSpPr>
                <a:spLocks/>
              </p:cNvSpPr>
              <p:nvPr/>
            </p:nvSpPr>
            <p:spPr bwMode="hidden">
              <a:xfrm flipH="1">
                <a:off x="1000" y="893"/>
                <a:ext cx="696" cy="152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8" name="Freeform 131"/>
              <p:cNvSpPr>
                <a:spLocks/>
              </p:cNvSpPr>
              <p:nvPr/>
            </p:nvSpPr>
            <p:spPr bwMode="hidden">
              <a:xfrm>
                <a:off x="4401" y="2279"/>
                <a:ext cx="1007" cy="160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9" name="Freeform 132"/>
              <p:cNvSpPr>
                <a:spLocks/>
              </p:cNvSpPr>
              <p:nvPr/>
            </p:nvSpPr>
            <p:spPr bwMode="hidden">
              <a:xfrm>
                <a:off x="3878" y="1470"/>
                <a:ext cx="1518" cy="106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0" name="Freeform 133"/>
              <p:cNvSpPr>
                <a:spLocks/>
              </p:cNvSpPr>
              <p:nvPr/>
            </p:nvSpPr>
            <p:spPr bwMode="hidden">
              <a:xfrm>
                <a:off x="3934" y="337"/>
                <a:ext cx="664" cy="1434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134"/>
              <p:cNvSpPr>
                <a:spLocks/>
              </p:cNvSpPr>
              <p:nvPr/>
            </p:nvSpPr>
            <p:spPr bwMode="hidden">
              <a:xfrm rot="1346631" flipH="1">
                <a:off x="1702" y="1506"/>
                <a:ext cx="440" cy="83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63975" name="Rectangle 135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7213"/>
            <a:ext cx="7772400" cy="16271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63976" name="Rectangle 13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37" name="Rectangle 13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138" name="Rectangle 13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39" name="Rectangle 13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8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4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3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6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301625"/>
            <a:ext cx="1943100" cy="57943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301625"/>
            <a:ext cx="5676900" cy="57943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3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5" name="Rectangle 14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Rectangle 14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461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461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BFB0A-7BAE-494C-845E-630260C4D1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6EA7E-429A-4286-B29D-4A3AE5D28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42F967-E784-4DF8-8F7B-3FBDA4221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2A508D-6F73-47C0-8ED2-5EA52DBC62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E2C8B-76F9-475F-B9F6-950664C39E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30EBE5-188E-4EBB-BA5C-8F923AECC0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tt-RU"/>
          </a:p>
        </p:txBody>
      </p:sp>
      <p:sp>
        <p:nvSpPr>
          <p:cNvPr id="6861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tt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4A60C4-2A19-405E-9045-88A7F605AB4E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D0D184-A2C1-4B88-BD21-AF87BE8F9209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C7F106-6894-4225-90D8-220DFC632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D79A46-E6FC-4B77-8FD5-B457F856D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711D66-B676-4A38-9DED-2CEF087202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BAD1B8-4E90-4C72-9836-C968C25BA0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2AB39B-7BEC-4434-872A-6C1A39FFE7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A3DCC2-AF32-40C9-A9D6-C8FA39516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9A49AC-1F0D-4FCC-91D5-B319C87696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51D615-27F0-44C2-87E6-01A341777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9B557E-3F5C-4736-AF79-1462B81652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438880-CDA8-4114-A62D-1ACABD9551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69967-AF3A-4747-8B79-5DD816CCCA34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155A9-3C56-4141-AF80-89D5A5406E2E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Ovr>
    <a:masterClrMapping/>
  </p:clrMapOvr>
  <p:transition>
    <p:dissolve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51ED5-1FE6-4471-AFF7-E72D4D512D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6C0DDD-7FD7-4A35-9F77-7F31F3BE57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2B44D3-E6B1-43C9-B3E0-105B56DC0F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BC7193-AC8C-48CB-BB02-3756C88AF9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C411AE-026C-4442-B8EB-05FD007EDF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C38D82-AE5B-4E3A-ABB8-B63AC5B4EE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DF373D-F2D5-4107-BF36-DC0C6BB6DB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4944" y="0"/>
              <a:ext cx="816" cy="3975"/>
              <a:chOff x="4944" y="0"/>
              <a:chExt cx="816" cy="3975"/>
            </a:xfrm>
          </p:grpSpPr>
          <p:grpSp>
            <p:nvGrpSpPr>
              <p:cNvPr id="4" name="Group 7"/>
              <p:cNvGrpSpPr>
                <a:grpSpLocks/>
              </p:cNvGrpSpPr>
              <p:nvPr userDrawn="1"/>
            </p:nvGrpSpPr>
            <p:grpSpPr bwMode="auto">
              <a:xfrm>
                <a:off x="5280" y="0"/>
                <a:ext cx="480" cy="1431"/>
                <a:chOff x="5280" y="0"/>
                <a:chExt cx="480" cy="1431"/>
              </a:xfrm>
            </p:grpSpPr>
            <p:grpSp>
              <p:nvGrpSpPr>
                <p:cNvPr id="8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6" y="-1"/>
                  <a:ext cx="174" cy="176"/>
                  <a:chOff x="1667" y="323"/>
                  <a:chExt cx="1690" cy="2560"/>
                </a:xfrm>
              </p:grpSpPr>
              <p:grpSp>
                <p:nvGrpSpPr>
                  <p:cNvPr id="20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67" y="323"/>
                    <a:ext cx="1690" cy="2560"/>
                    <a:chOff x="1667" y="323"/>
                    <a:chExt cx="1690" cy="2560"/>
                  </a:xfrm>
                </p:grpSpPr>
                <p:sp>
                  <p:nvSpPr>
                    <p:cNvPr id="57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4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58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86" y="381"/>
                      <a:ext cx="864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51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5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2" name="Freeform 13"/>
                  <p:cNvSpPr>
                    <a:spLocks/>
                  </p:cNvSpPr>
                  <p:nvPr/>
                </p:nvSpPr>
                <p:spPr bwMode="auto">
                  <a:xfrm>
                    <a:off x="262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3" name="Freeform 14"/>
                  <p:cNvSpPr>
                    <a:spLocks/>
                  </p:cNvSpPr>
                  <p:nvPr/>
                </p:nvSpPr>
                <p:spPr bwMode="auto">
                  <a:xfrm>
                    <a:off x="269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4" name="Freeform 15"/>
                  <p:cNvSpPr>
                    <a:spLocks/>
                  </p:cNvSpPr>
                  <p:nvPr/>
                </p:nvSpPr>
                <p:spPr bwMode="auto">
                  <a:xfrm>
                    <a:off x="244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5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56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42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3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4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5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6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7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8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9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21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22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3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4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5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6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7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8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29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0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1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2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3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4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5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6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7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8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39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40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2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9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3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18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</p:grpSp>
      <p:sp>
        <p:nvSpPr>
          <p:cNvPr id="99385" name="Rectangle 57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370013"/>
            <a:ext cx="6965950" cy="20574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99386" name="Rectangle 5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727200" y="3886200"/>
            <a:ext cx="5640388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9" name="Rectangle 59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0" name="Rectangle 60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1" name="Rectangle 61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9D1591-37FE-4F27-8AAF-C1E328CC4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E01E90-6465-4426-A9EA-1AFFEEDD71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72904-6160-4948-B855-15AD9773E1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10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98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Relationship Id="rId14" Type="http://schemas.openxmlformats.org/officeDocument/2006/relationships/image" Target="../media/image2.wmf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12" Type="http://schemas.openxmlformats.org/officeDocument/2006/relationships/slideLayout" Target="../slideLayouts/slideLayout131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11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8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34.xml"/><Relationship Id="rId7" Type="http://schemas.openxmlformats.org/officeDocument/2006/relationships/slideLayout" Target="../slideLayouts/slideLayout138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32.xml"/><Relationship Id="rId6" Type="http://schemas.openxmlformats.org/officeDocument/2006/relationships/slideLayout" Target="../slideLayouts/slideLayout137.xml"/><Relationship Id="rId11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6.xml"/><Relationship Id="rId10" Type="http://schemas.openxmlformats.org/officeDocument/2006/relationships/slideLayout" Target="../slideLayouts/slideLayout141.xml"/><Relationship Id="rId4" Type="http://schemas.openxmlformats.org/officeDocument/2006/relationships/slideLayout" Target="../slideLayouts/slideLayout135.xml"/><Relationship Id="rId9" Type="http://schemas.openxmlformats.org/officeDocument/2006/relationships/slideLayout" Target="../slideLayouts/slideLayout140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49.xml"/><Relationship Id="rId12" Type="http://schemas.openxmlformats.org/officeDocument/2006/relationships/slideLayout" Target="../slideLayouts/slideLayout154.xml"/><Relationship Id="rId2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0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theme" Target="../theme/theme15.xml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8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9.xml"/><Relationship Id="rId3" Type="http://schemas.openxmlformats.org/officeDocument/2006/relationships/slideLayout" Target="../slideLayouts/slideLayout164.xml"/><Relationship Id="rId7" Type="http://schemas.openxmlformats.org/officeDocument/2006/relationships/slideLayout" Target="../slideLayouts/slideLayout168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3.xml"/><Relationship Id="rId1" Type="http://schemas.openxmlformats.org/officeDocument/2006/relationships/slideLayout" Target="../slideLayouts/slideLayout162.xml"/><Relationship Id="rId6" Type="http://schemas.openxmlformats.org/officeDocument/2006/relationships/slideLayout" Target="../slideLayouts/slideLayout167.xml"/><Relationship Id="rId11" Type="http://schemas.openxmlformats.org/officeDocument/2006/relationships/slideLayout" Target="../slideLayouts/slideLayout172.xml"/><Relationship Id="rId5" Type="http://schemas.openxmlformats.org/officeDocument/2006/relationships/slideLayout" Target="../slideLayouts/slideLayout166.xml"/><Relationship Id="rId10" Type="http://schemas.openxmlformats.org/officeDocument/2006/relationships/slideLayout" Target="../slideLayouts/slideLayout171.xml"/><Relationship Id="rId4" Type="http://schemas.openxmlformats.org/officeDocument/2006/relationships/slideLayout" Target="../slideLayouts/slideLayout165.xml"/><Relationship Id="rId9" Type="http://schemas.openxmlformats.org/officeDocument/2006/relationships/slideLayout" Target="../slideLayouts/slideLayout170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0.xml"/><Relationship Id="rId3" Type="http://schemas.openxmlformats.org/officeDocument/2006/relationships/slideLayout" Target="../slideLayouts/slideLayout175.xml"/><Relationship Id="rId7" Type="http://schemas.openxmlformats.org/officeDocument/2006/relationships/slideLayout" Target="../slideLayouts/slideLayout179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4.xml"/><Relationship Id="rId1" Type="http://schemas.openxmlformats.org/officeDocument/2006/relationships/slideLayout" Target="../slideLayouts/slideLayout173.xml"/><Relationship Id="rId6" Type="http://schemas.openxmlformats.org/officeDocument/2006/relationships/slideLayout" Target="../slideLayouts/slideLayout178.xml"/><Relationship Id="rId11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77.xml"/><Relationship Id="rId10" Type="http://schemas.openxmlformats.org/officeDocument/2006/relationships/slideLayout" Target="../slideLayouts/slideLayout182.xml"/><Relationship Id="rId4" Type="http://schemas.openxmlformats.org/officeDocument/2006/relationships/slideLayout" Target="../slideLayouts/slideLayout176.xml"/><Relationship Id="rId9" Type="http://schemas.openxmlformats.org/officeDocument/2006/relationships/slideLayout" Target="../slideLayouts/slideLayout181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1.xml"/><Relationship Id="rId3" Type="http://schemas.openxmlformats.org/officeDocument/2006/relationships/slideLayout" Target="../slideLayouts/slideLayout186.xml"/><Relationship Id="rId7" Type="http://schemas.openxmlformats.org/officeDocument/2006/relationships/slideLayout" Target="../slideLayouts/slideLayout19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5.xml"/><Relationship Id="rId1" Type="http://schemas.openxmlformats.org/officeDocument/2006/relationships/slideLayout" Target="../slideLayouts/slideLayout184.xml"/><Relationship Id="rId6" Type="http://schemas.openxmlformats.org/officeDocument/2006/relationships/slideLayout" Target="../slideLayouts/slideLayout189.xml"/><Relationship Id="rId11" Type="http://schemas.openxmlformats.org/officeDocument/2006/relationships/slideLayout" Target="../slideLayouts/slideLayout194.xml"/><Relationship Id="rId5" Type="http://schemas.openxmlformats.org/officeDocument/2006/relationships/slideLayout" Target="../slideLayouts/slideLayout188.xml"/><Relationship Id="rId10" Type="http://schemas.openxmlformats.org/officeDocument/2006/relationships/slideLayout" Target="../slideLayouts/slideLayout193.xml"/><Relationship Id="rId4" Type="http://schemas.openxmlformats.org/officeDocument/2006/relationships/slideLayout" Target="../slideLayouts/slideLayout187.xml"/><Relationship Id="rId9" Type="http://schemas.openxmlformats.org/officeDocument/2006/relationships/slideLayout" Target="../slideLayouts/slideLayout192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2.xml"/><Relationship Id="rId3" Type="http://schemas.openxmlformats.org/officeDocument/2006/relationships/slideLayout" Target="../slideLayouts/slideLayout197.xml"/><Relationship Id="rId7" Type="http://schemas.openxmlformats.org/officeDocument/2006/relationships/slideLayout" Target="../slideLayouts/slideLayout201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196.xml"/><Relationship Id="rId1" Type="http://schemas.openxmlformats.org/officeDocument/2006/relationships/slideLayout" Target="../slideLayouts/slideLayout195.xml"/><Relationship Id="rId6" Type="http://schemas.openxmlformats.org/officeDocument/2006/relationships/slideLayout" Target="../slideLayouts/slideLayout200.xml"/><Relationship Id="rId11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199.xml"/><Relationship Id="rId10" Type="http://schemas.openxmlformats.org/officeDocument/2006/relationships/slideLayout" Target="../slideLayouts/slideLayout204.xml"/><Relationship Id="rId4" Type="http://schemas.openxmlformats.org/officeDocument/2006/relationships/slideLayout" Target="../slideLayouts/slideLayout198.xml"/><Relationship Id="rId9" Type="http://schemas.openxmlformats.org/officeDocument/2006/relationships/slideLayout" Target="../slideLayouts/slideLayout20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3.xml"/><Relationship Id="rId3" Type="http://schemas.openxmlformats.org/officeDocument/2006/relationships/slideLayout" Target="../slideLayouts/slideLayout208.xml"/><Relationship Id="rId7" Type="http://schemas.openxmlformats.org/officeDocument/2006/relationships/slideLayout" Target="../slideLayouts/slideLayout212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07.xml"/><Relationship Id="rId1" Type="http://schemas.openxmlformats.org/officeDocument/2006/relationships/slideLayout" Target="../slideLayouts/slideLayout206.xml"/><Relationship Id="rId6" Type="http://schemas.openxmlformats.org/officeDocument/2006/relationships/slideLayout" Target="../slideLayouts/slideLayout211.xml"/><Relationship Id="rId11" Type="http://schemas.openxmlformats.org/officeDocument/2006/relationships/slideLayout" Target="../slideLayouts/slideLayout216.xml"/><Relationship Id="rId5" Type="http://schemas.openxmlformats.org/officeDocument/2006/relationships/slideLayout" Target="../slideLayouts/slideLayout210.xml"/><Relationship Id="rId10" Type="http://schemas.openxmlformats.org/officeDocument/2006/relationships/slideLayout" Target="../slideLayouts/slideLayout215.xml"/><Relationship Id="rId4" Type="http://schemas.openxmlformats.org/officeDocument/2006/relationships/slideLayout" Target="../slideLayouts/slideLayout209.xml"/><Relationship Id="rId9" Type="http://schemas.openxmlformats.org/officeDocument/2006/relationships/slideLayout" Target="../slideLayouts/slideLayout214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4.xml"/><Relationship Id="rId3" Type="http://schemas.openxmlformats.org/officeDocument/2006/relationships/slideLayout" Target="../slideLayouts/slideLayout219.xml"/><Relationship Id="rId7" Type="http://schemas.openxmlformats.org/officeDocument/2006/relationships/slideLayout" Target="../slideLayouts/slideLayout223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18.xml"/><Relationship Id="rId1" Type="http://schemas.openxmlformats.org/officeDocument/2006/relationships/slideLayout" Target="../slideLayouts/slideLayout217.xml"/><Relationship Id="rId6" Type="http://schemas.openxmlformats.org/officeDocument/2006/relationships/slideLayout" Target="../slideLayouts/slideLayout222.xml"/><Relationship Id="rId11" Type="http://schemas.openxmlformats.org/officeDocument/2006/relationships/slideLayout" Target="../slideLayouts/slideLayout227.xml"/><Relationship Id="rId5" Type="http://schemas.openxmlformats.org/officeDocument/2006/relationships/slideLayout" Target="../slideLayouts/slideLayout221.xml"/><Relationship Id="rId10" Type="http://schemas.openxmlformats.org/officeDocument/2006/relationships/slideLayout" Target="../slideLayouts/slideLayout226.xml"/><Relationship Id="rId4" Type="http://schemas.openxmlformats.org/officeDocument/2006/relationships/slideLayout" Target="../slideLayouts/slideLayout220.xml"/><Relationship Id="rId9" Type="http://schemas.openxmlformats.org/officeDocument/2006/relationships/slideLayout" Target="../slideLayouts/slideLayout225.xml"/></Relationships>
</file>

<file path=ppt/slideMasters/_rels/slideMaster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5.xml"/><Relationship Id="rId13" Type="http://schemas.openxmlformats.org/officeDocument/2006/relationships/theme" Target="../theme/theme22.xml"/><Relationship Id="rId3" Type="http://schemas.openxmlformats.org/officeDocument/2006/relationships/slideLayout" Target="../slideLayouts/slideLayout230.xml"/><Relationship Id="rId7" Type="http://schemas.openxmlformats.org/officeDocument/2006/relationships/slideLayout" Target="../slideLayouts/slideLayout234.xml"/><Relationship Id="rId12" Type="http://schemas.openxmlformats.org/officeDocument/2006/relationships/slideLayout" Target="../slideLayouts/slideLayout239.xml"/><Relationship Id="rId2" Type="http://schemas.openxmlformats.org/officeDocument/2006/relationships/slideLayout" Target="../slideLayouts/slideLayout229.xml"/><Relationship Id="rId1" Type="http://schemas.openxmlformats.org/officeDocument/2006/relationships/slideLayout" Target="../slideLayouts/slideLayout228.xml"/><Relationship Id="rId6" Type="http://schemas.openxmlformats.org/officeDocument/2006/relationships/slideLayout" Target="../slideLayouts/slideLayout233.xml"/><Relationship Id="rId11" Type="http://schemas.openxmlformats.org/officeDocument/2006/relationships/slideLayout" Target="../slideLayouts/slideLayout238.xml"/><Relationship Id="rId5" Type="http://schemas.openxmlformats.org/officeDocument/2006/relationships/slideLayout" Target="../slideLayouts/slideLayout232.xml"/><Relationship Id="rId10" Type="http://schemas.openxmlformats.org/officeDocument/2006/relationships/slideLayout" Target="../slideLayouts/slideLayout237.xml"/><Relationship Id="rId4" Type="http://schemas.openxmlformats.org/officeDocument/2006/relationships/slideLayout" Target="../slideLayouts/slideLayout231.xml"/><Relationship Id="rId9" Type="http://schemas.openxmlformats.org/officeDocument/2006/relationships/slideLayout" Target="../slideLayouts/slideLayout236.xml"/></Relationships>
</file>

<file path=ppt/slideMasters/_rels/slideMaster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7.xml"/><Relationship Id="rId3" Type="http://schemas.openxmlformats.org/officeDocument/2006/relationships/slideLayout" Target="../slideLayouts/slideLayout242.xml"/><Relationship Id="rId7" Type="http://schemas.openxmlformats.org/officeDocument/2006/relationships/slideLayout" Target="../slideLayouts/slideLayout246.xml"/><Relationship Id="rId12" Type="http://schemas.openxmlformats.org/officeDocument/2006/relationships/theme" Target="../theme/theme23.xml"/><Relationship Id="rId2" Type="http://schemas.openxmlformats.org/officeDocument/2006/relationships/slideLayout" Target="../slideLayouts/slideLayout241.xml"/><Relationship Id="rId1" Type="http://schemas.openxmlformats.org/officeDocument/2006/relationships/slideLayout" Target="../slideLayouts/slideLayout240.xml"/><Relationship Id="rId6" Type="http://schemas.openxmlformats.org/officeDocument/2006/relationships/slideLayout" Target="../slideLayouts/slideLayout245.xml"/><Relationship Id="rId11" Type="http://schemas.openxmlformats.org/officeDocument/2006/relationships/slideLayout" Target="../slideLayouts/slideLayout250.xml"/><Relationship Id="rId5" Type="http://schemas.openxmlformats.org/officeDocument/2006/relationships/slideLayout" Target="../slideLayouts/slideLayout244.xml"/><Relationship Id="rId10" Type="http://schemas.openxmlformats.org/officeDocument/2006/relationships/slideLayout" Target="../slideLayouts/slideLayout249.xml"/><Relationship Id="rId4" Type="http://schemas.openxmlformats.org/officeDocument/2006/relationships/slideLayout" Target="../slideLayouts/slideLayout243.xml"/><Relationship Id="rId9" Type="http://schemas.openxmlformats.org/officeDocument/2006/relationships/slideLayout" Target="../slideLayouts/slideLayout248.xml"/></Relationships>
</file>

<file path=ppt/slideMasters/_rels/slideMaster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8.xml"/><Relationship Id="rId13" Type="http://schemas.openxmlformats.org/officeDocument/2006/relationships/theme" Target="../theme/theme24.xml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253.xml"/><Relationship Id="rId7" Type="http://schemas.openxmlformats.org/officeDocument/2006/relationships/slideLayout" Target="../slideLayouts/slideLayout257.xml"/><Relationship Id="rId12" Type="http://schemas.openxmlformats.org/officeDocument/2006/relationships/slideLayout" Target="../slideLayouts/slideLayout262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5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251.xml"/><Relationship Id="rId6" Type="http://schemas.openxmlformats.org/officeDocument/2006/relationships/slideLayout" Target="../slideLayouts/slideLayout256.xml"/><Relationship Id="rId11" Type="http://schemas.openxmlformats.org/officeDocument/2006/relationships/slideLayout" Target="../slideLayouts/slideLayout261.xml"/><Relationship Id="rId5" Type="http://schemas.openxmlformats.org/officeDocument/2006/relationships/slideLayout" Target="../slideLayouts/slideLayout25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60.xml"/><Relationship Id="rId4" Type="http://schemas.openxmlformats.org/officeDocument/2006/relationships/slideLayout" Target="../slideLayouts/slideLayout254.xml"/><Relationship Id="rId9" Type="http://schemas.openxmlformats.org/officeDocument/2006/relationships/slideLayout" Target="../slideLayouts/slideLayout259.xml"/><Relationship Id="rId14" Type="http://schemas.openxmlformats.org/officeDocument/2006/relationships/image" Target="../media/image2.wmf"/></Relationships>
</file>

<file path=ppt/slideMasters/_rels/slideMaster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0.xml"/><Relationship Id="rId3" Type="http://schemas.openxmlformats.org/officeDocument/2006/relationships/slideLayout" Target="../slideLayouts/slideLayout265.xml"/><Relationship Id="rId7" Type="http://schemas.openxmlformats.org/officeDocument/2006/relationships/slideLayout" Target="../slideLayouts/slideLayout269.xml"/><Relationship Id="rId12" Type="http://schemas.openxmlformats.org/officeDocument/2006/relationships/theme" Target="../theme/theme25.xml"/><Relationship Id="rId2" Type="http://schemas.openxmlformats.org/officeDocument/2006/relationships/slideLayout" Target="../slideLayouts/slideLayout264.xml"/><Relationship Id="rId1" Type="http://schemas.openxmlformats.org/officeDocument/2006/relationships/slideLayout" Target="../slideLayouts/slideLayout263.xml"/><Relationship Id="rId6" Type="http://schemas.openxmlformats.org/officeDocument/2006/relationships/slideLayout" Target="../slideLayouts/slideLayout268.xml"/><Relationship Id="rId11" Type="http://schemas.openxmlformats.org/officeDocument/2006/relationships/slideLayout" Target="../slideLayouts/slideLayout273.xml"/><Relationship Id="rId5" Type="http://schemas.openxmlformats.org/officeDocument/2006/relationships/slideLayout" Target="../slideLayouts/slideLayout267.xml"/><Relationship Id="rId10" Type="http://schemas.openxmlformats.org/officeDocument/2006/relationships/slideLayout" Target="../slideLayouts/slideLayout272.xml"/><Relationship Id="rId4" Type="http://schemas.openxmlformats.org/officeDocument/2006/relationships/slideLayout" Target="../slideLayouts/slideLayout266.xml"/><Relationship Id="rId9" Type="http://schemas.openxmlformats.org/officeDocument/2006/relationships/slideLayout" Target="../slideLayouts/slideLayout271.xml"/></Relationships>
</file>

<file path=ppt/slideMasters/_rels/slideMaster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81.xml"/><Relationship Id="rId13" Type="http://schemas.openxmlformats.org/officeDocument/2006/relationships/theme" Target="../theme/theme26.xml"/><Relationship Id="rId3" Type="http://schemas.openxmlformats.org/officeDocument/2006/relationships/slideLayout" Target="../slideLayouts/slideLayout276.xml"/><Relationship Id="rId7" Type="http://schemas.openxmlformats.org/officeDocument/2006/relationships/slideLayout" Target="../slideLayouts/slideLayout280.xml"/><Relationship Id="rId12" Type="http://schemas.openxmlformats.org/officeDocument/2006/relationships/slideLayout" Target="../slideLayouts/slideLayout285.xml"/><Relationship Id="rId2" Type="http://schemas.openxmlformats.org/officeDocument/2006/relationships/slideLayout" Target="../slideLayouts/slideLayout275.xml"/><Relationship Id="rId1" Type="http://schemas.openxmlformats.org/officeDocument/2006/relationships/slideLayout" Target="../slideLayouts/slideLayout274.xml"/><Relationship Id="rId6" Type="http://schemas.openxmlformats.org/officeDocument/2006/relationships/slideLayout" Target="../slideLayouts/slideLayout279.xml"/><Relationship Id="rId11" Type="http://schemas.openxmlformats.org/officeDocument/2006/relationships/slideLayout" Target="../slideLayouts/slideLayout284.xml"/><Relationship Id="rId5" Type="http://schemas.openxmlformats.org/officeDocument/2006/relationships/slideLayout" Target="../slideLayouts/slideLayout278.xml"/><Relationship Id="rId10" Type="http://schemas.openxmlformats.org/officeDocument/2006/relationships/slideLayout" Target="../slideLayouts/slideLayout283.xml"/><Relationship Id="rId4" Type="http://schemas.openxmlformats.org/officeDocument/2006/relationships/slideLayout" Target="../slideLayouts/slideLayout277.xml"/><Relationship Id="rId9" Type="http://schemas.openxmlformats.org/officeDocument/2006/relationships/slideLayout" Target="../slideLayouts/slideLayout282.xml"/></Relationships>
</file>

<file path=ppt/slideMasters/_rels/slideMaster2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93.xml"/><Relationship Id="rId3" Type="http://schemas.openxmlformats.org/officeDocument/2006/relationships/slideLayout" Target="../slideLayouts/slideLayout288.xml"/><Relationship Id="rId7" Type="http://schemas.openxmlformats.org/officeDocument/2006/relationships/slideLayout" Target="../slideLayouts/slideLayout292.xml"/><Relationship Id="rId12" Type="http://schemas.openxmlformats.org/officeDocument/2006/relationships/theme" Target="../theme/theme27.xml"/><Relationship Id="rId2" Type="http://schemas.openxmlformats.org/officeDocument/2006/relationships/slideLayout" Target="../slideLayouts/slideLayout287.xml"/><Relationship Id="rId1" Type="http://schemas.openxmlformats.org/officeDocument/2006/relationships/slideLayout" Target="../slideLayouts/slideLayout286.xml"/><Relationship Id="rId6" Type="http://schemas.openxmlformats.org/officeDocument/2006/relationships/slideLayout" Target="../slideLayouts/slideLayout291.xml"/><Relationship Id="rId11" Type="http://schemas.openxmlformats.org/officeDocument/2006/relationships/slideLayout" Target="../slideLayouts/slideLayout296.xml"/><Relationship Id="rId5" Type="http://schemas.openxmlformats.org/officeDocument/2006/relationships/slideLayout" Target="../slideLayouts/slideLayout290.xml"/><Relationship Id="rId10" Type="http://schemas.openxmlformats.org/officeDocument/2006/relationships/slideLayout" Target="../slideLayouts/slideLayout295.xml"/><Relationship Id="rId4" Type="http://schemas.openxmlformats.org/officeDocument/2006/relationships/slideLayout" Target="../slideLayouts/slideLayout289.xml"/><Relationship Id="rId9" Type="http://schemas.openxmlformats.org/officeDocument/2006/relationships/slideLayout" Target="../slideLayouts/slideLayout294.xml"/></Relationships>
</file>

<file path=ppt/slideMasters/_rels/slideMaster2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4.xml"/><Relationship Id="rId13" Type="http://schemas.openxmlformats.org/officeDocument/2006/relationships/theme" Target="../theme/theme28.xml"/><Relationship Id="rId3" Type="http://schemas.openxmlformats.org/officeDocument/2006/relationships/slideLayout" Target="../slideLayouts/slideLayout299.xml"/><Relationship Id="rId7" Type="http://schemas.openxmlformats.org/officeDocument/2006/relationships/slideLayout" Target="../slideLayouts/slideLayout303.xml"/><Relationship Id="rId12" Type="http://schemas.openxmlformats.org/officeDocument/2006/relationships/slideLayout" Target="../slideLayouts/slideLayout308.xml"/><Relationship Id="rId2" Type="http://schemas.openxmlformats.org/officeDocument/2006/relationships/slideLayout" Target="../slideLayouts/slideLayout298.xml"/><Relationship Id="rId1" Type="http://schemas.openxmlformats.org/officeDocument/2006/relationships/slideLayout" Target="../slideLayouts/slideLayout297.xml"/><Relationship Id="rId6" Type="http://schemas.openxmlformats.org/officeDocument/2006/relationships/slideLayout" Target="../slideLayouts/slideLayout302.xml"/><Relationship Id="rId11" Type="http://schemas.openxmlformats.org/officeDocument/2006/relationships/slideLayout" Target="../slideLayouts/slideLayout307.xml"/><Relationship Id="rId5" Type="http://schemas.openxmlformats.org/officeDocument/2006/relationships/slideLayout" Target="../slideLayouts/slideLayout301.xml"/><Relationship Id="rId10" Type="http://schemas.openxmlformats.org/officeDocument/2006/relationships/slideLayout" Target="../slideLayouts/slideLayout306.xml"/><Relationship Id="rId4" Type="http://schemas.openxmlformats.org/officeDocument/2006/relationships/slideLayout" Target="../slideLayouts/slideLayout300.xml"/><Relationship Id="rId9" Type="http://schemas.openxmlformats.org/officeDocument/2006/relationships/slideLayout" Target="../slideLayouts/slideLayout30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8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3.xml"/><Relationship Id="rId1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62.xml"/><Relationship Id="rId5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61.xml"/><Relationship Id="rId4" Type="http://schemas.openxmlformats.org/officeDocument/2006/relationships/slideLayout" Target="../slideLayouts/slideLayout55.xml"/><Relationship Id="rId9" Type="http://schemas.openxmlformats.org/officeDocument/2006/relationships/slideLayout" Target="../slideLayouts/slideLayout60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0.xml"/><Relationship Id="rId3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9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4.xml"/><Relationship Id="rId1" Type="http://schemas.openxmlformats.org/officeDocument/2006/relationships/slideLayout" Target="../slideLayouts/slideLayout63.xml"/><Relationship Id="rId6" Type="http://schemas.openxmlformats.org/officeDocument/2006/relationships/slideLayout" Target="../slideLayouts/slideLayout68.xml"/><Relationship Id="rId11" Type="http://schemas.openxmlformats.org/officeDocument/2006/relationships/slideLayout" Target="../slideLayouts/slideLayout73.xml"/><Relationship Id="rId5" Type="http://schemas.openxmlformats.org/officeDocument/2006/relationships/slideLayout" Target="../slideLayouts/slideLayout67.xml"/><Relationship Id="rId10" Type="http://schemas.openxmlformats.org/officeDocument/2006/relationships/slideLayout" Target="../slideLayouts/slideLayout72.xml"/><Relationship Id="rId4" Type="http://schemas.openxmlformats.org/officeDocument/2006/relationships/slideLayout" Target="../slideLayouts/slideLayout66.xml"/><Relationship Id="rId9" Type="http://schemas.openxmlformats.org/officeDocument/2006/relationships/slideLayout" Target="../slideLayouts/slideLayout7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3.xml"/><Relationship Id="rId3" Type="http://schemas.openxmlformats.org/officeDocument/2006/relationships/slideLayout" Target="../slideLayouts/slideLayout88.xml"/><Relationship Id="rId7" Type="http://schemas.openxmlformats.org/officeDocument/2006/relationships/slideLayout" Target="../slideLayouts/slideLayout92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87.xml"/><Relationship Id="rId1" Type="http://schemas.openxmlformats.org/officeDocument/2006/relationships/slideLayout" Target="../slideLayouts/slideLayout86.xml"/><Relationship Id="rId6" Type="http://schemas.openxmlformats.org/officeDocument/2006/relationships/slideLayout" Target="../slideLayouts/slideLayout91.xml"/><Relationship Id="rId11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0.xml"/><Relationship Id="rId10" Type="http://schemas.openxmlformats.org/officeDocument/2006/relationships/slideLayout" Target="../slideLayouts/slideLayout95.xml"/><Relationship Id="rId4" Type="http://schemas.openxmlformats.org/officeDocument/2006/relationships/slideLayout" Target="../slideLayouts/slideLayout89.xml"/><Relationship Id="rId9" Type="http://schemas.openxmlformats.org/officeDocument/2006/relationships/slideLayout" Target="../slideLayouts/slideLayout9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013" y="6376988"/>
            <a:ext cx="3836987" cy="365125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</p:sldLayoutIdLst>
  <p:transition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500" b="1" kern="1200">
          <a:solidFill>
            <a:srgbClr val="F34E27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Corbe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Corbe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Corbe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Corbel" pitchFamily="34" charset="0"/>
        </a:defRPr>
      </a:lvl9pPr>
      <a:extLst/>
    </p:titleStyle>
    <p:bodyStyle>
      <a:lvl1pPr marL="438150" indent="-319088" algn="l" rtl="0" eaLnBrk="1" fontAlgn="base" hangingPunct="1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30250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95363" indent="-228600" algn="l" rtl="0" eaLnBrk="1" fontAlgn="base" hangingPunct="1">
        <a:spcBef>
          <a:spcPct val="20000"/>
        </a:spcBef>
        <a:spcAft>
          <a:spcPct val="0"/>
        </a:spcAft>
        <a:buClr>
          <a:srgbClr val="8CADAE"/>
        </a:buClr>
        <a:buFont typeface="Arial" charset="0"/>
        <a:buChar char="▪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216025" indent="-182563" algn="l" rtl="0" eaLnBrk="1" fontAlgn="base" hangingPunct="1">
        <a:spcBef>
          <a:spcPct val="20000"/>
        </a:spcBef>
        <a:spcAft>
          <a:spcPct val="0"/>
        </a:spcAft>
        <a:buClr>
          <a:srgbClr val="8C7B70"/>
        </a:buClr>
        <a:buFont typeface="Arial" charset="0"/>
        <a:buChar char="▪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25575" indent="-182563" algn="l" rtl="0" eaLnBrk="1" fontAlgn="base" hangingPunct="1">
        <a:spcBef>
          <a:spcPct val="20000"/>
        </a:spcBef>
        <a:spcAft>
          <a:spcPct val="0"/>
        </a:spcAft>
        <a:buClr>
          <a:srgbClr val="8FB08C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98307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98308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98309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4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5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6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98314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4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315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86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98316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8317" name="Freeform 13"/>
                  <p:cNvSpPr>
                    <a:spLocks/>
                  </p:cNvSpPr>
                  <p:nvPr/>
                </p:nvSpPr>
                <p:spPr bwMode="auto">
                  <a:xfrm>
                    <a:off x="262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8318" name="Freeform 14"/>
                  <p:cNvSpPr>
                    <a:spLocks/>
                  </p:cNvSpPr>
                  <p:nvPr/>
                </p:nvSpPr>
                <p:spPr bwMode="auto">
                  <a:xfrm>
                    <a:off x="269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8319" name="Freeform 15"/>
                  <p:cNvSpPr>
                    <a:spLocks/>
                  </p:cNvSpPr>
                  <p:nvPr/>
                </p:nvSpPr>
                <p:spPr bwMode="auto">
                  <a:xfrm>
                    <a:off x="244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8320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8321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5165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6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7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8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9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0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1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2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7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5145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6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7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8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9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0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1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2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3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4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5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6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7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8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9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0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1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2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3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98350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1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2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3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5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4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5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5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6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7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8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98359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60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</p:grpSp>
      <p:sp>
        <p:nvSpPr>
          <p:cNvPr id="5123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4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8363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64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65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pPr>
              <a:defRPr/>
            </a:pPr>
            <a:fld id="{58934FA3-7BCD-486E-B344-F69A28F0A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23" r:id="rId1"/>
    <p:sldLayoutId id="2147483924" r:id="rId2"/>
    <p:sldLayoutId id="2147483925" r:id="rId3"/>
    <p:sldLayoutId id="2147483926" r:id="rId4"/>
    <p:sldLayoutId id="2147483927" r:id="rId5"/>
    <p:sldLayoutId id="2147483928" r:id="rId6"/>
    <p:sldLayoutId id="2147483929" r:id="rId7"/>
    <p:sldLayoutId id="2147483930" r:id="rId8"/>
    <p:sldLayoutId id="2147483931" r:id="rId9"/>
    <p:sldLayoutId id="2147483932" r:id="rId10"/>
    <p:sldLayoutId id="2147483933" r:id="rId11"/>
    <p:sldLayoutId id="2147483934" r:id="rId12"/>
  </p:sldLayoutIdLst>
  <p:transition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80000"/>
        <a:buBlip>
          <a:blip r:embed="rId17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8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0547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476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54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54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54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548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9AB71228-52B6-4F9C-84FB-5BA4EF16E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3DEE7BB2-CB23-45D5-B915-2A14A78D6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</p:sldLayoutIdLst>
  <p:transition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4F55B1-DD05-48F0-B0D0-92EC8C9D5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4848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48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48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489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49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4849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8492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849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849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849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6AFD6881-3D62-4C72-AC10-AB2CAEBF8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  <p:sldLayoutId id="2147483984" r:id="rId12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2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013" y="6376988"/>
            <a:ext cx="3836987" cy="365125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95000"/>
                  </a:schemeClr>
                </a:solidFill>
                <a:latin typeface="+mn-lt"/>
              </a:defRPr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6" r:id="rId1"/>
    <p:sldLayoutId id="2147483987" r:id="rId2"/>
    <p:sldLayoutId id="2147483988" r:id="rId3"/>
    <p:sldLayoutId id="2147483989" r:id="rId4"/>
    <p:sldLayoutId id="2147483990" r:id="rId5"/>
    <p:sldLayoutId id="2147483991" r:id="rId6"/>
    <p:sldLayoutId id="2147483992" r:id="rId7"/>
  </p:sldLayoutIdLst>
  <p:transition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500" b="1" kern="1200">
          <a:solidFill>
            <a:srgbClr val="F34E27"/>
          </a:solidFill>
          <a:latin typeface="Arial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Corbel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Corbel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Corbel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500" b="1">
          <a:solidFill>
            <a:srgbClr val="F34E27"/>
          </a:solidFill>
          <a:latin typeface="Corbel" pitchFamily="34" charset="0"/>
        </a:defRPr>
      </a:lvl9pPr>
      <a:extLst/>
    </p:titleStyle>
    <p:bodyStyle>
      <a:lvl1pPr marL="438150" indent="-319088" algn="l" rtl="0" eaLnBrk="1" fontAlgn="base" hangingPunct="1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730250" indent="-2730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95363" indent="-228600" algn="l" rtl="0" eaLnBrk="1" fontAlgn="base" hangingPunct="1">
        <a:spcBef>
          <a:spcPct val="20000"/>
        </a:spcBef>
        <a:spcAft>
          <a:spcPct val="0"/>
        </a:spcAft>
        <a:buClr>
          <a:srgbClr val="8CADAE"/>
        </a:buClr>
        <a:buFont typeface="Arial" charset="0"/>
        <a:buChar char="▪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216025" indent="-182563" algn="l" rtl="0" eaLnBrk="1" fontAlgn="base" hangingPunct="1">
        <a:spcBef>
          <a:spcPct val="20000"/>
        </a:spcBef>
        <a:spcAft>
          <a:spcPct val="0"/>
        </a:spcAft>
        <a:buClr>
          <a:srgbClr val="8C7B70"/>
        </a:buClr>
        <a:buFont typeface="Arial" charset="0"/>
        <a:buChar char="▪"/>
        <a:defRPr sz="2000"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25575" indent="-182563" algn="l" rtl="0" eaLnBrk="1" fontAlgn="base" hangingPunct="1">
        <a:spcBef>
          <a:spcPct val="20000"/>
        </a:spcBef>
        <a:spcAft>
          <a:spcPct val="0"/>
        </a:spcAft>
        <a:buClr>
          <a:srgbClr val="8FB08C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заголовка</a:t>
            </a:r>
          </a:p>
        </p:txBody>
      </p:sp>
      <p:sp>
        <p:nvSpPr>
          <p:cNvPr id="6758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текста</a:t>
            </a:r>
          </a:p>
          <a:p>
            <a:pPr lvl="1"/>
            <a:r>
              <a:rPr lang="tt-RU" smtClean="0"/>
              <a:t>Второй уровень</a:t>
            </a:r>
          </a:p>
          <a:p>
            <a:pPr lvl="2"/>
            <a:r>
              <a:rPr lang="tt-RU" smtClean="0"/>
              <a:t>Третий уровень</a:t>
            </a:r>
          </a:p>
          <a:p>
            <a:pPr lvl="3"/>
            <a:r>
              <a:rPr lang="tt-RU" smtClean="0"/>
              <a:t>Четвертый уровень</a:t>
            </a:r>
          </a:p>
          <a:p>
            <a:pPr lvl="4"/>
            <a:r>
              <a:rPr lang="tt-RU" smtClean="0"/>
              <a:t>Пятый уровень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646D7D5-8243-4DEB-B5A4-065B1D9694C7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55103918-85DA-4E9C-ACE4-6DE284D6B69C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994" r:id="rId1"/>
    <p:sldLayoutId id="2147483995" r:id="rId2"/>
    <p:sldLayoutId id="2147483996" r:id="rId3"/>
    <p:sldLayoutId id="2147483997" r:id="rId4"/>
    <p:sldLayoutId id="2147483998" r:id="rId5"/>
    <p:sldLayoutId id="2147483999" r:id="rId6"/>
    <p:sldLayoutId id="2147484000" r:id="rId7"/>
    <p:sldLayoutId id="2147484001" r:id="rId8"/>
    <p:sldLayoutId id="2147484002" r:id="rId9"/>
    <p:sldLayoutId id="2147484003" r:id="rId10"/>
    <p:sldLayoutId id="2147484004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заголовка</a:t>
            </a:r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текста</a:t>
            </a:r>
          </a:p>
          <a:p>
            <a:pPr lvl="1"/>
            <a:r>
              <a:rPr lang="tt-RU" smtClean="0"/>
              <a:t>Второй уровень</a:t>
            </a:r>
          </a:p>
          <a:p>
            <a:pPr lvl="2"/>
            <a:r>
              <a:rPr lang="tt-RU" smtClean="0"/>
              <a:t>Третий уровень</a:t>
            </a:r>
          </a:p>
          <a:p>
            <a:pPr lvl="3"/>
            <a:r>
              <a:rPr lang="tt-RU" smtClean="0"/>
              <a:t>Четвертый уровень</a:t>
            </a:r>
          </a:p>
          <a:p>
            <a:pPr lvl="4"/>
            <a:r>
              <a:rPr lang="tt-RU" smtClean="0"/>
              <a:t>Пятый уровень</a:t>
            </a:r>
          </a:p>
        </p:txBody>
      </p:sp>
      <p:sp>
        <p:nvSpPr>
          <p:cNvPr id="7169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C7A77C23-431F-4533-AE8D-52183E0D6C7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7169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169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2DF579EA-62F5-41E0-B119-5006D13F8F44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6" r:id="rId1"/>
    <p:sldLayoutId id="2147484007" r:id="rId2"/>
    <p:sldLayoutId id="2147484008" r:id="rId3"/>
    <p:sldLayoutId id="2147484009" r:id="rId4"/>
    <p:sldLayoutId id="2147484010" r:id="rId5"/>
    <p:sldLayoutId id="2147484011" r:id="rId6"/>
    <p:sldLayoutId id="2147484012" r:id="rId7"/>
    <p:sldLayoutId id="2147484013" r:id="rId8"/>
    <p:sldLayoutId id="2147484014" r:id="rId9"/>
    <p:sldLayoutId id="2147484015" r:id="rId10"/>
    <p:sldLayoutId id="2147484016" r:id="rId11"/>
  </p:sldLayoutIdLst>
  <p:transition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текста</a:t>
            </a:r>
          </a:p>
          <a:p>
            <a:pPr lvl="1"/>
            <a:r>
              <a:rPr lang="tt-RU" smtClean="0"/>
              <a:t>Второй уровень</a:t>
            </a:r>
          </a:p>
          <a:p>
            <a:pPr lvl="2"/>
            <a:r>
              <a:rPr lang="tt-RU" smtClean="0"/>
              <a:t>Третий уровень</a:t>
            </a:r>
          </a:p>
          <a:p>
            <a:pPr lvl="3"/>
            <a:r>
              <a:rPr lang="tt-RU" smtClean="0"/>
              <a:t>Четвертый уровень</a:t>
            </a:r>
          </a:p>
          <a:p>
            <a:pPr lvl="4"/>
            <a:r>
              <a:rPr lang="tt-RU" smtClean="0"/>
              <a:t>Пятый уровень</a:t>
            </a:r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389B176E-3E42-4823-9040-FA8365588C5B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C18EBA57-75A3-472D-AAB6-3F0917DCFE6D}" type="slidenum">
              <a:rPr lang="tt-RU"/>
              <a:pPr>
                <a:defRPr/>
              </a:pPr>
              <a:t>‹#›</a:t>
            </a:fld>
            <a:endParaRPr lang="tt-RU"/>
          </a:p>
        </p:txBody>
      </p:sp>
      <p:sp>
        <p:nvSpPr>
          <p:cNvPr id="8090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090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8090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0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0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091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1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2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8092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92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92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092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2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2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2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2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3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3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3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8093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3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8093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8094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3" y="327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3" y="177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02" y="892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1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52" y="137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8094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8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заголовка</a:t>
            </a:r>
          </a:p>
        </p:txBody>
      </p:sp>
      <p:sp>
        <p:nvSpPr>
          <p:cNvPr id="9216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текста</a:t>
            </a:r>
          </a:p>
          <a:p>
            <a:pPr lvl="1"/>
            <a:r>
              <a:rPr lang="tt-RU" smtClean="0"/>
              <a:t>Второй уровень</a:t>
            </a:r>
          </a:p>
          <a:p>
            <a:pPr lvl="2"/>
            <a:r>
              <a:rPr lang="tt-RU" smtClean="0"/>
              <a:t>Третий уровень</a:t>
            </a:r>
          </a:p>
          <a:p>
            <a:pPr lvl="3"/>
            <a:r>
              <a:rPr lang="tt-RU" smtClean="0"/>
              <a:t>Четвертый уровень</a:t>
            </a:r>
          </a:p>
          <a:p>
            <a:pPr lvl="4"/>
            <a:r>
              <a:rPr lang="tt-RU" smtClean="0"/>
              <a:t>Пятый уровень</a:t>
            </a: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0356D4E-52B0-4BF1-A6A4-1925C516835A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EF034D83-E823-4262-844C-ABF9DD0817A8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30" r:id="rId1"/>
    <p:sldLayoutId id="2147484031" r:id="rId2"/>
    <p:sldLayoutId id="2147484032" r:id="rId3"/>
    <p:sldLayoutId id="2147484033" r:id="rId4"/>
    <p:sldLayoutId id="2147484034" r:id="rId5"/>
    <p:sldLayoutId id="2147484035" r:id="rId6"/>
    <p:sldLayoutId id="2147484036" r:id="rId7"/>
    <p:sldLayoutId id="2147484037" r:id="rId8"/>
    <p:sldLayoutId id="2147484038" r:id="rId9"/>
    <p:sldLayoutId id="2147484039" r:id="rId10"/>
    <p:sldLayoutId id="2147484040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заголовка</a:t>
            </a:r>
          </a:p>
        </p:txBody>
      </p:sp>
      <p:sp>
        <p:nvSpPr>
          <p:cNvPr id="6758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текста</a:t>
            </a:r>
          </a:p>
          <a:p>
            <a:pPr lvl="1"/>
            <a:r>
              <a:rPr lang="tt-RU" smtClean="0"/>
              <a:t>Второй уровень</a:t>
            </a:r>
          </a:p>
          <a:p>
            <a:pPr lvl="2"/>
            <a:r>
              <a:rPr lang="tt-RU" smtClean="0"/>
              <a:t>Третий уровень</a:t>
            </a:r>
          </a:p>
          <a:p>
            <a:pPr lvl="3"/>
            <a:r>
              <a:rPr lang="tt-RU" smtClean="0"/>
              <a:t>Четвертый уровень</a:t>
            </a:r>
          </a:p>
          <a:p>
            <a:pPr lvl="4"/>
            <a:r>
              <a:rPr lang="tt-RU" smtClean="0"/>
              <a:t>Пятый уровень</a:t>
            </a:r>
          </a:p>
        </p:txBody>
      </p:sp>
      <p:sp>
        <p:nvSpPr>
          <p:cNvPr id="675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D646D7D5-8243-4DEB-B5A4-065B1D9694C7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675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675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55103918-85DA-4E9C-ACE4-6DE284D6B69C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  <p:sldLayoutId id="2147483832" r:id="rId7"/>
    <p:sldLayoutId id="2147483833" r:id="rId8"/>
    <p:sldLayoutId id="2147483834" r:id="rId9"/>
    <p:sldLayoutId id="2147483835" r:id="rId10"/>
    <p:sldLayoutId id="2147483836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0445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10446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60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4601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заголовка</a:t>
            </a:r>
          </a:p>
        </p:txBody>
      </p:sp>
      <p:sp>
        <p:nvSpPr>
          <p:cNvPr id="104602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>
              <a:defRPr/>
            </a:pPr>
            <a:fld id="{43A0B4A6-7DC1-4947-AE66-65F5F207642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104603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104604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8ACB6E81-8A5D-4917-9B77-D069AE909240}" type="slidenum">
              <a:rPr lang="tt-RU"/>
              <a:pPr>
                <a:defRPr/>
              </a:pPr>
              <a:t>‹#›</a:t>
            </a:fld>
            <a:endParaRPr lang="tt-RU"/>
          </a:p>
        </p:txBody>
      </p:sp>
      <p:sp>
        <p:nvSpPr>
          <p:cNvPr id="104605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текста</a:t>
            </a:r>
          </a:p>
          <a:p>
            <a:pPr lvl="1"/>
            <a:r>
              <a:rPr lang="tt-RU" smtClean="0"/>
              <a:t>Второй уровень</a:t>
            </a:r>
          </a:p>
          <a:p>
            <a:pPr lvl="2"/>
            <a:r>
              <a:rPr lang="tt-RU" smtClean="0"/>
              <a:t>Третий уровень</a:t>
            </a:r>
          </a:p>
          <a:p>
            <a:pPr lvl="3"/>
            <a:r>
              <a:rPr lang="tt-RU" smtClean="0"/>
              <a:t>Четвертый уровень</a:t>
            </a:r>
          </a:p>
          <a:p>
            <a:pPr lvl="4"/>
            <a:r>
              <a:rPr lang="tt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42" r:id="rId1"/>
    <p:sldLayoutId id="2147484043" r:id="rId2"/>
    <p:sldLayoutId id="2147484044" r:id="rId3"/>
    <p:sldLayoutId id="2147484045" r:id="rId4"/>
    <p:sldLayoutId id="2147484046" r:id="rId5"/>
    <p:sldLayoutId id="2147484047" r:id="rId6"/>
    <p:sldLayoutId id="2147484048" r:id="rId7"/>
    <p:sldLayoutId id="2147484049" r:id="rId8"/>
    <p:sldLayoutId id="2147484050" r:id="rId9"/>
    <p:sldLayoutId id="2147484051" r:id="rId10"/>
    <p:sldLayoutId id="2147484052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62820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821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62823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824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62826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827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7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62830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62831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8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9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62834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0" y="2235"/>
                    <a:ext cx="171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35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2" y="3146"/>
                    <a:ext cx="919" cy="4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62837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38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1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62840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41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2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62843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16" y="1628"/>
                    <a:ext cx="1677" cy="33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44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900" cy="52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62846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47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8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4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62849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50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61"/>
                    <a:ext cx="755" cy="35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5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62852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0" y="1128"/>
                    <a:ext cx="1240" cy="20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53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62855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5" y="2351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56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7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62858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06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59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8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62861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62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6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9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62864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65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2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62867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83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68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62870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71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38"/>
                    <a:ext cx="755" cy="35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2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62873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74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3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62876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77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4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62879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80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5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62882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83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6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62885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86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7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62888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6" y="921"/>
                    <a:ext cx="1052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89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8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62891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14" y="1022"/>
                    <a:ext cx="1232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92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56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9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62894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95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55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162896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62897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30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62899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5" y="933"/>
                    <a:ext cx="1055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00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1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62902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03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48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62905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06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51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62908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09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03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54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62911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12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7" y="3632"/>
                    <a:ext cx="848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57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62914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31" y="2685"/>
                    <a:ext cx="171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15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23" y="3891"/>
                    <a:ext cx="917" cy="47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60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62917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18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63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62920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33"/>
                    <a:ext cx="1649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21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06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66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62923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53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24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1" y="3738"/>
                    <a:ext cx="86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69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62926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11" y="2708"/>
                    <a:ext cx="1463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27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24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72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62929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30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81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162931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2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1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3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4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5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9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6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7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8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9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0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1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2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3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901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4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5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6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7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8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9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50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51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52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62953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2954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2955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162956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62957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54" r:id="rId1"/>
    <p:sldLayoutId id="2147484055" r:id="rId2"/>
    <p:sldLayoutId id="2147484056" r:id="rId3"/>
    <p:sldLayoutId id="2147484057" r:id="rId4"/>
    <p:sldLayoutId id="2147484058" r:id="rId5"/>
    <p:sldLayoutId id="2147484059" r:id="rId6"/>
    <p:sldLayoutId id="2147484060" r:id="rId7"/>
    <p:sldLayoutId id="2147484061" r:id="rId8"/>
    <p:sldLayoutId id="2147484062" r:id="rId9"/>
    <p:sldLayoutId id="2147484063" r:id="rId10"/>
    <p:sldLayoutId id="2147484064" r:id="rId11"/>
  </p:sldLayoutIdLst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9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6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6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16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2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2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162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2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2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162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2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2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62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953" grpId="0"/>
      <p:bldP spid="162954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9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295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29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9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295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29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9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295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29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9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295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29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9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295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29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6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6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2355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5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5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355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7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7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57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8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8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8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58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8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8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8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8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58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9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359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9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9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9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9A6C3ED7-3CB1-4BD3-84F6-71E680DD6A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59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  <p:sldLayoutId id="2147484077" r:id="rId12"/>
  </p:sldLayoutIdLst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3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23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23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23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23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1" grpId="0"/>
      <p:bldP spid="23595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5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5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5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5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5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5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5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5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5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5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5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5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5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5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5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0CE3B745-3345-4026-8C95-26580D8248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  <p:sldLayoutId id="2147484085" r:id="rId7"/>
    <p:sldLayoutId id="2147484086" r:id="rId8"/>
    <p:sldLayoutId id="2147484087" r:id="rId9"/>
    <p:sldLayoutId id="2147484088" r:id="rId10"/>
    <p:sldLayoutId id="2147484089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59875" cy="6870700"/>
            <a:chOff x="0" y="0"/>
            <a:chExt cx="5770" cy="4328"/>
          </a:xfrm>
        </p:grpSpPr>
        <p:sp>
          <p:nvSpPr>
            <p:cNvPr id="98307" name="Rectangle 3"/>
            <p:cNvSpPr>
              <a:spLocks noChangeArrowheads="1"/>
            </p:cNvSpPr>
            <p:nvPr/>
          </p:nvSpPr>
          <p:spPr bwMode="hidden">
            <a:xfrm>
              <a:off x="0" y="4186"/>
              <a:ext cx="5089" cy="14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98308" name="Rectangle 4"/>
            <p:cNvSpPr>
              <a:spLocks noChangeArrowheads="1"/>
            </p:cNvSpPr>
            <p:nvPr/>
          </p:nvSpPr>
          <p:spPr bwMode="hidden">
            <a:xfrm>
              <a:off x="0" y="0"/>
              <a:ext cx="5089" cy="12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98309" name="Rectangle 5"/>
            <p:cNvSpPr>
              <a:spLocks noChangeArrowheads="1"/>
            </p:cNvSpPr>
            <p:nvPr/>
          </p:nvSpPr>
          <p:spPr bwMode="auto">
            <a:xfrm>
              <a:off x="5010" y="0"/>
              <a:ext cx="758" cy="4320"/>
            </a:xfrm>
            <a:prstGeom prst="rect">
              <a:avLst/>
            </a:prstGeom>
            <a:gradFill rotWithShape="0">
              <a:gsLst>
                <a:gs pos="0">
                  <a:schemeClr val="accent1">
                    <a:gamma/>
                    <a:shade val="84706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84706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4944" y="1"/>
              <a:ext cx="816" cy="3974"/>
              <a:chOff x="4944" y="1"/>
              <a:chExt cx="816" cy="3974"/>
            </a:xfrm>
          </p:grpSpPr>
          <p:grpSp>
            <p:nvGrpSpPr>
              <p:cNvPr id="4" name="Group 7"/>
              <p:cNvGrpSpPr>
                <a:grpSpLocks/>
              </p:cNvGrpSpPr>
              <p:nvPr userDrawn="1"/>
            </p:nvGrpSpPr>
            <p:grpSpPr bwMode="auto">
              <a:xfrm>
                <a:off x="5280" y="1"/>
                <a:ext cx="480" cy="1430"/>
                <a:chOff x="5280" y="1"/>
                <a:chExt cx="480" cy="1430"/>
              </a:xfrm>
            </p:grpSpPr>
            <p:grpSp>
              <p:nvGrpSpPr>
                <p:cNvPr id="5" name="Group 8"/>
                <p:cNvGrpSpPr>
                  <a:grpSpLocks/>
                </p:cNvGrpSpPr>
                <p:nvPr userDrawn="1"/>
              </p:nvGrpSpPr>
              <p:grpSpPr bwMode="auto">
                <a:xfrm rot="-5400000">
                  <a:off x="5484" y="0"/>
                  <a:ext cx="174" cy="176"/>
                  <a:chOff x="1657" y="323"/>
                  <a:chExt cx="1691" cy="2560"/>
                </a:xfrm>
              </p:grpSpPr>
              <p:grpSp>
                <p:nvGrpSpPr>
                  <p:cNvPr id="6" name="Group 9"/>
                  <p:cNvGrpSpPr>
                    <a:grpSpLocks/>
                  </p:cNvGrpSpPr>
                  <p:nvPr/>
                </p:nvGrpSpPr>
                <p:grpSpPr bwMode="auto">
                  <a:xfrm>
                    <a:off x="1657" y="323"/>
                    <a:ext cx="1691" cy="2560"/>
                    <a:chOff x="1657" y="323"/>
                    <a:chExt cx="1691" cy="2560"/>
                  </a:xfrm>
                </p:grpSpPr>
                <p:sp>
                  <p:nvSpPr>
                    <p:cNvPr id="98314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2143" y="323"/>
                      <a:ext cx="1234" cy="2560"/>
                    </a:xfrm>
                    <a:custGeom>
                      <a:avLst/>
                      <a:gdLst/>
                      <a:ahLst/>
                      <a:cxnLst>
                        <a:cxn ang="0">
                          <a:pos x="337" y="283"/>
                        </a:cxn>
                        <a:cxn ang="0">
                          <a:pos x="415" y="115"/>
                        </a:cxn>
                        <a:cxn ang="0">
                          <a:pos x="583" y="7"/>
                        </a:cxn>
                        <a:cxn ang="0">
                          <a:pos x="895" y="61"/>
                        </a:cxn>
                        <a:cxn ang="0">
                          <a:pos x="1051" y="349"/>
                        </a:cxn>
                        <a:cxn ang="0">
                          <a:pos x="979" y="769"/>
                        </a:cxn>
                        <a:cxn ang="0">
                          <a:pos x="943" y="943"/>
                        </a:cxn>
                        <a:cxn ang="0">
                          <a:pos x="1105" y="1075"/>
                        </a:cxn>
                        <a:cxn ang="0">
                          <a:pos x="1231" y="1525"/>
                        </a:cxn>
                        <a:cxn ang="0">
                          <a:pos x="1123" y="1969"/>
                        </a:cxn>
                        <a:cxn ang="0">
                          <a:pos x="907" y="2077"/>
                        </a:cxn>
                        <a:cxn ang="0">
                          <a:pos x="721" y="2059"/>
                        </a:cxn>
                        <a:cxn ang="0">
                          <a:pos x="655" y="2251"/>
                        </a:cxn>
                        <a:cxn ang="0">
                          <a:pos x="529" y="2527"/>
                        </a:cxn>
                        <a:cxn ang="0">
                          <a:pos x="211" y="2509"/>
                        </a:cxn>
                        <a:cxn ang="0">
                          <a:pos x="31" y="2227"/>
                        </a:cxn>
                        <a:cxn ang="0">
                          <a:pos x="25" y="1969"/>
                        </a:cxn>
                        <a:cxn ang="0">
                          <a:pos x="145" y="1651"/>
                        </a:cxn>
                        <a:cxn ang="0">
                          <a:pos x="259" y="1513"/>
                        </a:cxn>
                        <a:cxn ang="0">
                          <a:pos x="217" y="1729"/>
                        </a:cxn>
                        <a:cxn ang="0">
                          <a:pos x="73" y="2023"/>
                        </a:cxn>
                        <a:cxn ang="0">
                          <a:pos x="169" y="2323"/>
                        </a:cxn>
                        <a:cxn ang="0">
                          <a:pos x="439" y="2431"/>
                        </a:cxn>
                        <a:cxn ang="0">
                          <a:pos x="595" y="2227"/>
                        </a:cxn>
                        <a:cxn ang="0">
                          <a:pos x="577" y="1807"/>
                        </a:cxn>
                        <a:cxn ang="0">
                          <a:pos x="493" y="1531"/>
                        </a:cxn>
                        <a:cxn ang="0">
                          <a:pos x="535" y="1459"/>
                        </a:cxn>
                        <a:cxn ang="0">
                          <a:pos x="625" y="1633"/>
                        </a:cxn>
                        <a:cxn ang="0">
                          <a:pos x="721" y="1933"/>
                        </a:cxn>
                        <a:cxn ang="0">
                          <a:pos x="967" y="1963"/>
                        </a:cxn>
                        <a:cxn ang="0">
                          <a:pos x="1135" y="1687"/>
                        </a:cxn>
                        <a:cxn ang="0">
                          <a:pos x="1117" y="1273"/>
                        </a:cxn>
                        <a:cxn ang="0">
                          <a:pos x="883" y="1057"/>
                        </a:cxn>
                        <a:cxn ang="0">
                          <a:pos x="679" y="1129"/>
                        </a:cxn>
                        <a:cxn ang="0">
                          <a:pos x="577" y="1117"/>
                        </a:cxn>
                        <a:cxn ang="0">
                          <a:pos x="619" y="1033"/>
                        </a:cxn>
                        <a:cxn ang="0">
                          <a:pos x="811" y="937"/>
                        </a:cxn>
                        <a:cxn ang="0">
                          <a:pos x="949" y="613"/>
                        </a:cxn>
                        <a:cxn ang="0">
                          <a:pos x="883" y="175"/>
                        </a:cxn>
                        <a:cxn ang="0">
                          <a:pos x="619" y="103"/>
                        </a:cxn>
                        <a:cxn ang="0">
                          <a:pos x="391" y="355"/>
                        </a:cxn>
                        <a:cxn ang="0">
                          <a:pos x="403" y="763"/>
                        </a:cxn>
                        <a:cxn ang="0">
                          <a:pos x="343" y="949"/>
                        </a:cxn>
                        <a:cxn ang="0">
                          <a:pos x="289" y="685"/>
                        </a:cxn>
                        <a:cxn ang="0">
                          <a:pos x="307" y="367"/>
                        </a:cxn>
                      </a:cxnLst>
                      <a:rect l="0" t="0" r="r" b="b"/>
                      <a:pathLst>
                        <a:path w="1231" h="2560">
                          <a:moveTo>
                            <a:pt x="307" y="367"/>
                          </a:moveTo>
                          <a:cubicBezTo>
                            <a:pt x="317" y="336"/>
                            <a:pt x="326" y="303"/>
                            <a:pt x="337" y="283"/>
                          </a:cubicBezTo>
                          <a:cubicBezTo>
                            <a:pt x="348" y="263"/>
                            <a:pt x="360" y="275"/>
                            <a:pt x="373" y="247"/>
                          </a:cubicBezTo>
                          <a:cubicBezTo>
                            <a:pt x="386" y="219"/>
                            <a:pt x="400" y="147"/>
                            <a:pt x="415" y="115"/>
                          </a:cubicBezTo>
                          <a:cubicBezTo>
                            <a:pt x="430" y="83"/>
                            <a:pt x="435" y="73"/>
                            <a:pt x="463" y="55"/>
                          </a:cubicBezTo>
                          <a:cubicBezTo>
                            <a:pt x="491" y="37"/>
                            <a:pt x="536" y="14"/>
                            <a:pt x="583" y="7"/>
                          </a:cubicBezTo>
                          <a:cubicBezTo>
                            <a:pt x="630" y="0"/>
                            <a:pt x="693" y="4"/>
                            <a:pt x="745" y="13"/>
                          </a:cubicBezTo>
                          <a:cubicBezTo>
                            <a:pt x="797" y="22"/>
                            <a:pt x="852" y="34"/>
                            <a:pt x="895" y="61"/>
                          </a:cubicBezTo>
                          <a:cubicBezTo>
                            <a:pt x="938" y="88"/>
                            <a:pt x="977" y="127"/>
                            <a:pt x="1003" y="175"/>
                          </a:cubicBezTo>
                          <a:cubicBezTo>
                            <a:pt x="1029" y="223"/>
                            <a:pt x="1044" y="287"/>
                            <a:pt x="1051" y="349"/>
                          </a:cubicBezTo>
                          <a:cubicBezTo>
                            <a:pt x="1058" y="411"/>
                            <a:pt x="1057" y="477"/>
                            <a:pt x="1045" y="547"/>
                          </a:cubicBezTo>
                          <a:cubicBezTo>
                            <a:pt x="1033" y="617"/>
                            <a:pt x="995" y="712"/>
                            <a:pt x="979" y="769"/>
                          </a:cubicBezTo>
                          <a:cubicBezTo>
                            <a:pt x="963" y="826"/>
                            <a:pt x="955" y="860"/>
                            <a:pt x="949" y="889"/>
                          </a:cubicBezTo>
                          <a:cubicBezTo>
                            <a:pt x="943" y="918"/>
                            <a:pt x="936" y="925"/>
                            <a:pt x="943" y="943"/>
                          </a:cubicBezTo>
                          <a:cubicBezTo>
                            <a:pt x="950" y="961"/>
                            <a:pt x="964" y="975"/>
                            <a:pt x="991" y="997"/>
                          </a:cubicBezTo>
                          <a:cubicBezTo>
                            <a:pt x="1018" y="1019"/>
                            <a:pt x="1069" y="1033"/>
                            <a:pt x="1105" y="1075"/>
                          </a:cubicBezTo>
                          <a:cubicBezTo>
                            <a:pt x="1141" y="1117"/>
                            <a:pt x="1186" y="1174"/>
                            <a:pt x="1207" y="1249"/>
                          </a:cubicBezTo>
                          <a:cubicBezTo>
                            <a:pt x="1228" y="1324"/>
                            <a:pt x="1231" y="1441"/>
                            <a:pt x="1231" y="1525"/>
                          </a:cubicBezTo>
                          <a:cubicBezTo>
                            <a:pt x="1231" y="1609"/>
                            <a:pt x="1225" y="1679"/>
                            <a:pt x="1207" y="1753"/>
                          </a:cubicBezTo>
                          <a:cubicBezTo>
                            <a:pt x="1189" y="1827"/>
                            <a:pt x="1153" y="1917"/>
                            <a:pt x="1123" y="1969"/>
                          </a:cubicBezTo>
                          <a:cubicBezTo>
                            <a:pt x="1093" y="2021"/>
                            <a:pt x="1063" y="2047"/>
                            <a:pt x="1027" y="2065"/>
                          </a:cubicBezTo>
                          <a:cubicBezTo>
                            <a:pt x="991" y="2083"/>
                            <a:pt x="951" y="2079"/>
                            <a:pt x="907" y="2077"/>
                          </a:cubicBezTo>
                          <a:cubicBezTo>
                            <a:pt x="863" y="2075"/>
                            <a:pt x="794" y="2056"/>
                            <a:pt x="763" y="2053"/>
                          </a:cubicBezTo>
                          <a:cubicBezTo>
                            <a:pt x="732" y="2050"/>
                            <a:pt x="733" y="2050"/>
                            <a:pt x="721" y="2059"/>
                          </a:cubicBezTo>
                          <a:cubicBezTo>
                            <a:pt x="709" y="2068"/>
                            <a:pt x="702" y="2075"/>
                            <a:pt x="691" y="2107"/>
                          </a:cubicBezTo>
                          <a:cubicBezTo>
                            <a:pt x="680" y="2139"/>
                            <a:pt x="665" y="2205"/>
                            <a:pt x="655" y="2251"/>
                          </a:cubicBezTo>
                          <a:cubicBezTo>
                            <a:pt x="645" y="2297"/>
                            <a:pt x="652" y="2337"/>
                            <a:pt x="631" y="2383"/>
                          </a:cubicBezTo>
                          <a:cubicBezTo>
                            <a:pt x="610" y="2429"/>
                            <a:pt x="574" y="2498"/>
                            <a:pt x="529" y="2527"/>
                          </a:cubicBezTo>
                          <a:cubicBezTo>
                            <a:pt x="484" y="2556"/>
                            <a:pt x="414" y="2560"/>
                            <a:pt x="361" y="2557"/>
                          </a:cubicBezTo>
                          <a:cubicBezTo>
                            <a:pt x="308" y="2554"/>
                            <a:pt x="256" y="2537"/>
                            <a:pt x="211" y="2509"/>
                          </a:cubicBezTo>
                          <a:cubicBezTo>
                            <a:pt x="166" y="2481"/>
                            <a:pt x="121" y="2436"/>
                            <a:pt x="91" y="2389"/>
                          </a:cubicBezTo>
                          <a:cubicBezTo>
                            <a:pt x="61" y="2342"/>
                            <a:pt x="46" y="2275"/>
                            <a:pt x="31" y="2227"/>
                          </a:cubicBezTo>
                          <a:cubicBezTo>
                            <a:pt x="16" y="2179"/>
                            <a:pt x="2" y="2144"/>
                            <a:pt x="1" y="2101"/>
                          </a:cubicBezTo>
                          <a:cubicBezTo>
                            <a:pt x="0" y="2058"/>
                            <a:pt x="13" y="2018"/>
                            <a:pt x="25" y="1969"/>
                          </a:cubicBezTo>
                          <a:cubicBezTo>
                            <a:pt x="37" y="1920"/>
                            <a:pt x="53" y="1860"/>
                            <a:pt x="73" y="1807"/>
                          </a:cubicBezTo>
                          <a:cubicBezTo>
                            <a:pt x="93" y="1754"/>
                            <a:pt x="122" y="1698"/>
                            <a:pt x="145" y="1651"/>
                          </a:cubicBezTo>
                          <a:cubicBezTo>
                            <a:pt x="168" y="1604"/>
                            <a:pt x="192" y="1548"/>
                            <a:pt x="211" y="1525"/>
                          </a:cubicBezTo>
                          <a:cubicBezTo>
                            <a:pt x="230" y="1502"/>
                            <a:pt x="249" y="1502"/>
                            <a:pt x="259" y="1513"/>
                          </a:cubicBezTo>
                          <a:cubicBezTo>
                            <a:pt x="269" y="1524"/>
                            <a:pt x="278" y="1555"/>
                            <a:pt x="271" y="1591"/>
                          </a:cubicBezTo>
                          <a:cubicBezTo>
                            <a:pt x="264" y="1627"/>
                            <a:pt x="242" y="1682"/>
                            <a:pt x="217" y="1729"/>
                          </a:cubicBezTo>
                          <a:cubicBezTo>
                            <a:pt x="192" y="1776"/>
                            <a:pt x="145" y="1824"/>
                            <a:pt x="121" y="1873"/>
                          </a:cubicBezTo>
                          <a:cubicBezTo>
                            <a:pt x="97" y="1922"/>
                            <a:pt x="76" y="1970"/>
                            <a:pt x="73" y="2023"/>
                          </a:cubicBezTo>
                          <a:cubicBezTo>
                            <a:pt x="70" y="2076"/>
                            <a:pt x="87" y="2141"/>
                            <a:pt x="103" y="2191"/>
                          </a:cubicBezTo>
                          <a:cubicBezTo>
                            <a:pt x="119" y="2241"/>
                            <a:pt x="140" y="2285"/>
                            <a:pt x="169" y="2323"/>
                          </a:cubicBezTo>
                          <a:cubicBezTo>
                            <a:pt x="198" y="2361"/>
                            <a:pt x="232" y="2401"/>
                            <a:pt x="277" y="2419"/>
                          </a:cubicBezTo>
                          <a:cubicBezTo>
                            <a:pt x="322" y="2437"/>
                            <a:pt x="395" y="2440"/>
                            <a:pt x="439" y="2431"/>
                          </a:cubicBezTo>
                          <a:cubicBezTo>
                            <a:pt x="483" y="2422"/>
                            <a:pt x="515" y="2399"/>
                            <a:pt x="541" y="2365"/>
                          </a:cubicBezTo>
                          <a:cubicBezTo>
                            <a:pt x="567" y="2331"/>
                            <a:pt x="583" y="2280"/>
                            <a:pt x="595" y="2227"/>
                          </a:cubicBezTo>
                          <a:cubicBezTo>
                            <a:pt x="607" y="2174"/>
                            <a:pt x="616" y="2117"/>
                            <a:pt x="613" y="2047"/>
                          </a:cubicBezTo>
                          <a:cubicBezTo>
                            <a:pt x="610" y="1977"/>
                            <a:pt x="589" y="1871"/>
                            <a:pt x="577" y="1807"/>
                          </a:cubicBezTo>
                          <a:cubicBezTo>
                            <a:pt x="565" y="1743"/>
                            <a:pt x="555" y="1709"/>
                            <a:pt x="541" y="1663"/>
                          </a:cubicBezTo>
                          <a:cubicBezTo>
                            <a:pt x="527" y="1617"/>
                            <a:pt x="502" y="1561"/>
                            <a:pt x="493" y="1531"/>
                          </a:cubicBezTo>
                          <a:cubicBezTo>
                            <a:pt x="484" y="1501"/>
                            <a:pt x="480" y="1495"/>
                            <a:pt x="487" y="1483"/>
                          </a:cubicBezTo>
                          <a:cubicBezTo>
                            <a:pt x="494" y="1471"/>
                            <a:pt x="519" y="1455"/>
                            <a:pt x="535" y="1459"/>
                          </a:cubicBezTo>
                          <a:cubicBezTo>
                            <a:pt x="551" y="1463"/>
                            <a:pt x="568" y="1478"/>
                            <a:pt x="583" y="1507"/>
                          </a:cubicBezTo>
                          <a:cubicBezTo>
                            <a:pt x="598" y="1536"/>
                            <a:pt x="610" y="1583"/>
                            <a:pt x="625" y="1633"/>
                          </a:cubicBezTo>
                          <a:cubicBezTo>
                            <a:pt x="640" y="1683"/>
                            <a:pt x="657" y="1757"/>
                            <a:pt x="673" y="1807"/>
                          </a:cubicBezTo>
                          <a:cubicBezTo>
                            <a:pt x="689" y="1857"/>
                            <a:pt x="697" y="1905"/>
                            <a:pt x="721" y="1933"/>
                          </a:cubicBezTo>
                          <a:cubicBezTo>
                            <a:pt x="745" y="1961"/>
                            <a:pt x="776" y="1970"/>
                            <a:pt x="817" y="1975"/>
                          </a:cubicBezTo>
                          <a:cubicBezTo>
                            <a:pt x="858" y="1980"/>
                            <a:pt x="926" y="1980"/>
                            <a:pt x="967" y="1963"/>
                          </a:cubicBezTo>
                          <a:cubicBezTo>
                            <a:pt x="1008" y="1946"/>
                            <a:pt x="1035" y="1919"/>
                            <a:pt x="1063" y="1873"/>
                          </a:cubicBezTo>
                          <a:cubicBezTo>
                            <a:pt x="1091" y="1827"/>
                            <a:pt x="1122" y="1761"/>
                            <a:pt x="1135" y="1687"/>
                          </a:cubicBezTo>
                          <a:cubicBezTo>
                            <a:pt x="1148" y="1613"/>
                            <a:pt x="1144" y="1498"/>
                            <a:pt x="1141" y="1429"/>
                          </a:cubicBezTo>
                          <a:cubicBezTo>
                            <a:pt x="1138" y="1360"/>
                            <a:pt x="1140" y="1325"/>
                            <a:pt x="1117" y="1273"/>
                          </a:cubicBezTo>
                          <a:cubicBezTo>
                            <a:pt x="1094" y="1221"/>
                            <a:pt x="1042" y="1153"/>
                            <a:pt x="1003" y="1117"/>
                          </a:cubicBezTo>
                          <a:cubicBezTo>
                            <a:pt x="964" y="1081"/>
                            <a:pt x="919" y="1064"/>
                            <a:pt x="883" y="1057"/>
                          </a:cubicBezTo>
                          <a:cubicBezTo>
                            <a:pt x="847" y="1050"/>
                            <a:pt x="821" y="1063"/>
                            <a:pt x="787" y="1075"/>
                          </a:cubicBezTo>
                          <a:cubicBezTo>
                            <a:pt x="753" y="1087"/>
                            <a:pt x="706" y="1117"/>
                            <a:pt x="679" y="1129"/>
                          </a:cubicBezTo>
                          <a:cubicBezTo>
                            <a:pt x="652" y="1141"/>
                            <a:pt x="642" y="1149"/>
                            <a:pt x="625" y="1147"/>
                          </a:cubicBezTo>
                          <a:cubicBezTo>
                            <a:pt x="608" y="1145"/>
                            <a:pt x="584" y="1130"/>
                            <a:pt x="577" y="1117"/>
                          </a:cubicBezTo>
                          <a:cubicBezTo>
                            <a:pt x="570" y="1104"/>
                            <a:pt x="576" y="1083"/>
                            <a:pt x="583" y="1069"/>
                          </a:cubicBezTo>
                          <a:cubicBezTo>
                            <a:pt x="590" y="1055"/>
                            <a:pt x="599" y="1043"/>
                            <a:pt x="619" y="1033"/>
                          </a:cubicBezTo>
                          <a:cubicBezTo>
                            <a:pt x="639" y="1023"/>
                            <a:pt x="671" y="1025"/>
                            <a:pt x="703" y="1009"/>
                          </a:cubicBezTo>
                          <a:cubicBezTo>
                            <a:pt x="735" y="993"/>
                            <a:pt x="780" y="965"/>
                            <a:pt x="811" y="937"/>
                          </a:cubicBezTo>
                          <a:cubicBezTo>
                            <a:pt x="842" y="909"/>
                            <a:pt x="866" y="895"/>
                            <a:pt x="889" y="841"/>
                          </a:cubicBezTo>
                          <a:cubicBezTo>
                            <a:pt x="912" y="787"/>
                            <a:pt x="939" y="696"/>
                            <a:pt x="949" y="613"/>
                          </a:cubicBezTo>
                          <a:cubicBezTo>
                            <a:pt x="959" y="530"/>
                            <a:pt x="960" y="416"/>
                            <a:pt x="949" y="343"/>
                          </a:cubicBezTo>
                          <a:cubicBezTo>
                            <a:pt x="938" y="270"/>
                            <a:pt x="914" y="215"/>
                            <a:pt x="883" y="175"/>
                          </a:cubicBezTo>
                          <a:cubicBezTo>
                            <a:pt x="852" y="135"/>
                            <a:pt x="807" y="115"/>
                            <a:pt x="763" y="103"/>
                          </a:cubicBezTo>
                          <a:cubicBezTo>
                            <a:pt x="719" y="91"/>
                            <a:pt x="665" y="90"/>
                            <a:pt x="619" y="103"/>
                          </a:cubicBezTo>
                          <a:cubicBezTo>
                            <a:pt x="573" y="116"/>
                            <a:pt x="525" y="139"/>
                            <a:pt x="487" y="181"/>
                          </a:cubicBezTo>
                          <a:cubicBezTo>
                            <a:pt x="449" y="223"/>
                            <a:pt x="412" y="301"/>
                            <a:pt x="391" y="355"/>
                          </a:cubicBezTo>
                          <a:cubicBezTo>
                            <a:pt x="370" y="409"/>
                            <a:pt x="359" y="437"/>
                            <a:pt x="361" y="505"/>
                          </a:cubicBezTo>
                          <a:cubicBezTo>
                            <a:pt x="363" y="573"/>
                            <a:pt x="399" y="691"/>
                            <a:pt x="403" y="763"/>
                          </a:cubicBezTo>
                          <a:cubicBezTo>
                            <a:pt x="407" y="835"/>
                            <a:pt x="395" y="906"/>
                            <a:pt x="385" y="937"/>
                          </a:cubicBezTo>
                          <a:cubicBezTo>
                            <a:pt x="375" y="968"/>
                            <a:pt x="356" y="957"/>
                            <a:pt x="343" y="949"/>
                          </a:cubicBezTo>
                          <a:cubicBezTo>
                            <a:pt x="330" y="941"/>
                            <a:pt x="316" y="933"/>
                            <a:pt x="307" y="889"/>
                          </a:cubicBezTo>
                          <a:cubicBezTo>
                            <a:pt x="298" y="845"/>
                            <a:pt x="294" y="755"/>
                            <a:pt x="289" y="685"/>
                          </a:cubicBezTo>
                          <a:cubicBezTo>
                            <a:pt x="284" y="615"/>
                            <a:pt x="273" y="523"/>
                            <a:pt x="277" y="469"/>
                          </a:cubicBezTo>
                          <a:cubicBezTo>
                            <a:pt x="281" y="415"/>
                            <a:pt x="297" y="398"/>
                            <a:pt x="307" y="367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  <p:sp>
                  <p:nvSpPr>
                    <p:cNvPr id="98315" name="Freeform 11"/>
                    <p:cNvSpPr>
                      <a:spLocks/>
                    </p:cNvSpPr>
                    <p:nvPr/>
                  </p:nvSpPr>
                  <p:spPr bwMode="auto">
                    <a:xfrm>
                      <a:off x="1686" y="381"/>
                      <a:ext cx="865" cy="2065"/>
                    </a:xfrm>
                    <a:custGeom>
                      <a:avLst/>
                      <a:gdLst/>
                      <a:ahLst/>
                      <a:cxnLst>
                        <a:cxn ang="0">
                          <a:pos x="785" y="530"/>
                        </a:cxn>
                        <a:cxn ang="0">
                          <a:pos x="797" y="350"/>
                        </a:cxn>
                        <a:cxn ang="0">
                          <a:pos x="863" y="206"/>
                        </a:cxn>
                        <a:cxn ang="0">
                          <a:pos x="809" y="218"/>
                        </a:cxn>
                        <a:cxn ang="0">
                          <a:pos x="749" y="218"/>
                        </a:cxn>
                        <a:cxn ang="0">
                          <a:pos x="683" y="116"/>
                        </a:cxn>
                        <a:cxn ang="0">
                          <a:pos x="611" y="32"/>
                        </a:cxn>
                        <a:cxn ang="0">
                          <a:pos x="509" y="2"/>
                        </a:cxn>
                        <a:cxn ang="0">
                          <a:pos x="407" y="20"/>
                        </a:cxn>
                        <a:cxn ang="0">
                          <a:pos x="281" y="74"/>
                        </a:cxn>
                        <a:cxn ang="0">
                          <a:pos x="173" y="206"/>
                        </a:cxn>
                        <a:cxn ang="0">
                          <a:pos x="119" y="404"/>
                        </a:cxn>
                        <a:cxn ang="0">
                          <a:pos x="131" y="590"/>
                        </a:cxn>
                        <a:cxn ang="0">
                          <a:pos x="173" y="782"/>
                        </a:cxn>
                        <a:cxn ang="0">
                          <a:pos x="197" y="884"/>
                        </a:cxn>
                        <a:cxn ang="0">
                          <a:pos x="167" y="986"/>
                        </a:cxn>
                        <a:cxn ang="0">
                          <a:pos x="65" y="1124"/>
                        </a:cxn>
                        <a:cxn ang="0">
                          <a:pos x="17" y="1298"/>
                        </a:cxn>
                        <a:cxn ang="0">
                          <a:pos x="5" y="1550"/>
                        </a:cxn>
                        <a:cxn ang="0">
                          <a:pos x="47" y="1748"/>
                        </a:cxn>
                        <a:cxn ang="0">
                          <a:pos x="131" y="1898"/>
                        </a:cxn>
                        <a:cxn ang="0">
                          <a:pos x="299" y="1988"/>
                        </a:cxn>
                        <a:cxn ang="0">
                          <a:pos x="425" y="1982"/>
                        </a:cxn>
                        <a:cxn ang="0">
                          <a:pos x="467" y="1994"/>
                        </a:cxn>
                        <a:cxn ang="0">
                          <a:pos x="497" y="2066"/>
                        </a:cxn>
                        <a:cxn ang="0">
                          <a:pos x="497" y="1964"/>
                        </a:cxn>
                        <a:cxn ang="0">
                          <a:pos x="557" y="1778"/>
                        </a:cxn>
                        <a:cxn ang="0">
                          <a:pos x="617" y="1658"/>
                        </a:cxn>
                        <a:cxn ang="0">
                          <a:pos x="581" y="1700"/>
                        </a:cxn>
                        <a:cxn ang="0">
                          <a:pos x="515" y="1820"/>
                        </a:cxn>
                        <a:cxn ang="0">
                          <a:pos x="407" y="1904"/>
                        </a:cxn>
                        <a:cxn ang="0">
                          <a:pos x="269" y="1898"/>
                        </a:cxn>
                        <a:cxn ang="0">
                          <a:pos x="179" y="1814"/>
                        </a:cxn>
                        <a:cxn ang="0">
                          <a:pos x="113" y="1640"/>
                        </a:cxn>
                        <a:cxn ang="0">
                          <a:pos x="107" y="1394"/>
                        </a:cxn>
                        <a:cxn ang="0">
                          <a:pos x="137" y="1190"/>
                        </a:cxn>
                        <a:cxn ang="0">
                          <a:pos x="203" y="1070"/>
                        </a:cxn>
                        <a:cxn ang="0">
                          <a:pos x="323" y="1022"/>
                        </a:cxn>
                        <a:cxn ang="0">
                          <a:pos x="509" y="1076"/>
                        </a:cxn>
                        <a:cxn ang="0">
                          <a:pos x="611" y="1124"/>
                        </a:cxn>
                        <a:cxn ang="0">
                          <a:pos x="665" y="1100"/>
                        </a:cxn>
                        <a:cxn ang="0">
                          <a:pos x="659" y="1046"/>
                        </a:cxn>
                        <a:cxn ang="0">
                          <a:pos x="611" y="1004"/>
                        </a:cxn>
                        <a:cxn ang="0">
                          <a:pos x="497" y="980"/>
                        </a:cxn>
                        <a:cxn ang="0">
                          <a:pos x="323" y="896"/>
                        </a:cxn>
                        <a:cxn ang="0">
                          <a:pos x="233" y="680"/>
                        </a:cxn>
                        <a:cxn ang="0">
                          <a:pos x="209" y="416"/>
                        </a:cxn>
                        <a:cxn ang="0">
                          <a:pos x="317" y="170"/>
                        </a:cxn>
                        <a:cxn ang="0">
                          <a:pos x="485" y="110"/>
                        </a:cxn>
                        <a:cxn ang="0">
                          <a:pos x="617" y="164"/>
                        </a:cxn>
                        <a:cxn ang="0">
                          <a:pos x="707" y="290"/>
                        </a:cxn>
                        <a:cxn ang="0">
                          <a:pos x="737" y="428"/>
                        </a:cxn>
                        <a:cxn ang="0">
                          <a:pos x="773" y="602"/>
                        </a:cxn>
                        <a:cxn ang="0">
                          <a:pos x="809" y="584"/>
                        </a:cxn>
                        <a:cxn ang="0">
                          <a:pos x="785" y="530"/>
                        </a:cxn>
                      </a:cxnLst>
                      <a:rect l="0" t="0" r="r" b="b"/>
                      <a:pathLst>
                        <a:path w="865" h="2071">
                          <a:moveTo>
                            <a:pt x="785" y="530"/>
                          </a:moveTo>
                          <a:cubicBezTo>
                            <a:pt x="783" y="491"/>
                            <a:pt x="784" y="404"/>
                            <a:pt x="797" y="350"/>
                          </a:cubicBezTo>
                          <a:cubicBezTo>
                            <a:pt x="810" y="296"/>
                            <a:pt x="861" y="228"/>
                            <a:pt x="863" y="206"/>
                          </a:cubicBezTo>
                          <a:cubicBezTo>
                            <a:pt x="865" y="184"/>
                            <a:pt x="828" y="216"/>
                            <a:pt x="809" y="218"/>
                          </a:cubicBezTo>
                          <a:cubicBezTo>
                            <a:pt x="790" y="220"/>
                            <a:pt x="770" y="235"/>
                            <a:pt x="749" y="218"/>
                          </a:cubicBezTo>
                          <a:cubicBezTo>
                            <a:pt x="728" y="201"/>
                            <a:pt x="706" y="147"/>
                            <a:pt x="683" y="116"/>
                          </a:cubicBezTo>
                          <a:cubicBezTo>
                            <a:pt x="660" y="85"/>
                            <a:pt x="640" y="51"/>
                            <a:pt x="611" y="32"/>
                          </a:cubicBezTo>
                          <a:cubicBezTo>
                            <a:pt x="582" y="13"/>
                            <a:pt x="543" y="4"/>
                            <a:pt x="509" y="2"/>
                          </a:cubicBezTo>
                          <a:cubicBezTo>
                            <a:pt x="475" y="0"/>
                            <a:pt x="445" y="8"/>
                            <a:pt x="407" y="20"/>
                          </a:cubicBezTo>
                          <a:cubicBezTo>
                            <a:pt x="369" y="32"/>
                            <a:pt x="320" y="43"/>
                            <a:pt x="281" y="74"/>
                          </a:cubicBezTo>
                          <a:cubicBezTo>
                            <a:pt x="242" y="105"/>
                            <a:pt x="200" y="151"/>
                            <a:pt x="173" y="206"/>
                          </a:cubicBezTo>
                          <a:cubicBezTo>
                            <a:pt x="146" y="261"/>
                            <a:pt x="126" y="340"/>
                            <a:pt x="119" y="404"/>
                          </a:cubicBezTo>
                          <a:cubicBezTo>
                            <a:pt x="112" y="468"/>
                            <a:pt x="122" y="527"/>
                            <a:pt x="131" y="590"/>
                          </a:cubicBezTo>
                          <a:cubicBezTo>
                            <a:pt x="140" y="653"/>
                            <a:pt x="162" y="733"/>
                            <a:pt x="173" y="782"/>
                          </a:cubicBezTo>
                          <a:cubicBezTo>
                            <a:pt x="184" y="831"/>
                            <a:pt x="198" y="850"/>
                            <a:pt x="197" y="884"/>
                          </a:cubicBezTo>
                          <a:cubicBezTo>
                            <a:pt x="196" y="918"/>
                            <a:pt x="189" y="946"/>
                            <a:pt x="167" y="986"/>
                          </a:cubicBezTo>
                          <a:cubicBezTo>
                            <a:pt x="145" y="1026"/>
                            <a:pt x="90" y="1072"/>
                            <a:pt x="65" y="1124"/>
                          </a:cubicBezTo>
                          <a:cubicBezTo>
                            <a:pt x="40" y="1176"/>
                            <a:pt x="27" y="1227"/>
                            <a:pt x="17" y="1298"/>
                          </a:cubicBezTo>
                          <a:cubicBezTo>
                            <a:pt x="7" y="1369"/>
                            <a:pt x="0" y="1475"/>
                            <a:pt x="5" y="1550"/>
                          </a:cubicBezTo>
                          <a:cubicBezTo>
                            <a:pt x="10" y="1625"/>
                            <a:pt x="26" y="1690"/>
                            <a:pt x="47" y="1748"/>
                          </a:cubicBezTo>
                          <a:cubicBezTo>
                            <a:pt x="68" y="1806"/>
                            <a:pt x="89" y="1858"/>
                            <a:pt x="131" y="1898"/>
                          </a:cubicBezTo>
                          <a:cubicBezTo>
                            <a:pt x="173" y="1938"/>
                            <a:pt x="250" y="1974"/>
                            <a:pt x="299" y="1988"/>
                          </a:cubicBezTo>
                          <a:cubicBezTo>
                            <a:pt x="348" y="2002"/>
                            <a:pt x="397" y="1981"/>
                            <a:pt x="425" y="1982"/>
                          </a:cubicBezTo>
                          <a:cubicBezTo>
                            <a:pt x="453" y="1983"/>
                            <a:pt x="455" y="1980"/>
                            <a:pt x="467" y="1994"/>
                          </a:cubicBezTo>
                          <a:cubicBezTo>
                            <a:pt x="479" y="2008"/>
                            <a:pt x="492" y="2071"/>
                            <a:pt x="497" y="2066"/>
                          </a:cubicBezTo>
                          <a:cubicBezTo>
                            <a:pt x="502" y="2061"/>
                            <a:pt x="487" y="2012"/>
                            <a:pt x="497" y="1964"/>
                          </a:cubicBezTo>
                          <a:cubicBezTo>
                            <a:pt x="507" y="1916"/>
                            <a:pt x="537" y="1829"/>
                            <a:pt x="557" y="1778"/>
                          </a:cubicBezTo>
                          <a:cubicBezTo>
                            <a:pt x="577" y="1727"/>
                            <a:pt x="613" y="1671"/>
                            <a:pt x="617" y="1658"/>
                          </a:cubicBezTo>
                          <a:cubicBezTo>
                            <a:pt x="621" y="1645"/>
                            <a:pt x="598" y="1673"/>
                            <a:pt x="581" y="1700"/>
                          </a:cubicBezTo>
                          <a:cubicBezTo>
                            <a:pt x="564" y="1727"/>
                            <a:pt x="544" y="1786"/>
                            <a:pt x="515" y="1820"/>
                          </a:cubicBezTo>
                          <a:cubicBezTo>
                            <a:pt x="486" y="1854"/>
                            <a:pt x="448" y="1891"/>
                            <a:pt x="407" y="1904"/>
                          </a:cubicBezTo>
                          <a:cubicBezTo>
                            <a:pt x="366" y="1917"/>
                            <a:pt x="307" y="1913"/>
                            <a:pt x="269" y="1898"/>
                          </a:cubicBezTo>
                          <a:cubicBezTo>
                            <a:pt x="231" y="1883"/>
                            <a:pt x="205" y="1857"/>
                            <a:pt x="179" y="1814"/>
                          </a:cubicBezTo>
                          <a:cubicBezTo>
                            <a:pt x="153" y="1771"/>
                            <a:pt x="125" y="1710"/>
                            <a:pt x="113" y="1640"/>
                          </a:cubicBezTo>
                          <a:cubicBezTo>
                            <a:pt x="101" y="1570"/>
                            <a:pt x="103" y="1469"/>
                            <a:pt x="107" y="1394"/>
                          </a:cubicBezTo>
                          <a:cubicBezTo>
                            <a:pt x="111" y="1319"/>
                            <a:pt x="121" y="1244"/>
                            <a:pt x="137" y="1190"/>
                          </a:cubicBezTo>
                          <a:cubicBezTo>
                            <a:pt x="153" y="1136"/>
                            <a:pt x="172" y="1098"/>
                            <a:pt x="203" y="1070"/>
                          </a:cubicBezTo>
                          <a:cubicBezTo>
                            <a:pt x="234" y="1042"/>
                            <a:pt x="272" y="1021"/>
                            <a:pt x="323" y="1022"/>
                          </a:cubicBezTo>
                          <a:cubicBezTo>
                            <a:pt x="374" y="1023"/>
                            <a:pt x="461" y="1059"/>
                            <a:pt x="509" y="1076"/>
                          </a:cubicBezTo>
                          <a:cubicBezTo>
                            <a:pt x="557" y="1093"/>
                            <a:pt x="585" y="1120"/>
                            <a:pt x="611" y="1124"/>
                          </a:cubicBezTo>
                          <a:cubicBezTo>
                            <a:pt x="637" y="1128"/>
                            <a:pt x="657" y="1113"/>
                            <a:pt x="665" y="1100"/>
                          </a:cubicBezTo>
                          <a:cubicBezTo>
                            <a:pt x="673" y="1087"/>
                            <a:pt x="668" y="1062"/>
                            <a:pt x="659" y="1046"/>
                          </a:cubicBezTo>
                          <a:cubicBezTo>
                            <a:pt x="650" y="1030"/>
                            <a:pt x="638" y="1015"/>
                            <a:pt x="611" y="1004"/>
                          </a:cubicBezTo>
                          <a:cubicBezTo>
                            <a:pt x="584" y="993"/>
                            <a:pt x="545" y="998"/>
                            <a:pt x="497" y="980"/>
                          </a:cubicBezTo>
                          <a:cubicBezTo>
                            <a:pt x="449" y="962"/>
                            <a:pt x="367" y="946"/>
                            <a:pt x="323" y="896"/>
                          </a:cubicBezTo>
                          <a:cubicBezTo>
                            <a:pt x="279" y="846"/>
                            <a:pt x="252" y="760"/>
                            <a:pt x="233" y="680"/>
                          </a:cubicBezTo>
                          <a:cubicBezTo>
                            <a:pt x="214" y="600"/>
                            <a:pt x="195" y="501"/>
                            <a:pt x="209" y="416"/>
                          </a:cubicBezTo>
                          <a:cubicBezTo>
                            <a:pt x="223" y="331"/>
                            <a:pt x="271" y="221"/>
                            <a:pt x="317" y="170"/>
                          </a:cubicBezTo>
                          <a:cubicBezTo>
                            <a:pt x="363" y="119"/>
                            <a:pt x="435" y="111"/>
                            <a:pt x="485" y="110"/>
                          </a:cubicBezTo>
                          <a:cubicBezTo>
                            <a:pt x="535" y="109"/>
                            <a:pt x="580" y="134"/>
                            <a:pt x="617" y="164"/>
                          </a:cubicBezTo>
                          <a:cubicBezTo>
                            <a:pt x="654" y="194"/>
                            <a:pt x="687" y="246"/>
                            <a:pt x="707" y="290"/>
                          </a:cubicBezTo>
                          <a:cubicBezTo>
                            <a:pt x="727" y="334"/>
                            <a:pt x="726" y="376"/>
                            <a:pt x="737" y="428"/>
                          </a:cubicBezTo>
                          <a:cubicBezTo>
                            <a:pt x="748" y="480"/>
                            <a:pt x="761" y="576"/>
                            <a:pt x="773" y="602"/>
                          </a:cubicBezTo>
                          <a:cubicBezTo>
                            <a:pt x="785" y="628"/>
                            <a:pt x="807" y="597"/>
                            <a:pt x="809" y="584"/>
                          </a:cubicBezTo>
                          <a:cubicBezTo>
                            <a:pt x="811" y="571"/>
                            <a:pt x="787" y="569"/>
                            <a:pt x="785" y="530"/>
                          </a:cubicBezTo>
                          <a:close/>
                        </a:path>
                      </a:pathLst>
                    </a:custGeom>
                    <a:solidFill>
                      <a:srgbClr val="E7D6B7"/>
                    </a:solidFill>
                    <a:ln w="9525" cap="flat" cmpd="sng">
                      <a:noFill/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pPr>
                        <a:defRPr/>
                      </a:pPr>
                      <a:endParaRPr lang="ru-RU"/>
                    </a:p>
                  </p:txBody>
                </p:sp>
              </p:grpSp>
              <p:sp>
                <p:nvSpPr>
                  <p:cNvPr id="98316" name="Oval 12"/>
                  <p:cNvSpPr>
                    <a:spLocks noChangeArrowheads="1"/>
                  </p:cNvSpPr>
                  <p:nvPr/>
                </p:nvSpPr>
                <p:spPr bwMode="auto">
                  <a:xfrm>
                    <a:off x="2396" y="1428"/>
                    <a:ext cx="175" cy="247"/>
                  </a:xfrm>
                  <a:prstGeom prst="ellipse">
                    <a:avLst/>
                  </a:prstGeom>
                  <a:solidFill>
                    <a:srgbClr val="E7D6B7"/>
                  </a:soli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8317" name="Freeform 13"/>
                  <p:cNvSpPr>
                    <a:spLocks/>
                  </p:cNvSpPr>
                  <p:nvPr/>
                </p:nvSpPr>
                <p:spPr bwMode="auto">
                  <a:xfrm>
                    <a:off x="2629" y="745"/>
                    <a:ext cx="262" cy="524"/>
                  </a:xfrm>
                  <a:custGeom>
                    <a:avLst/>
                    <a:gdLst/>
                    <a:ahLst/>
                    <a:cxnLst>
                      <a:cxn ang="0">
                        <a:pos x="3" y="483"/>
                      </a:cxn>
                      <a:cxn ang="0">
                        <a:pos x="27" y="273"/>
                      </a:cxn>
                      <a:cxn ang="0">
                        <a:pos x="111" y="45"/>
                      </a:cxn>
                      <a:cxn ang="0">
                        <a:pos x="183" y="3"/>
                      </a:cxn>
                      <a:cxn ang="0">
                        <a:pos x="237" y="39"/>
                      </a:cxn>
                      <a:cxn ang="0">
                        <a:pos x="261" y="129"/>
                      </a:cxn>
                      <a:cxn ang="0">
                        <a:pos x="207" y="273"/>
                      </a:cxn>
                      <a:cxn ang="0">
                        <a:pos x="105" y="477"/>
                      </a:cxn>
                      <a:cxn ang="0">
                        <a:pos x="45" y="501"/>
                      </a:cxn>
                      <a:cxn ang="0">
                        <a:pos x="3" y="483"/>
                      </a:cxn>
                    </a:cxnLst>
                    <a:rect l="0" t="0" r="r" b="b"/>
                    <a:pathLst>
                      <a:path w="266" h="521">
                        <a:moveTo>
                          <a:pt x="3" y="483"/>
                        </a:moveTo>
                        <a:cubicBezTo>
                          <a:pt x="0" y="445"/>
                          <a:pt x="9" y="346"/>
                          <a:pt x="27" y="273"/>
                        </a:cubicBezTo>
                        <a:cubicBezTo>
                          <a:pt x="45" y="200"/>
                          <a:pt x="85" y="90"/>
                          <a:pt x="111" y="45"/>
                        </a:cubicBezTo>
                        <a:cubicBezTo>
                          <a:pt x="137" y="0"/>
                          <a:pt x="162" y="4"/>
                          <a:pt x="183" y="3"/>
                        </a:cubicBezTo>
                        <a:cubicBezTo>
                          <a:pt x="204" y="2"/>
                          <a:pt x="224" y="18"/>
                          <a:pt x="237" y="39"/>
                        </a:cubicBezTo>
                        <a:cubicBezTo>
                          <a:pt x="250" y="60"/>
                          <a:pt x="266" y="90"/>
                          <a:pt x="261" y="129"/>
                        </a:cubicBezTo>
                        <a:cubicBezTo>
                          <a:pt x="256" y="168"/>
                          <a:pt x="233" y="215"/>
                          <a:pt x="207" y="273"/>
                        </a:cubicBezTo>
                        <a:cubicBezTo>
                          <a:pt x="181" y="331"/>
                          <a:pt x="132" y="439"/>
                          <a:pt x="105" y="477"/>
                        </a:cubicBezTo>
                        <a:cubicBezTo>
                          <a:pt x="78" y="515"/>
                          <a:pt x="61" y="501"/>
                          <a:pt x="45" y="501"/>
                        </a:cubicBezTo>
                        <a:cubicBezTo>
                          <a:pt x="29" y="501"/>
                          <a:pt x="6" y="521"/>
                          <a:pt x="3" y="483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8318" name="Freeform 14"/>
                  <p:cNvSpPr>
                    <a:spLocks/>
                  </p:cNvSpPr>
                  <p:nvPr/>
                </p:nvSpPr>
                <p:spPr bwMode="auto">
                  <a:xfrm>
                    <a:off x="2697" y="1588"/>
                    <a:ext cx="398" cy="349"/>
                  </a:xfrm>
                  <a:custGeom>
                    <a:avLst/>
                    <a:gdLst/>
                    <a:ahLst/>
                    <a:cxnLst>
                      <a:cxn ang="0">
                        <a:pos x="100" y="201"/>
                      </a:cxn>
                      <a:cxn ang="0">
                        <a:pos x="16" y="87"/>
                      </a:cxn>
                      <a:cxn ang="0">
                        <a:pos x="4" y="45"/>
                      </a:cxn>
                      <a:cxn ang="0">
                        <a:pos x="28" y="3"/>
                      </a:cxn>
                      <a:cxn ang="0">
                        <a:pos x="130" y="27"/>
                      </a:cxn>
                      <a:cxn ang="0">
                        <a:pos x="250" y="75"/>
                      </a:cxn>
                      <a:cxn ang="0">
                        <a:pos x="364" y="159"/>
                      </a:cxn>
                      <a:cxn ang="0">
                        <a:pos x="388" y="273"/>
                      </a:cxn>
                      <a:cxn ang="0">
                        <a:pos x="340" y="333"/>
                      </a:cxn>
                      <a:cxn ang="0">
                        <a:pos x="244" y="315"/>
                      </a:cxn>
                      <a:cxn ang="0">
                        <a:pos x="100" y="201"/>
                      </a:cxn>
                    </a:cxnLst>
                    <a:rect l="0" t="0" r="r" b="b"/>
                    <a:pathLst>
                      <a:path w="392" h="340">
                        <a:moveTo>
                          <a:pt x="100" y="201"/>
                        </a:moveTo>
                        <a:cubicBezTo>
                          <a:pt x="62" y="163"/>
                          <a:pt x="32" y="113"/>
                          <a:pt x="16" y="87"/>
                        </a:cubicBezTo>
                        <a:cubicBezTo>
                          <a:pt x="0" y="61"/>
                          <a:pt x="2" y="59"/>
                          <a:pt x="4" y="45"/>
                        </a:cubicBezTo>
                        <a:cubicBezTo>
                          <a:pt x="6" y="31"/>
                          <a:pt x="7" y="6"/>
                          <a:pt x="28" y="3"/>
                        </a:cubicBezTo>
                        <a:cubicBezTo>
                          <a:pt x="49" y="0"/>
                          <a:pt x="93" y="15"/>
                          <a:pt x="130" y="27"/>
                        </a:cubicBezTo>
                        <a:cubicBezTo>
                          <a:pt x="167" y="39"/>
                          <a:pt x="211" y="53"/>
                          <a:pt x="250" y="75"/>
                        </a:cubicBezTo>
                        <a:cubicBezTo>
                          <a:pt x="289" y="97"/>
                          <a:pt x="341" y="126"/>
                          <a:pt x="364" y="159"/>
                        </a:cubicBezTo>
                        <a:cubicBezTo>
                          <a:pt x="387" y="192"/>
                          <a:pt x="392" y="244"/>
                          <a:pt x="388" y="273"/>
                        </a:cubicBezTo>
                        <a:cubicBezTo>
                          <a:pt x="384" y="302"/>
                          <a:pt x="364" y="326"/>
                          <a:pt x="340" y="333"/>
                        </a:cubicBezTo>
                        <a:cubicBezTo>
                          <a:pt x="316" y="340"/>
                          <a:pt x="282" y="336"/>
                          <a:pt x="244" y="315"/>
                        </a:cubicBezTo>
                        <a:cubicBezTo>
                          <a:pt x="206" y="294"/>
                          <a:pt x="138" y="239"/>
                          <a:pt x="100" y="20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8319" name="Freeform 15"/>
                  <p:cNvSpPr>
                    <a:spLocks/>
                  </p:cNvSpPr>
                  <p:nvPr/>
                </p:nvSpPr>
                <p:spPr bwMode="auto">
                  <a:xfrm>
                    <a:off x="2444" y="1923"/>
                    <a:ext cx="146" cy="567"/>
                  </a:xfrm>
                  <a:custGeom>
                    <a:avLst/>
                    <a:gdLst/>
                    <a:ahLst/>
                    <a:cxnLst>
                      <a:cxn ang="0">
                        <a:pos x="18" y="165"/>
                      </a:cxn>
                      <a:cxn ang="0">
                        <a:pos x="42" y="39"/>
                      </a:cxn>
                      <a:cxn ang="0">
                        <a:pos x="66" y="3"/>
                      </a:cxn>
                      <a:cxn ang="0">
                        <a:pos x="108" y="27"/>
                      </a:cxn>
                      <a:cxn ang="0">
                        <a:pos x="138" y="165"/>
                      </a:cxn>
                      <a:cxn ang="0">
                        <a:pos x="144" y="423"/>
                      </a:cxn>
                      <a:cxn ang="0">
                        <a:pos x="96" y="543"/>
                      </a:cxn>
                      <a:cxn ang="0">
                        <a:pos x="24" y="513"/>
                      </a:cxn>
                      <a:cxn ang="0">
                        <a:pos x="0" y="315"/>
                      </a:cxn>
                      <a:cxn ang="0">
                        <a:pos x="18" y="165"/>
                      </a:cxn>
                    </a:cxnLst>
                    <a:rect l="0" t="0" r="r" b="b"/>
                    <a:pathLst>
                      <a:path w="151" h="558">
                        <a:moveTo>
                          <a:pt x="18" y="165"/>
                        </a:moveTo>
                        <a:cubicBezTo>
                          <a:pt x="25" y="119"/>
                          <a:pt x="34" y="66"/>
                          <a:pt x="42" y="39"/>
                        </a:cubicBezTo>
                        <a:cubicBezTo>
                          <a:pt x="50" y="12"/>
                          <a:pt x="55" y="5"/>
                          <a:pt x="66" y="3"/>
                        </a:cubicBezTo>
                        <a:cubicBezTo>
                          <a:pt x="77" y="1"/>
                          <a:pt x="96" y="0"/>
                          <a:pt x="108" y="27"/>
                        </a:cubicBezTo>
                        <a:cubicBezTo>
                          <a:pt x="120" y="54"/>
                          <a:pt x="132" y="99"/>
                          <a:pt x="138" y="165"/>
                        </a:cubicBezTo>
                        <a:cubicBezTo>
                          <a:pt x="144" y="231"/>
                          <a:pt x="151" y="360"/>
                          <a:pt x="144" y="423"/>
                        </a:cubicBezTo>
                        <a:cubicBezTo>
                          <a:pt x="137" y="486"/>
                          <a:pt x="116" y="528"/>
                          <a:pt x="96" y="543"/>
                        </a:cubicBezTo>
                        <a:cubicBezTo>
                          <a:pt x="76" y="558"/>
                          <a:pt x="40" y="551"/>
                          <a:pt x="24" y="513"/>
                        </a:cubicBezTo>
                        <a:cubicBezTo>
                          <a:pt x="8" y="475"/>
                          <a:pt x="0" y="372"/>
                          <a:pt x="0" y="315"/>
                        </a:cubicBezTo>
                        <a:cubicBezTo>
                          <a:pt x="0" y="258"/>
                          <a:pt x="11" y="211"/>
                          <a:pt x="18" y="165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8320" name="Freeform 16"/>
                  <p:cNvSpPr>
                    <a:spLocks/>
                  </p:cNvSpPr>
                  <p:nvPr/>
                </p:nvSpPr>
                <p:spPr bwMode="auto">
                  <a:xfrm>
                    <a:off x="1910" y="1588"/>
                    <a:ext cx="389" cy="247"/>
                  </a:xfrm>
                  <a:custGeom>
                    <a:avLst/>
                    <a:gdLst/>
                    <a:ahLst/>
                    <a:cxnLst>
                      <a:cxn ang="0">
                        <a:pos x="175" y="61"/>
                      </a:cxn>
                      <a:cxn ang="0">
                        <a:pos x="307" y="19"/>
                      </a:cxn>
                      <a:cxn ang="0">
                        <a:pos x="367" y="7"/>
                      </a:cxn>
                      <a:cxn ang="0">
                        <a:pos x="385" y="61"/>
                      </a:cxn>
                      <a:cxn ang="0">
                        <a:pos x="325" y="133"/>
                      </a:cxn>
                      <a:cxn ang="0">
                        <a:pos x="193" y="223"/>
                      </a:cxn>
                      <a:cxn ang="0">
                        <a:pos x="37" y="247"/>
                      </a:cxn>
                      <a:cxn ang="0">
                        <a:pos x="1" y="187"/>
                      </a:cxn>
                      <a:cxn ang="0">
                        <a:pos x="43" y="115"/>
                      </a:cxn>
                      <a:cxn ang="0">
                        <a:pos x="175" y="61"/>
                      </a:cxn>
                    </a:cxnLst>
                    <a:rect l="0" t="0" r="r" b="b"/>
                    <a:pathLst>
                      <a:path w="392" h="253">
                        <a:moveTo>
                          <a:pt x="175" y="61"/>
                        </a:moveTo>
                        <a:cubicBezTo>
                          <a:pt x="219" y="45"/>
                          <a:pt x="275" y="28"/>
                          <a:pt x="307" y="19"/>
                        </a:cubicBezTo>
                        <a:cubicBezTo>
                          <a:pt x="339" y="10"/>
                          <a:pt x="354" y="0"/>
                          <a:pt x="367" y="7"/>
                        </a:cubicBezTo>
                        <a:cubicBezTo>
                          <a:pt x="380" y="14"/>
                          <a:pt x="392" y="40"/>
                          <a:pt x="385" y="61"/>
                        </a:cubicBezTo>
                        <a:cubicBezTo>
                          <a:pt x="378" y="82"/>
                          <a:pt x="357" y="106"/>
                          <a:pt x="325" y="133"/>
                        </a:cubicBezTo>
                        <a:cubicBezTo>
                          <a:pt x="293" y="160"/>
                          <a:pt x="241" y="204"/>
                          <a:pt x="193" y="223"/>
                        </a:cubicBezTo>
                        <a:cubicBezTo>
                          <a:pt x="145" y="242"/>
                          <a:pt x="69" y="253"/>
                          <a:pt x="37" y="247"/>
                        </a:cubicBezTo>
                        <a:cubicBezTo>
                          <a:pt x="5" y="241"/>
                          <a:pt x="0" y="209"/>
                          <a:pt x="1" y="187"/>
                        </a:cubicBezTo>
                        <a:cubicBezTo>
                          <a:pt x="2" y="165"/>
                          <a:pt x="15" y="136"/>
                          <a:pt x="43" y="115"/>
                        </a:cubicBezTo>
                        <a:cubicBezTo>
                          <a:pt x="71" y="94"/>
                          <a:pt x="131" y="77"/>
                          <a:pt x="175" y="61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98321" name="Freeform 17"/>
                  <p:cNvSpPr>
                    <a:spLocks/>
                  </p:cNvSpPr>
                  <p:nvPr/>
                </p:nvSpPr>
                <p:spPr bwMode="auto">
                  <a:xfrm>
                    <a:off x="2094" y="934"/>
                    <a:ext cx="233" cy="378"/>
                  </a:xfrm>
                  <a:custGeom>
                    <a:avLst/>
                    <a:gdLst/>
                    <a:ahLst/>
                    <a:cxnLst>
                      <a:cxn ang="0">
                        <a:pos x="78" y="270"/>
                      </a:cxn>
                      <a:cxn ang="0">
                        <a:pos x="24" y="192"/>
                      </a:cxn>
                      <a:cxn ang="0">
                        <a:pos x="0" y="96"/>
                      </a:cxn>
                      <a:cxn ang="0">
                        <a:pos x="24" y="12"/>
                      </a:cxn>
                      <a:cxn ang="0">
                        <a:pos x="120" y="24"/>
                      </a:cxn>
                      <a:cxn ang="0">
                        <a:pos x="180" y="132"/>
                      </a:cxn>
                      <a:cxn ang="0">
                        <a:pos x="234" y="306"/>
                      </a:cxn>
                      <a:cxn ang="0">
                        <a:pos x="204" y="378"/>
                      </a:cxn>
                      <a:cxn ang="0">
                        <a:pos x="168" y="354"/>
                      </a:cxn>
                      <a:cxn ang="0">
                        <a:pos x="78" y="270"/>
                      </a:cxn>
                    </a:cxnLst>
                    <a:rect l="0" t="0" r="r" b="b"/>
                    <a:pathLst>
                      <a:path w="238" h="386">
                        <a:moveTo>
                          <a:pt x="78" y="270"/>
                        </a:moveTo>
                        <a:cubicBezTo>
                          <a:pt x="54" y="243"/>
                          <a:pt x="37" y="221"/>
                          <a:pt x="24" y="192"/>
                        </a:cubicBezTo>
                        <a:cubicBezTo>
                          <a:pt x="11" y="163"/>
                          <a:pt x="0" y="126"/>
                          <a:pt x="0" y="96"/>
                        </a:cubicBezTo>
                        <a:cubicBezTo>
                          <a:pt x="0" y="66"/>
                          <a:pt x="4" y="24"/>
                          <a:pt x="24" y="12"/>
                        </a:cubicBezTo>
                        <a:cubicBezTo>
                          <a:pt x="44" y="0"/>
                          <a:pt x="94" y="4"/>
                          <a:pt x="120" y="24"/>
                        </a:cubicBezTo>
                        <a:cubicBezTo>
                          <a:pt x="146" y="44"/>
                          <a:pt x="161" y="85"/>
                          <a:pt x="180" y="132"/>
                        </a:cubicBezTo>
                        <a:cubicBezTo>
                          <a:pt x="199" y="179"/>
                          <a:pt x="230" y="265"/>
                          <a:pt x="234" y="306"/>
                        </a:cubicBezTo>
                        <a:cubicBezTo>
                          <a:pt x="238" y="347"/>
                          <a:pt x="215" y="370"/>
                          <a:pt x="204" y="378"/>
                        </a:cubicBezTo>
                        <a:cubicBezTo>
                          <a:pt x="193" y="386"/>
                          <a:pt x="190" y="372"/>
                          <a:pt x="168" y="354"/>
                        </a:cubicBezTo>
                        <a:cubicBezTo>
                          <a:pt x="146" y="336"/>
                          <a:pt x="102" y="297"/>
                          <a:pt x="78" y="270"/>
                        </a:cubicBezTo>
                        <a:close/>
                      </a:path>
                    </a:pathLst>
                  </a:custGeom>
                  <a:solidFill>
                    <a:srgbClr val="E7D6B7"/>
                  </a:soli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pic>
              <p:nvPicPr>
                <p:cNvPr id="5165" name="Picture 1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6" name="Picture 1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4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7" name="Picture 2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424" y="3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8" name="Picture 2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376" y="57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9" name="Picture 2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5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0" name="Picture 2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472" y="76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1" name="Picture 2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72" name="Picture 2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574" y="12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7" name="Group 26"/>
              <p:cNvGrpSpPr>
                <a:grpSpLocks/>
              </p:cNvGrpSpPr>
              <p:nvPr userDrawn="1"/>
            </p:nvGrpSpPr>
            <p:grpSpPr bwMode="auto">
              <a:xfrm>
                <a:off x="4944" y="1008"/>
                <a:ext cx="522" cy="2967"/>
                <a:chOff x="4944" y="1008"/>
                <a:chExt cx="522" cy="2967"/>
              </a:xfrm>
            </p:grpSpPr>
            <p:pic>
              <p:nvPicPr>
                <p:cNvPr id="5145" name="Picture 2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10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6" name="Picture 2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84" y="1200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7" name="Picture 2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158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8" name="Picture 3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172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49" name="Picture 3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40" y="182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0" name="Picture 3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88" y="201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1" name="Picture 3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80" y="2064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2" name="Picture 3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23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3" name="Picture 3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22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4" name="Picture 36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244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5" name="Picture 37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36" y="25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6" name="Picture 38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13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7" name="Picture 39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44" y="273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8" name="Picture 40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07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59" name="Picture 41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232" y="331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0" name="Picture 42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408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1" name="Picture 43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088" y="355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2" name="Picture 44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4992" y="3792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5163" name="Picture 45"/>
                <p:cNvPicPr>
                  <a:picLocks noChangeAspect="1" noChangeArrowheads="1"/>
                </p:cNvPicPr>
                <p:nvPr userDrawn="1"/>
              </p:nvPicPr>
              <p:blipFill>
                <a:blip r:embed="rId14" cstate="print"/>
                <a:srcRect/>
                <a:stretch>
                  <a:fillRect/>
                </a:stretch>
              </p:blipFill>
              <p:spPr bwMode="auto">
                <a:xfrm>
                  <a:off x="5184" y="3696"/>
                  <a:ext cx="186" cy="1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</p:grpSp>
        <p:sp>
          <p:nvSpPr>
            <p:cNvPr id="98350" name="Freeform 46"/>
            <p:cNvSpPr>
              <a:spLocks/>
            </p:cNvSpPr>
            <p:nvPr/>
          </p:nvSpPr>
          <p:spPr bwMode="auto">
            <a:xfrm>
              <a:off x="5010" y="3092"/>
              <a:ext cx="750" cy="1222"/>
            </a:xfrm>
            <a:custGeom>
              <a:avLst/>
              <a:gdLst/>
              <a:ahLst/>
              <a:cxnLst>
                <a:cxn ang="0">
                  <a:pos x="372" y="154"/>
                </a:cxn>
                <a:cxn ang="0">
                  <a:pos x="378" y="412"/>
                </a:cxn>
                <a:cxn ang="0">
                  <a:pos x="312" y="724"/>
                </a:cxn>
                <a:cxn ang="0">
                  <a:pos x="138" y="928"/>
                </a:cxn>
                <a:cxn ang="0">
                  <a:pos x="0" y="976"/>
                </a:cxn>
                <a:cxn ang="0">
                  <a:pos x="0" y="1222"/>
                </a:cxn>
                <a:cxn ang="0">
                  <a:pos x="750" y="1222"/>
                </a:cxn>
                <a:cxn ang="0">
                  <a:pos x="750" y="178"/>
                </a:cxn>
                <a:cxn ang="0">
                  <a:pos x="372" y="154"/>
                </a:cxn>
              </a:cxnLst>
              <a:rect l="0" t="0" r="r" b="b"/>
              <a:pathLst>
                <a:path w="750" h="1222">
                  <a:moveTo>
                    <a:pt x="372" y="154"/>
                  </a:moveTo>
                  <a:cubicBezTo>
                    <a:pt x="309" y="193"/>
                    <a:pt x="388" y="317"/>
                    <a:pt x="378" y="412"/>
                  </a:cubicBezTo>
                  <a:cubicBezTo>
                    <a:pt x="368" y="507"/>
                    <a:pt x="352" y="638"/>
                    <a:pt x="312" y="724"/>
                  </a:cubicBezTo>
                  <a:cubicBezTo>
                    <a:pt x="272" y="810"/>
                    <a:pt x="190" y="886"/>
                    <a:pt x="138" y="928"/>
                  </a:cubicBezTo>
                  <a:cubicBezTo>
                    <a:pt x="86" y="970"/>
                    <a:pt x="23" y="927"/>
                    <a:pt x="0" y="976"/>
                  </a:cubicBezTo>
                  <a:lnTo>
                    <a:pt x="0" y="1222"/>
                  </a:lnTo>
                  <a:lnTo>
                    <a:pt x="750" y="1222"/>
                  </a:lnTo>
                  <a:lnTo>
                    <a:pt x="750" y="178"/>
                  </a:lnTo>
                  <a:cubicBezTo>
                    <a:pt x="687" y="0"/>
                    <a:pt x="451" y="159"/>
                    <a:pt x="372" y="15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1" name="Freeform 47"/>
            <p:cNvSpPr>
              <a:spLocks/>
            </p:cNvSpPr>
            <p:nvPr/>
          </p:nvSpPr>
          <p:spPr bwMode="auto">
            <a:xfrm>
              <a:off x="5001" y="3060"/>
              <a:ext cx="768" cy="1260"/>
            </a:xfrm>
            <a:custGeom>
              <a:avLst/>
              <a:gdLst/>
              <a:ahLst/>
              <a:cxnLst>
                <a:cxn ang="0">
                  <a:pos x="0" y="1260"/>
                </a:cxn>
                <a:cxn ang="0">
                  <a:pos x="0" y="1134"/>
                </a:cxn>
                <a:cxn ang="0">
                  <a:pos x="210" y="1032"/>
                </a:cxn>
                <a:cxn ang="0">
                  <a:pos x="324" y="918"/>
                </a:cxn>
                <a:cxn ang="0">
                  <a:pos x="414" y="714"/>
                </a:cxn>
                <a:cxn ang="0">
                  <a:pos x="450" y="456"/>
                </a:cxn>
                <a:cxn ang="0">
                  <a:pos x="438" y="258"/>
                </a:cxn>
                <a:cxn ang="0">
                  <a:pos x="684" y="0"/>
                </a:cxn>
                <a:cxn ang="0">
                  <a:pos x="768" y="18"/>
                </a:cxn>
                <a:cxn ang="0">
                  <a:pos x="768" y="1254"/>
                </a:cxn>
                <a:cxn ang="0">
                  <a:pos x="0" y="1260"/>
                </a:cxn>
              </a:cxnLst>
              <a:rect l="0" t="0" r="r" b="b"/>
              <a:pathLst>
                <a:path w="768" h="1260">
                  <a:moveTo>
                    <a:pt x="0" y="1260"/>
                  </a:moveTo>
                  <a:lnTo>
                    <a:pt x="0" y="1134"/>
                  </a:lnTo>
                  <a:lnTo>
                    <a:pt x="210" y="1032"/>
                  </a:lnTo>
                  <a:lnTo>
                    <a:pt x="324" y="918"/>
                  </a:lnTo>
                  <a:lnTo>
                    <a:pt x="414" y="714"/>
                  </a:lnTo>
                  <a:lnTo>
                    <a:pt x="450" y="456"/>
                  </a:lnTo>
                  <a:lnTo>
                    <a:pt x="438" y="258"/>
                  </a:lnTo>
                  <a:lnTo>
                    <a:pt x="684" y="0"/>
                  </a:lnTo>
                  <a:lnTo>
                    <a:pt x="768" y="18"/>
                  </a:lnTo>
                  <a:lnTo>
                    <a:pt x="768" y="1254"/>
                  </a:lnTo>
                  <a:lnTo>
                    <a:pt x="0" y="1260"/>
                  </a:ln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2" name="Freeform 48"/>
            <p:cNvSpPr>
              <a:spLocks/>
            </p:cNvSpPr>
            <p:nvPr/>
          </p:nvSpPr>
          <p:spPr bwMode="auto">
            <a:xfrm>
              <a:off x="4994" y="1775"/>
              <a:ext cx="776" cy="2543"/>
            </a:xfrm>
            <a:custGeom>
              <a:avLst/>
              <a:gdLst/>
              <a:ahLst/>
              <a:cxnLst>
                <a:cxn ang="0">
                  <a:pos x="550" y="115"/>
                </a:cxn>
                <a:cxn ang="0">
                  <a:pos x="460" y="529"/>
                </a:cxn>
                <a:cxn ang="0">
                  <a:pos x="298" y="925"/>
                </a:cxn>
                <a:cxn ang="0">
                  <a:pos x="76" y="1267"/>
                </a:cxn>
                <a:cxn ang="0">
                  <a:pos x="4" y="1339"/>
                </a:cxn>
                <a:cxn ang="0">
                  <a:pos x="100" y="1351"/>
                </a:cxn>
                <a:cxn ang="0">
                  <a:pos x="286" y="1399"/>
                </a:cxn>
                <a:cxn ang="0">
                  <a:pos x="394" y="1525"/>
                </a:cxn>
                <a:cxn ang="0">
                  <a:pos x="478" y="1705"/>
                </a:cxn>
                <a:cxn ang="0">
                  <a:pos x="478" y="1969"/>
                </a:cxn>
                <a:cxn ang="0">
                  <a:pos x="370" y="2263"/>
                </a:cxn>
                <a:cxn ang="0">
                  <a:pos x="124" y="2479"/>
                </a:cxn>
                <a:cxn ang="0">
                  <a:pos x="22" y="2515"/>
                </a:cxn>
                <a:cxn ang="0">
                  <a:pos x="196" y="2533"/>
                </a:cxn>
                <a:cxn ang="0">
                  <a:pos x="388" y="2455"/>
                </a:cxn>
                <a:cxn ang="0">
                  <a:pos x="502" y="2299"/>
                </a:cxn>
                <a:cxn ang="0">
                  <a:pos x="598" y="2197"/>
                </a:cxn>
                <a:cxn ang="0">
                  <a:pos x="694" y="2197"/>
                </a:cxn>
                <a:cxn ang="0">
                  <a:pos x="742" y="2230"/>
                </a:cxn>
                <a:cxn ang="0">
                  <a:pos x="712" y="2137"/>
                </a:cxn>
                <a:cxn ang="0">
                  <a:pos x="664" y="1807"/>
                </a:cxn>
                <a:cxn ang="0">
                  <a:pos x="670" y="1561"/>
                </a:cxn>
                <a:cxn ang="0">
                  <a:pos x="718" y="1393"/>
                </a:cxn>
                <a:cxn ang="0">
                  <a:pos x="748" y="1219"/>
                </a:cxn>
                <a:cxn ang="0">
                  <a:pos x="550" y="115"/>
                </a:cxn>
              </a:cxnLst>
              <a:rect l="0" t="0" r="r" b="b"/>
              <a:pathLst>
                <a:path w="776" h="2543">
                  <a:moveTo>
                    <a:pt x="550" y="115"/>
                  </a:moveTo>
                  <a:cubicBezTo>
                    <a:pt x="502" y="0"/>
                    <a:pt x="502" y="394"/>
                    <a:pt x="460" y="529"/>
                  </a:cubicBezTo>
                  <a:cubicBezTo>
                    <a:pt x="418" y="664"/>
                    <a:pt x="362" y="802"/>
                    <a:pt x="298" y="925"/>
                  </a:cubicBezTo>
                  <a:cubicBezTo>
                    <a:pt x="234" y="1048"/>
                    <a:pt x="125" y="1198"/>
                    <a:pt x="76" y="1267"/>
                  </a:cubicBezTo>
                  <a:cubicBezTo>
                    <a:pt x="27" y="1336"/>
                    <a:pt x="0" y="1325"/>
                    <a:pt x="4" y="1339"/>
                  </a:cubicBezTo>
                  <a:cubicBezTo>
                    <a:pt x="8" y="1353"/>
                    <a:pt x="53" y="1341"/>
                    <a:pt x="100" y="1351"/>
                  </a:cubicBezTo>
                  <a:cubicBezTo>
                    <a:pt x="147" y="1361"/>
                    <a:pt x="237" y="1370"/>
                    <a:pt x="286" y="1399"/>
                  </a:cubicBezTo>
                  <a:cubicBezTo>
                    <a:pt x="335" y="1428"/>
                    <a:pt x="362" y="1474"/>
                    <a:pt x="394" y="1525"/>
                  </a:cubicBezTo>
                  <a:cubicBezTo>
                    <a:pt x="426" y="1576"/>
                    <a:pt x="464" y="1631"/>
                    <a:pt x="478" y="1705"/>
                  </a:cubicBezTo>
                  <a:cubicBezTo>
                    <a:pt x="492" y="1779"/>
                    <a:pt x="496" y="1876"/>
                    <a:pt x="478" y="1969"/>
                  </a:cubicBezTo>
                  <a:cubicBezTo>
                    <a:pt x="460" y="2062"/>
                    <a:pt x="429" y="2178"/>
                    <a:pt x="370" y="2263"/>
                  </a:cubicBezTo>
                  <a:cubicBezTo>
                    <a:pt x="311" y="2348"/>
                    <a:pt x="238" y="2428"/>
                    <a:pt x="124" y="2479"/>
                  </a:cubicBezTo>
                  <a:cubicBezTo>
                    <a:pt x="66" y="2521"/>
                    <a:pt x="10" y="2506"/>
                    <a:pt x="22" y="2515"/>
                  </a:cubicBezTo>
                  <a:cubicBezTo>
                    <a:pt x="34" y="2524"/>
                    <a:pt x="135" y="2543"/>
                    <a:pt x="196" y="2533"/>
                  </a:cubicBezTo>
                  <a:cubicBezTo>
                    <a:pt x="257" y="2523"/>
                    <a:pt x="337" y="2494"/>
                    <a:pt x="388" y="2455"/>
                  </a:cubicBezTo>
                  <a:cubicBezTo>
                    <a:pt x="439" y="2416"/>
                    <a:pt x="467" y="2342"/>
                    <a:pt x="502" y="2299"/>
                  </a:cubicBezTo>
                  <a:cubicBezTo>
                    <a:pt x="537" y="2256"/>
                    <a:pt x="566" y="2214"/>
                    <a:pt x="598" y="2197"/>
                  </a:cubicBezTo>
                  <a:cubicBezTo>
                    <a:pt x="630" y="2180"/>
                    <a:pt x="670" y="2191"/>
                    <a:pt x="694" y="2197"/>
                  </a:cubicBezTo>
                  <a:cubicBezTo>
                    <a:pt x="718" y="2203"/>
                    <a:pt x="739" y="2240"/>
                    <a:pt x="742" y="2230"/>
                  </a:cubicBezTo>
                  <a:cubicBezTo>
                    <a:pt x="745" y="2220"/>
                    <a:pt x="725" y="2207"/>
                    <a:pt x="712" y="2137"/>
                  </a:cubicBezTo>
                  <a:cubicBezTo>
                    <a:pt x="699" y="2067"/>
                    <a:pt x="671" y="1903"/>
                    <a:pt x="664" y="1807"/>
                  </a:cubicBezTo>
                  <a:cubicBezTo>
                    <a:pt x="657" y="1711"/>
                    <a:pt x="661" y="1630"/>
                    <a:pt x="670" y="1561"/>
                  </a:cubicBezTo>
                  <a:cubicBezTo>
                    <a:pt x="679" y="1492"/>
                    <a:pt x="705" y="1450"/>
                    <a:pt x="718" y="1393"/>
                  </a:cubicBezTo>
                  <a:cubicBezTo>
                    <a:pt x="731" y="1336"/>
                    <a:pt x="776" y="1427"/>
                    <a:pt x="748" y="1219"/>
                  </a:cubicBezTo>
                  <a:cubicBezTo>
                    <a:pt x="720" y="1011"/>
                    <a:pt x="598" y="230"/>
                    <a:pt x="550" y="115"/>
                  </a:cubicBezTo>
                  <a:close/>
                </a:path>
              </a:pathLst>
            </a:custGeom>
            <a:gradFill rotWithShape="0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3" name="Freeform 49" descr="kimonopat1"/>
            <p:cNvSpPr>
              <a:spLocks/>
            </p:cNvSpPr>
            <p:nvPr/>
          </p:nvSpPr>
          <p:spPr bwMode="auto">
            <a:xfrm>
              <a:off x="5046" y="2229"/>
              <a:ext cx="617" cy="1376"/>
            </a:xfrm>
            <a:custGeom>
              <a:avLst/>
              <a:gdLst/>
              <a:ahLst/>
              <a:cxnLst>
                <a:cxn ang="0">
                  <a:pos x="486" y="3"/>
                </a:cxn>
                <a:cxn ang="0">
                  <a:pos x="402" y="381"/>
                </a:cxn>
                <a:cxn ang="0">
                  <a:pos x="216" y="777"/>
                </a:cxn>
                <a:cxn ang="0">
                  <a:pos x="0" y="1119"/>
                </a:cxn>
                <a:cxn ang="0">
                  <a:pos x="102" y="1101"/>
                </a:cxn>
                <a:cxn ang="0">
                  <a:pos x="282" y="1119"/>
                </a:cxn>
                <a:cxn ang="0">
                  <a:pos x="378" y="1185"/>
                </a:cxn>
                <a:cxn ang="0">
                  <a:pos x="432" y="1269"/>
                </a:cxn>
                <a:cxn ang="0">
                  <a:pos x="444" y="1365"/>
                </a:cxn>
                <a:cxn ang="0">
                  <a:pos x="498" y="1203"/>
                </a:cxn>
                <a:cxn ang="0">
                  <a:pos x="564" y="825"/>
                </a:cxn>
                <a:cxn ang="0">
                  <a:pos x="606" y="363"/>
                </a:cxn>
                <a:cxn ang="0">
                  <a:pos x="486" y="3"/>
                </a:cxn>
              </a:cxnLst>
              <a:rect l="0" t="0" r="r" b="b"/>
              <a:pathLst>
                <a:path w="617" h="1376">
                  <a:moveTo>
                    <a:pt x="486" y="3"/>
                  </a:moveTo>
                  <a:cubicBezTo>
                    <a:pt x="452" y="6"/>
                    <a:pt x="447" y="252"/>
                    <a:pt x="402" y="381"/>
                  </a:cubicBezTo>
                  <a:cubicBezTo>
                    <a:pt x="357" y="510"/>
                    <a:pt x="283" y="654"/>
                    <a:pt x="216" y="777"/>
                  </a:cubicBezTo>
                  <a:cubicBezTo>
                    <a:pt x="149" y="900"/>
                    <a:pt x="19" y="1065"/>
                    <a:pt x="0" y="1119"/>
                  </a:cubicBezTo>
                  <a:cubicBezTo>
                    <a:pt x="48" y="1119"/>
                    <a:pt x="55" y="1101"/>
                    <a:pt x="102" y="1101"/>
                  </a:cubicBezTo>
                  <a:cubicBezTo>
                    <a:pt x="149" y="1101"/>
                    <a:pt x="236" y="1105"/>
                    <a:pt x="282" y="1119"/>
                  </a:cubicBezTo>
                  <a:cubicBezTo>
                    <a:pt x="328" y="1133"/>
                    <a:pt x="353" y="1160"/>
                    <a:pt x="378" y="1185"/>
                  </a:cubicBezTo>
                  <a:cubicBezTo>
                    <a:pt x="403" y="1210"/>
                    <a:pt x="421" y="1239"/>
                    <a:pt x="432" y="1269"/>
                  </a:cubicBezTo>
                  <a:cubicBezTo>
                    <a:pt x="443" y="1299"/>
                    <a:pt x="433" y="1376"/>
                    <a:pt x="444" y="1365"/>
                  </a:cubicBezTo>
                  <a:cubicBezTo>
                    <a:pt x="455" y="1354"/>
                    <a:pt x="478" y="1293"/>
                    <a:pt x="498" y="1203"/>
                  </a:cubicBezTo>
                  <a:cubicBezTo>
                    <a:pt x="518" y="1113"/>
                    <a:pt x="546" y="965"/>
                    <a:pt x="564" y="825"/>
                  </a:cubicBezTo>
                  <a:cubicBezTo>
                    <a:pt x="582" y="685"/>
                    <a:pt x="617" y="496"/>
                    <a:pt x="606" y="363"/>
                  </a:cubicBezTo>
                  <a:cubicBezTo>
                    <a:pt x="595" y="230"/>
                    <a:pt x="520" y="0"/>
                    <a:pt x="486" y="3"/>
                  </a:cubicBezTo>
                  <a:close/>
                </a:path>
              </a:pathLst>
            </a:custGeom>
            <a:blipFill dpi="0" rotWithShape="0">
              <a:blip r:embed="rId15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4" name="Freeform 50" descr="kimonopat1"/>
            <p:cNvSpPr>
              <a:spLocks/>
            </p:cNvSpPr>
            <p:nvPr/>
          </p:nvSpPr>
          <p:spPr bwMode="auto">
            <a:xfrm>
              <a:off x="5193" y="269"/>
              <a:ext cx="576" cy="3180"/>
            </a:xfrm>
            <a:custGeom>
              <a:avLst/>
              <a:gdLst/>
              <a:ahLst/>
              <a:cxnLst>
                <a:cxn ang="0">
                  <a:pos x="42" y="61"/>
                </a:cxn>
                <a:cxn ang="0">
                  <a:pos x="156" y="517"/>
                </a:cxn>
                <a:cxn ang="0">
                  <a:pos x="288" y="991"/>
                </a:cxn>
                <a:cxn ang="0">
                  <a:pos x="414" y="1435"/>
                </a:cxn>
                <a:cxn ang="0">
                  <a:pos x="576" y="1807"/>
                </a:cxn>
                <a:cxn ang="0">
                  <a:pos x="576" y="3055"/>
                </a:cxn>
                <a:cxn ang="0">
                  <a:pos x="414" y="2557"/>
                </a:cxn>
                <a:cxn ang="0">
                  <a:pos x="252" y="1765"/>
                </a:cxn>
                <a:cxn ang="0">
                  <a:pos x="126" y="961"/>
                </a:cxn>
                <a:cxn ang="0">
                  <a:pos x="12" y="151"/>
                </a:cxn>
                <a:cxn ang="0">
                  <a:pos x="42" y="61"/>
                </a:cxn>
              </a:cxnLst>
              <a:rect l="0" t="0" r="r" b="b"/>
              <a:pathLst>
                <a:path w="576" h="3180">
                  <a:moveTo>
                    <a:pt x="42" y="61"/>
                  </a:moveTo>
                  <a:cubicBezTo>
                    <a:pt x="66" y="122"/>
                    <a:pt x="115" y="362"/>
                    <a:pt x="156" y="517"/>
                  </a:cubicBezTo>
                  <a:cubicBezTo>
                    <a:pt x="197" y="672"/>
                    <a:pt x="245" y="838"/>
                    <a:pt x="288" y="991"/>
                  </a:cubicBezTo>
                  <a:cubicBezTo>
                    <a:pt x="331" y="1144"/>
                    <a:pt x="366" y="1299"/>
                    <a:pt x="414" y="1435"/>
                  </a:cubicBezTo>
                  <a:cubicBezTo>
                    <a:pt x="462" y="1571"/>
                    <a:pt x="549" y="1537"/>
                    <a:pt x="576" y="1807"/>
                  </a:cubicBezTo>
                  <a:lnTo>
                    <a:pt x="576" y="3055"/>
                  </a:lnTo>
                  <a:cubicBezTo>
                    <a:pt x="549" y="3180"/>
                    <a:pt x="468" y="2772"/>
                    <a:pt x="414" y="2557"/>
                  </a:cubicBezTo>
                  <a:cubicBezTo>
                    <a:pt x="360" y="2342"/>
                    <a:pt x="300" y="2031"/>
                    <a:pt x="252" y="1765"/>
                  </a:cubicBezTo>
                  <a:cubicBezTo>
                    <a:pt x="204" y="1499"/>
                    <a:pt x="166" y="1230"/>
                    <a:pt x="126" y="961"/>
                  </a:cubicBezTo>
                  <a:cubicBezTo>
                    <a:pt x="86" y="692"/>
                    <a:pt x="24" y="299"/>
                    <a:pt x="12" y="151"/>
                  </a:cubicBezTo>
                  <a:cubicBezTo>
                    <a:pt x="0" y="3"/>
                    <a:pt x="18" y="0"/>
                    <a:pt x="42" y="61"/>
                  </a:cubicBezTo>
                  <a:close/>
                </a:path>
              </a:pathLst>
            </a:custGeom>
            <a:blipFill dpi="0" rotWithShape="0">
              <a:blip r:embed="rId15" cstate="print"/>
              <a:srcRect/>
              <a:tile tx="0" ty="0" sx="100000" sy="100000" flip="none" algn="tl"/>
            </a:blipFill>
            <a:ln w="9525" cap="flat" cmpd="sng">
              <a:noFill/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5" name="Freeform 51"/>
            <p:cNvSpPr>
              <a:spLocks/>
            </p:cNvSpPr>
            <p:nvPr/>
          </p:nvSpPr>
          <p:spPr bwMode="auto">
            <a:xfrm>
              <a:off x="5197" y="165"/>
              <a:ext cx="573" cy="1935"/>
            </a:xfrm>
            <a:custGeom>
              <a:avLst/>
              <a:gdLst/>
              <a:ahLst/>
              <a:cxnLst>
                <a:cxn ang="0">
                  <a:pos x="69" y="63"/>
                </a:cxn>
                <a:cxn ang="0">
                  <a:pos x="207" y="549"/>
                </a:cxn>
                <a:cxn ang="0">
                  <a:pos x="381" y="1101"/>
                </a:cxn>
                <a:cxn ang="0">
                  <a:pos x="573" y="1575"/>
                </a:cxn>
                <a:cxn ang="0">
                  <a:pos x="573" y="1935"/>
                </a:cxn>
                <a:cxn ang="0">
                  <a:pos x="321" y="1449"/>
                </a:cxn>
                <a:cxn ang="0">
                  <a:pos x="147" y="699"/>
                </a:cxn>
                <a:cxn ang="0">
                  <a:pos x="15" y="171"/>
                </a:cxn>
                <a:cxn ang="0">
                  <a:pos x="69" y="63"/>
                </a:cxn>
              </a:cxnLst>
              <a:rect l="0" t="0" r="r" b="b"/>
              <a:pathLst>
                <a:path w="573" h="1935">
                  <a:moveTo>
                    <a:pt x="69" y="63"/>
                  </a:moveTo>
                  <a:cubicBezTo>
                    <a:pt x="101" y="126"/>
                    <a:pt x="155" y="376"/>
                    <a:pt x="207" y="549"/>
                  </a:cubicBezTo>
                  <a:cubicBezTo>
                    <a:pt x="259" y="722"/>
                    <a:pt x="320" y="930"/>
                    <a:pt x="381" y="1101"/>
                  </a:cubicBezTo>
                  <a:cubicBezTo>
                    <a:pt x="442" y="1272"/>
                    <a:pt x="541" y="1436"/>
                    <a:pt x="573" y="1575"/>
                  </a:cubicBezTo>
                  <a:lnTo>
                    <a:pt x="573" y="1935"/>
                  </a:lnTo>
                  <a:cubicBezTo>
                    <a:pt x="531" y="1914"/>
                    <a:pt x="392" y="1655"/>
                    <a:pt x="321" y="1449"/>
                  </a:cubicBezTo>
                  <a:cubicBezTo>
                    <a:pt x="250" y="1243"/>
                    <a:pt x="198" y="912"/>
                    <a:pt x="147" y="699"/>
                  </a:cubicBezTo>
                  <a:cubicBezTo>
                    <a:pt x="96" y="486"/>
                    <a:pt x="30" y="274"/>
                    <a:pt x="15" y="171"/>
                  </a:cubicBezTo>
                  <a:cubicBezTo>
                    <a:pt x="0" y="68"/>
                    <a:pt x="37" y="0"/>
                    <a:pt x="69" y="63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folHlink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6" name="Freeform 52"/>
            <p:cNvSpPr>
              <a:spLocks/>
            </p:cNvSpPr>
            <p:nvPr/>
          </p:nvSpPr>
          <p:spPr bwMode="auto">
            <a:xfrm>
              <a:off x="5004" y="0"/>
              <a:ext cx="363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7" name="Freeform 53"/>
            <p:cNvSpPr>
              <a:spLocks/>
            </p:cNvSpPr>
            <p:nvPr/>
          </p:nvSpPr>
          <p:spPr bwMode="auto">
            <a:xfrm>
              <a:off x="5004" y="1"/>
              <a:ext cx="189" cy="2112"/>
            </a:xfrm>
            <a:custGeom>
              <a:avLst/>
              <a:gdLst/>
              <a:ahLst/>
              <a:cxnLst>
                <a:cxn ang="0">
                  <a:pos x="0" y="2094"/>
                </a:cxn>
                <a:cxn ang="0">
                  <a:pos x="66" y="1992"/>
                </a:cxn>
                <a:cxn ang="0">
                  <a:pos x="150" y="1464"/>
                </a:cxn>
                <a:cxn ang="0">
                  <a:pos x="234" y="678"/>
                </a:cxn>
                <a:cxn ang="0">
                  <a:pos x="324" y="0"/>
                </a:cxn>
                <a:cxn ang="0">
                  <a:pos x="0" y="0"/>
                </a:cxn>
                <a:cxn ang="0">
                  <a:pos x="0" y="2094"/>
                </a:cxn>
              </a:cxnLst>
              <a:rect l="0" t="0" r="r" b="b"/>
              <a:pathLst>
                <a:path w="363" h="2112">
                  <a:moveTo>
                    <a:pt x="0" y="2094"/>
                  </a:moveTo>
                  <a:cubicBezTo>
                    <a:pt x="54" y="2112"/>
                    <a:pt x="41" y="2097"/>
                    <a:pt x="66" y="1992"/>
                  </a:cubicBezTo>
                  <a:cubicBezTo>
                    <a:pt x="91" y="1887"/>
                    <a:pt x="122" y="1683"/>
                    <a:pt x="150" y="1464"/>
                  </a:cubicBezTo>
                  <a:cubicBezTo>
                    <a:pt x="178" y="1245"/>
                    <a:pt x="205" y="922"/>
                    <a:pt x="234" y="678"/>
                  </a:cubicBezTo>
                  <a:cubicBezTo>
                    <a:pt x="263" y="434"/>
                    <a:pt x="363" y="113"/>
                    <a:pt x="324" y="0"/>
                  </a:cubicBezTo>
                  <a:lnTo>
                    <a:pt x="0" y="0"/>
                  </a:lnTo>
                  <a:cubicBezTo>
                    <a:pt x="0" y="0"/>
                    <a:pt x="0" y="2094"/>
                    <a:pt x="0" y="2094"/>
                  </a:cubicBezTo>
                  <a:close/>
                </a:path>
              </a:pathLst>
            </a:custGeom>
            <a:gradFill rotWithShape="0">
              <a:gsLst>
                <a:gs pos="0">
                  <a:schemeClr val="folHlink"/>
                </a:gs>
                <a:gs pos="50000">
                  <a:schemeClr val="hlink"/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58" name="Rectangle 54"/>
            <p:cNvSpPr>
              <a:spLocks noChangeArrowheads="1"/>
            </p:cNvSpPr>
            <p:nvPr/>
          </p:nvSpPr>
          <p:spPr bwMode="auto">
            <a:xfrm>
              <a:off x="4955" y="1"/>
              <a:ext cx="56" cy="4320"/>
            </a:xfrm>
            <a:prstGeom prst="rect">
              <a:avLst/>
            </a:prstGeom>
            <a:gradFill rotWithShape="0">
              <a:gsLst>
                <a:gs pos="0">
                  <a:srgbClr val="FAE3B7"/>
                </a:gs>
                <a:gs pos="17999">
                  <a:srgbClr val="A28949"/>
                </a:gs>
                <a:gs pos="31000">
                  <a:srgbClr val="835E17"/>
                </a:gs>
                <a:gs pos="33000">
                  <a:srgbClr val="BD922A"/>
                </a:gs>
                <a:gs pos="37000">
                  <a:srgbClr val="FBE4AE"/>
                </a:gs>
                <a:gs pos="78999">
                  <a:srgbClr val="BD922A"/>
                </a:gs>
                <a:gs pos="87000">
                  <a:srgbClr val="BD922A"/>
                </a:gs>
                <a:gs pos="100000">
                  <a:srgbClr val="FBE4AE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  <p:sp>
          <p:nvSpPr>
            <p:cNvPr id="98359" name="Freeform 55"/>
            <p:cNvSpPr>
              <a:spLocks/>
            </p:cNvSpPr>
            <p:nvPr/>
          </p:nvSpPr>
          <p:spPr bwMode="auto">
            <a:xfrm>
              <a:off x="5013" y="3924"/>
              <a:ext cx="734" cy="390"/>
            </a:xfrm>
            <a:custGeom>
              <a:avLst/>
              <a:gdLst/>
              <a:ahLst/>
              <a:cxnLst>
                <a:cxn ang="0">
                  <a:pos x="1" y="357"/>
                </a:cxn>
                <a:cxn ang="0">
                  <a:pos x="109" y="341"/>
                </a:cxn>
                <a:cxn ang="0">
                  <a:pos x="241" y="305"/>
                </a:cxn>
                <a:cxn ang="0">
                  <a:pos x="353" y="209"/>
                </a:cxn>
                <a:cxn ang="0">
                  <a:pos x="429" y="89"/>
                </a:cxn>
                <a:cxn ang="0">
                  <a:pos x="493" y="17"/>
                </a:cxn>
                <a:cxn ang="0">
                  <a:pos x="577" y="1"/>
                </a:cxn>
                <a:cxn ang="0">
                  <a:pos x="629" y="21"/>
                </a:cxn>
                <a:cxn ang="0">
                  <a:pos x="673" y="65"/>
                </a:cxn>
                <a:cxn ang="0">
                  <a:pos x="673" y="137"/>
                </a:cxn>
                <a:cxn ang="0">
                  <a:pos x="561" y="225"/>
                </a:cxn>
                <a:cxn ang="0">
                  <a:pos x="425" y="297"/>
                </a:cxn>
                <a:cxn ang="0">
                  <a:pos x="245" y="357"/>
                </a:cxn>
                <a:cxn ang="0">
                  <a:pos x="113" y="377"/>
                </a:cxn>
                <a:cxn ang="0">
                  <a:pos x="1" y="357"/>
                </a:cxn>
              </a:cxnLst>
              <a:rect l="0" t="0" r="r" b="b"/>
              <a:pathLst>
                <a:path w="692" h="378">
                  <a:moveTo>
                    <a:pt x="1" y="357"/>
                  </a:moveTo>
                  <a:cubicBezTo>
                    <a:pt x="0" y="351"/>
                    <a:pt x="69" y="350"/>
                    <a:pt x="109" y="341"/>
                  </a:cubicBezTo>
                  <a:cubicBezTo>
                    <a:pt x="149" y="332"/>
                    <a:pt x="200" y="327"/>
                    <a:pt x="241" y="305"/>
                  </a:cubicBezTo>
                  <a:cubicBezTo>
                    <a:pt x="282" y="283"/>
                    <a:pt x="322" y="245"/>
                    <a:pt x="353" y="209"/>
                  </a:cubicBezTo>
                  <a:cubicBezTo>
                    <a:pt x="384" y="173"/>
                    <a:pt x="406" y="121"/>
                    <a:pt x="429" y="89"/>
                  </a:cubicBezTo>
                  <a:cubicBezTo>
                    <a:pt x="452" y="57"/>
                    <a:pt x="468" y="32"/>
                    <a:pt x="493" y="17"/>
                  </a:cubicBezTo>
                  <a:cubicBezTo>
                    <a:pt x="518" y="2"/>
                    <a:pt x="554" y="0"/>
                    <a:pt x="577" y="1"/>
                  </a:cubicBezTo>
                  <a:cubicBezTo>
                    <a:pt x="600" y="2"/>
                    <a:pt x="613" y="10"/>
                    <a:pt x="629" y="21"/>
                  </a:cubicBezTo>
                  <a:cubicBezTo>
                    <a:pt x="645" y="32"/>
                    <a:pt x="666" y="46"/>
                    <a:pt x="673" y="65"/>
                  </a:cubicBezTo>
                  <a:cubicBezTo>
                    <a:pt x="680" y="84"/>
                    <a:pt x="692" y="110"/>
                    <a:pt x="673" y="137"/>
                  </a:cubicBezTo>
                  <a:cubicBezTo>
                    <a:pt x="654" y="164"/>
                    <a:pt x="602" y="198"/>
                    <a:pt x="561" y="225"/>
                  </a:cubicBezTo>
                  <a:cubicBezTo>
                    <a:pt x="520" y="252"/>
                    <a:pt x="478" y="275"/>
                    <a:pt x="425" y="297"/>
                  </a:cubicBezTo>
                  <a:cubicBezTo>
                    <a:pt x="372" y="319"/>
                    <a:pt x="297" y="344"/>
                    <a:pt x="245" y="357"/>
                  </a:cubicBezTo>
                  <a:cubicBezTo>
                    <a:pt x="193" y="370"/>
                    <a:pt x="156" y="376"/>
                    <a:pt x="113" y="377"/>
                  </a:cubicBezTo>
                  <a:cubicBezTo>
                    <a:pt x="70" y="378"/>
                    <a:pt x="2" y="363"/>
                    <a:pt x="1" y="35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8360" name="AutoShape 56"/>
            <p:cNvSpPr>
              <a:spLocks noChangeArrowheads="1"/>
            </p:cNvSpPr>
            <p:nvPr/>
          </p:nvSpPr>
          <p:spPr bwMode="hidden">
            <a:xfrm rot="5400000">
              <a:off x="2724" y="2089"/>
              <a:ext cx="4320" cy="142"/>
            </a:xfrm>
            <a:custGeom>
              <a:avLst/>
              <a:gdLst>
                <a:gd name="G0" fmla="+- 607 0 0"/>
                <a:gd name="G1" fmla="+- 21600 0 607"/>
                <a:gd name="G2" fmla="*/ 607 1 2"/>
                <a:gd name="G3" fmla="+- 21600 0 G2"/>
                <a:gd name="G4" fmla="+/ 607 21600 2"/>
                <a:gd name="G5" fmla="+/ G1 0 2"/>
                <a:gd name="G6" fmla="*/ 21600 21600 607"/>
                <a:gd name="G7" fmla="*/ G6 1 2"/>
                <a:gd name="G8" fmla="+- 21600 0 G7"/>
                <a:gd name="G9" fmla="*/ 21600 1 2"/>
                <a:gd name="G10" fmla="+- 607 0 G9"/>
                <a:gd name="G11" fmla="?: G10 G8 0"/>
                <a:gd name="G12" fmla="?: G10 G7 21600"/>
                <a:gd name="T0" fmla="*/ 21296 w 21600"/>
                <a:gd name="T1" fmla="*/ 10800 h 21600"/>
                <a:gd name="T2" fmla="*/ 10800 w 21600"/>
                <a:gd name="T3" fmla="*/ 21600 h 21600"/>
                <a:gd name="T4" fmla="*/ 304 w 21600"/>
                <a:gd name="T5" fmla="*/ 10800 h 21600"/>
                <a:gd name="T6" fmla="*/ 10800 w 21600"/>
                <a:gd name="T7" fmla="*/ 0 h 21600"/>
                <a:gd name="T8" fmla="*/ 2104 w 21600"/>
                <a:gd name="T9" fmla="*/ 2104 h 21600"/>
                <a:gd name="T10" fmla="*/ 19496 w 21600"/>
                <a:gd name="T11" fmla="*/ 19496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607" y="21600"/>
                  </a:lnTo>
                  <a:lnTo>
                    <a:pt x="20993" y="21600"/>
                  </a:lnTo>
                  <a:lnTo>
                    <a:pt x="216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 wrap="none" anchor="ctr"/>
            <a:lstStyle/>
            <a:p>
              <a:pPr>
                <a:defRPr/>
              </a:pPr>
              <a:endParaRPr kumimoji="1" lang="ru-RU">
                <a:latin typeface="Arial" charset="0"/>
              </a:endParaRPr>
            </a:p>
          </p:txBody>
        </p:sp>
      </p:grpSp>
      <p:sp>
        <p:nvSpPr>
          <p:cNvPr id="5123" name="Rectangle 57"/>
          <p:cNvSpPr>
            <a:spLocks noGrp="1" noChangeArrowheads="1"/>
          </p:cNvSpPr>
          <p:nvPr>
            <p:ph type="title"/>
          </p:nvPr>
        </p:nvSpPr>
        <p:spPr bwMode="auto">
          <a:xfrm>
            <a:off x="219075" y="227013"/>
            <a:ext cx="747712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4" name="Rectangle 58"/>
          <p:cNvSpPr>
            <a:spLocks noGrp="1" noChangeArrowheads="1"/>
          </p:cNvSpPr>
          <p:nvPr>
            <p:ph type="body" idx="1"/>
          </p:nvPr>
        </p:nvSpPr>
        <p:spPr bwMode="auto">
          <a:xfrm>
            <a:off x="263525" y="1598613"/>
            <a:ext cx="7386638" cy="449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8363" name="Rectangle 5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2050"/>
            <a:ext cx="1782763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64" name="Rectangle 6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257425" y="6248400"/>
            <a:ext cx="345598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8365" name="Rectangle 6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867400" y="6248400"/>
            <a:ext cx="1755775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latin typeface="+mn-lt"/>
              </a:defRPr>
            </a:lvl1pPr>
          </a:lstStyle>
          <a:p>
            <a:pPr>
              <a:defRPr/>
            </a:pPr>
            <a:fld id="{58934FA3-7BCD-486E-B344-F69A28F0A8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1" r:id="rId1"/>
    <p:sldLayoutId id="2147484092" r:id="rId2"/>
    <p:sldLayoutId id="2147484093" r:id="rId3"/>
    <p:sldLayoutId id="2147484094" r:id="rId4"/>
    <p:sldLayoutId id="2147484095" r:id="rId5"/>
    <p:sldLayoutId id="2147484096" r:id="rId6"/>
    <p:sldLayoutId id="2147484097" r:id="rId7"/>
    <p:sldLayoutId id="2147484098" r:id="rId8"/>
    <p:sldLayoutId id="2147484099" r:id="rId9"/>
    <p:sldLayoutId id="2147484100" r:id="rId10"/>
    <p:sldLayoutId id="2147484101" r:id="rId11"/>
    <p:sldLayoutId id="2147484102" r:id="rId12"/>
  </p:sldLayoutIdLst>
  <p:transition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SzPct val="80000"/>
        <a:buBlip>
          <a:blip r:embed="rId17"/>
        </a:buBlip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SzPct val="70000"/>
        <a:buBlip>
          <a:blip r:embed="rId18"/>
        </a:buBlip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0547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5476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0547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547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547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548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548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9AB71228-52B6-4F9C-84FB-5BA4EF16EE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6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6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6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pPr>
              <a:defRPr/>
            </a:pPr>
            <a:fld id="{3DEE7BB2-CB23-45D5-B915-2A14A78D62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16" r:id="rId1"/>
    <p:sldLayoutId id="2147484117" r:id="rId2"/>
    <p:sldLayoutId id="2147484118" r:id="rId3"/>
    <p:sldLayoutId id="2147484119" r:id="rId4"/>
    <p:sldLayoutId id="2147484120" r:id="rId5"/>
    <p:sldLayoutId id="2147484121" r:id="rId6"/>
    <p:sldLayoutId id="2147484122" r:id="rId7"/>
    <p:sldLayoutId id="2147484123" r:id="rId8"/>
    <p:sldLayoutId id="2147484124" r:id="rId9"/>
    <p:sldLayoutId id="2147484125" r:id="rId10"/>
    <p:sldLayoutId id="2147484126" r:id="rId11"/>
    <p:sldLayoutId id="2147484127" r:id="rId12"/>
  </p:sldLayoutIdLst>
  <p:transition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5157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8483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254F55B1-DD05-48F0-B0D0-92EC8C9D59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0"/>
            <a:ext cx="9140825" cy="6850063"/>
            <a:chOff x="0" y="0"/>
            <a:chExt cx="5758" cy="4315"/>
          </a:xfrm>
        </p:grpSpPr>
        <p:grpSp>
          <p:nvGrpSpPr>
            <p:cNvPr id="3" name="Group 5"/>
            <p:cNvGrpSpPr>
              <a:grpSpLocks/>
            </p:cNvGrpSpPr>
            <p:nvPr userDrawn="1"/>
          </p:nvGrpSpPr>
          <p:grpSpPr bwMode="auto">
            <a:xfrm>
              <a:off x="1728" y="2230"/>
              <a:ext cx="4027" cy="2085"/>
              <a:chOff x="1728" y="2230"/>
              <a:chExt cx="4027" cy="2085"/>
            </a:xfrm>
          </p:grpSpPr>
          <p:sp>
            <p:nvSpPr>
              <p:cNvPr id="148486" name="Freeform 6"/>
              <p:cNvSpPr>
                <a:spLocks/>
              </p:cNvSpPr>
              <p:nvPr/>
            </p:nvSpPr>
            <p:spPr bwMode="hidden">
              <a:xfrm>
                <a:off x="1728" y="2644"/>
                <a:ext cx="2882" cy="1671"/>
              </a:xfrm>
              <a:custGeom>
                <a:avLst/>
                <a:gdLst/>
                <a:ahLst/>
                <a:cxnLst>
                  <a:cxn ang="0">
                    <a:pos x="2740" y="528"/>
                  </a:cxn>
                  <a:cxn ang="0">
                    <a:pos x="2632" y="484"/>
                  </a:cxn>
                  <a:cxn ang="0">
                    <a:pos x="2480" y="424"/>
                  </a:cxn>
                  <a:cxn ang="0">
                    <a:pos x="2203" y="343"/>
                  </a:cxn>
                  <a:cxn ang="0">
                    <a:pos x="1970" y="277"/>
                  </a:cxn>
                  <a:cxn ang="0">
                    <a:pos x="1807" y="212"/>
                  </a:cxn>
                  <a:cxn ang="0">
                    <a:pos x="1693" y="152"/>
                  </a:cxn>
                  <a:cxn ang="0">
                    <a:pos x="1628" y="103"/>
                  </a:cxn>
                  <a:cxn ang="0">
                    <a:pos x="1590" y="60"/>
                  </a:cxn>
                  <a:cxn ang="0">
                    <a:pos x="1579" y="27"/>
                  </a:cxn>
                  <a:cxn ang="0">
                    <a:pos x="1585" y="0"/>
                  </a:cxn>
                  <a:cxn ang="0">
                    <a:pos x="1557" y="49"/>
                  </a:cxn>
                  <a:cxn ang="0">
                    <a:pos x="1568" y="98"/>
                  </a:cxn>
                  <a:cxn ang="0">
                    <a:pos x="1617" y="141"/>
                  </a:cxn>
                  <a:cxn ang="0">
                    <a:pos x="1688" y="185"/>
                  </a:cxn>
                  <a:cxn ang="0">
                    <a:pos x="1791" y="228"/>
                  </a:cxn>
                  <a:cxn ang="0">
                    <a:pos x="2040" y="310"/>
                  </a:cxn>
                  <a:cxn ang="0">
                    <a:pos x="2285" y="381"/>
                  </a:cxn>
                  <a:cxn ang="0">
                    <a:pos x="2464" y="435"/>
                  </a:cxn>
                  <a:cxn ang="0">
                    <a:pos x="2605" y="484"/>
                  </a:cxn>
                  <a:cxn ang="0">
                    <a:pos x="2708" y="528"/>
                  </a:cxn>
                  <a:cxn ang="0">
                    <a:pos x="2768" y="560"/>
                  </a:cxn>
                  <a:cxn ang="0">
                    <a:pos x="2795" y="593"/>
                  </a:cxn>
                  <a:cxn ang="0">
                    <a:pos x="2795" y="642"/>
                  </a:cxn>
                  <a:cxn ang="0">
                    <a:pos x="2762" y="691"/>
                  </a:cxn>
                  <a:cxn ang="0">
                    <a:pos x="2692" y="735"/>
                  </a:cxn>
                  <a:cxn ang="0">
                    <a:pos x="2589" y="778"/>
                  </a:cxn>
                  <a:cxn ang="0">
                    <a:pos x="2458" y="822"/>
                  </a:cxn>
                  <a:cxn ang="0">
                    <a:pos x="2301" y="865"/>
                  </a:cxn>
                  <a:cxn ang="0">
                    <a:pos x="2030" y="930"/>
                  </a:cxn>
                  <a:cxn ang="0">
                    <a:pos x="1606" y="1034"/>
                  </a:cxn>
                  <a:cxn ang="0">
                    <a:pos x="1145" y="1164"/>
                  </a:cxn>
                  <a:cxn ang="0">
                    <a:pos x="673" y="1328"/>
                  </a:cxn>
                  <a:cxn ang="0">
                    <a:pos x="217" y="1545"/>
                  </a:cxn>
                  <a:cxn ang="0">
                    <a:pos x="353" y="1671"/>
                  </a:cxn>
                  <a:cxn ang="0">
                    <a:pos x="754" y="1469"/>
                  </a:cxn>
                  <a:cxn ang="0">
                    <a:pos x="1145" y="1311"/>
                  </a:cxn>
                  <a:cxn ang="0">
                    <a:pos x="1519" y="1186"/>
                  </a:cxn>
                  <a:cxn ang="0">
                    <a:pos x="1861" y="1083"/>
                  </a:cxn>
                  <a:cxn ang="0">
                    <a:pos x="2165" y="1007"/>
                  </a:cxn>
                  <a:cxn ang="0">
                    <a:pos x="2426" y="947"/>
                  </a:cxn>
                  <a:cxn ang="0">
                    <a:pos x="2626" y="892"/>
                  </a:cxn>
                  <a:cxn ang="0">
                    <a:pos x="2762" y="838"/>
                  </a:cxn>
                  <a:cxn ang="0">
                    <a:pos x="2827" y="794"/>
                  </a:cxn>
                  <a:cxn ang="0">
                    <a:pos x="2865" y="745"/>
                  </a:cxn>
                  <a:cxn ang="0">
                    <a:pos x="2882" y="702"/>
                  </a:cxn>
                  <a:cxn ang="0">
                    <a:pos x="2854" y="620"/>
                  </a:cxn>
                  <a:cxn ang="0">
                    <a:pos x="2800" y="560"/>
                  </a:cxn>
                  <a:cxn ang="0">
                    <a:pos x="2773" y="544"/>
                  </a:cxn>
                </a:cxnLst>
                <a:rect l="0" t="0" r="r" b="b"/>
                <a:pathLst>
                  <a:path w="2882" h="1671">
                    <a:moveTo>
                      <a:pt x="2773" y="544"/>
                    </a:moveTo>
                    <a:lnTo>
                      <a:pt x="2740" y="528"/>
                    </a:lnTo>
                    <a:lnTo>
                      <a:pt x="2692" y="506"/>
                    </a:lnTo>
                    <a:lnTo>
                      <a:pt x="2632" y="484"/>
                    </a:lnTo>
                    <a:lnTo>
                      <a:pt x="2561" y="457"/>
                    </a:lnTo>
                    <a:lnTo>
                      <a:pt x="2480" y="424"/>
                    </a:lnTo>
                    <a:lnTo>
                      <a:pt x="2388" y="397"/>
                    </a:lnTo>
                    <a:lnTo>
                      <a:pt x="2203" y="343"/>
                    </a:lnTo>
                    <a:lnTo>
                      <a:pt x="2078" y="310"/>
                    </a:lnTo>
                    <a:lnTo>
                      <a:pt x="1970" y="277"/>
                    </a:lnTo>
                    <a:lnTo>
                      <a:pt x="1878" y="245"/>
                    </a:lnTo>
                    <a:lnTo>
                      <a:pt x="1807" y="212"/>
                    </a:lnTo>
                    <a:lnTo>
                      <a:pt x="1742" y="179"/>
                    </a:lnTo>
                    <a:lnTo>
                      <a:pt x="1693" y="152"/>
                    </a:lnTo>
                    <a:lnTo>
                      <a:pt x="1655" y="125"/>
                    </a:lnTo>
                    <a:lnTo>
                      <a:pt x="1628" y="103"/>
                    </a:lnTo>
                    <a:lnTo>
                      <a:pt x="1606" y="81"/>
                    </a:lnTo>
                    <a:lnTo>
                      <a:pt x="1590" y="60"/>
                    </a:lnTo>
                    <a:lnTo>
                      <a:pt x="1585" y="43"/>
                    </a:lnTo>
                    <a:lnTo>
                      <a:pt x="1579" y="27"/>
                    </a:lnTo>
                    <a:lnTo>
                      <a:pt x="1585" y="5"/>
                    </a:lnTo>
                    <a:lnTo>
                      <a:pt x="1585" y="0"/>
                    </a:lnTo>
                    <a:lnTo>
                      <a:pt x="1568" y="27"/>
                    </a:lnTo>
                    <a:lnTo>
                      <a:pt x="1557" y="49"/>
                    </a:lnTo>
                    <a:lnTo>
                      <a:pt x="1557" y="76"/>
                    </a:lnTo>
                    <a:lnTo>
                      <a:pt x="1568" y="98"/>
                    </a:lnTo>
                    <a:lnTo>
                      <a:pt x="1590" y="120"/>
                    </a:lnTo>
                    <a:lnTo>
                      <a:pt x="1617" y="141"/>
                    </a:lnTo>
                    <a:lnTo>
                      <a:pt x="1650" y="163"/>
                    </a:lnTo>
                    <a:lnTo>
                      <a:pt x="1688" y="185"/>
                    </a:lnTo>
                    <a:lnTo>
                      <a:pt x="1737" y="207"/>
                    </a:lnTo>
                    <a:lnTo>
                      <a:pt x="1791" y="228"/>
                    </a:lnTo>
                    <a:lnTo>
                      <a:pt x="1905" y="267"/>
                    </a:lnTo>
                    <a:lnTo>
                      <a:pt x="2040" y="310"/>
                    </a:lnTo>
                    <a:lnTo>
                      <a:pt x="2182" y="348"/>
                    </a:lnTo>
                    <a:lnTo>
                      <a:pt x="2285" y="381"/>
                    </a:lnTo>
                    <a:lnTo>
                      <a:pt x="2382" y="408"/>
                    </a:lnTo>
                    <a:lnTo>
                      <a:pt x="2464" y="435"/>
                    </a:lnTo>
                    <a:lnTo>
                      <a:pt x="2540" y="462"/>
                    </a:lnTo>
                    <a:lnTo>
                      <a:pt x="2605" y="484"/>
                    </a:lnTo>
                    <a:lnTo>
                      <a:pt x="2659" y="506"/>
                    </a:lnTo>
                    <a:lnTo>
                      <a:pt x="2708" y="528"/>
                    </a:lnTo>
                    <a:lnTo>
                      <a:pt x="2740" y="544"/>
                    </a:lnTo>
                    <a:lnTo>
                      <a:pt x="2768" y="560"/>
                    </a:lnTo>
                    <a:lnTo>
                      <a:pt x="2784" y="577"/>
                    </a:lnTo>
                    <a:lnTo>
                      <a:pt x="2795" y="593"/>
                    </a:lnTo>
                    <a:lnTo>
                      <a:pt x="2800" y="615"/>
                    </a:lnTo>
                    <a:lnTo>
                      <a:pt x="2795" y="642"/>
                    </a:lnTo>
                    <a:lnTo>
                      <a:pt x="2784" y="664"/>
                    </a:lnTo>
                    <a:lnTo>
                      <a:pt x="2762" y="691"/>
                    </a:lnTo>
                    <a:lnTo>
                      <a:pt x="2730" y="713"/>
                    </a:lnTo>
                    <a:lnTo>
                      <a:pt x="2692" y="735"/>
                    </a:lnTo>
                    <a:lnTo>
                      <a:pt x="2643" y="756"/>
                    </a:lnTo>
                    <a:lnTo>
                      <a:pt x="2589" y="778"/>
                    </a:lnTo>
                    <a:lnTo>
                      <a:pt x="2529" y="800"/>
                    </a:lnTo>
                    <a:lnTo>
                      <a:pt x="2458" y="822"/>
                    </a:lnTo>
                    <a:lnTo>
                      <a:pt x="2382" y="843"/>
                    </a:lnTo>
                    <a:lnTo>
                      <a:pt x="2301" y="865"/>
                    </a:lnTo>
                    <a:lnTo>
                      <a:pt x="2214" y="887"/>
                    </a:lnTo>
                    <a:lnTo>
                      <a:pt x="2030" y="930"/>
                    </a:lnTo>
                    <a:lnTo>
                      <a:pt x="1823" y="979"/>
                    </a:lnTo>
                    <a:lnTo>
                      <a:pt x="1606" y="1034"/>
                    </a:lnTo>
                    <a:lnTo>
                      <a:pt x="1378" y="1094"/>
                    </a:lnTo>
                    <a:lnTo>
                      <a:pt x="1145" y="1164"/>
                    </a:lnTo>
                    <a:lnTo>
                      <a:pt x="912" y="1241"/>
                    </a:lnTo>
                    <a:lnTo>
                      <a:pt x="673" y="1328"/>
                    </a:lnTo>
                    <a:lnTo>
                      <a:pt x="440" y="1431"/>
                    </a:lnTo>
                    <a:lnTo>
                      <a:pt x="217" y="1545"/>
                    </a:lnTo>
                    <a:lnTo>
                      <a:pt x="0" y="1671"/>
                    </a:lnTo>
                    <a:lnTo>
                      <a:pt x="353" y="1671"/>
                    </a:lnTo>
                    <a:lnTo>
                      <a:pt x="554" y="1567"/>
                    </a:lnTo>
                    <a:lnTo>
                      <a:pt x="754" y="1469"/>
                    </a:lnTo>
                    <a:lnTo>
                      <a:pt x="955" y="1388"/>
                    </a:lnTo>
                    <a:lnTo>
                      <a:pt x="1145" y="1311"/>
                    </a:lnTo>
                    <a:lnTo>
                      <a:pt x="1335" y="1241"/>
                    </a:lnTo>
                    <a:lnTo>
                      <a:pt x="1519" y="1186"/>
                    </a:lnTo>
                    <a:lnTo>
                      <a:pt x="1693" y="1132"/>
                    </a:lnTo>
                    <a:lnTo>
                      <a:pt x="1861" y="1083"/>
                    </a:lnTo>
                    <a:lnTo>
                      <a:pt x="2019" y="1045"/>
                    </a:lnTo>
                    <a:lnTo>
                      <a:pt x="2165" y="1007"/>
                    </a:lnTo>
                    <a:lnTo>
                      <a:pt x="2301" y="974"/>
                    </a:lnTo>
                    <a:lnTo>
                      <a:pt x="2426" y="947"/>
                    </a:lnTo>
                    <a:lnTo>
                      <a:pt x="2534" y="914"/>
                    </a:lnTo>
                    <a:lnTo>
                      <a:pt x="2626" y="892"/>
                    </a:lnTo>
                    <a:lnTo>
                      <a:pt x="2702" y="865"/>
                    </a:lnTo>
                    <a:lnTo>
                      <a:pt x="2762" y="838"/>
                    </a:lnTo>
                    <a:lnTo>
                      <a:pt x="2800" y="816"/>
                    </a:lnTo>
                    <a:lnTo>
                      <a:pt x="2827" y="794"/>
                    </a:lnTo>
                    <a:lnTo>
                      <a:pt x="2849" y="767"/>
                    </a:lnTo>
                    <a:lnTo>
                      <a:pt x="2865" y="745"/>
                    </a:lnTo>
                    <a:lnTo>
                      <a:pt x="2876" y="724"/>
                    </a:lnTo>
                    <a:lnTo>
                      <a:pt x="2882" y="702"/>
                    </a:lnTo>
                    <a:lnTo>
                      <a:pt x="2876" y="658"/>
                    </a:lnTo>
                    <a:lnTo>
                      <a:pt x="2854" y="620"/>
                    </a:lnTo>
                    <a:lnTo>
                      <a:pt x="2833" y="588"/>
                    </a:lnTo>
                    <a:lnTo>
                      <a:pt x="2800" y="560"/>
                    </a:lnTo>
                    <a:lnTo>
                      <a:pt x="2773" y="544"/>
                    </a:lnTo>
                    <a:lnTo>
                      <a:pt x="2773" y="54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487" name="Freeform 7"/>
              <p:cNvSpPr>
                <a:spLocks/>
              </p:cNvSpPr>
              <p:nvPr/>
            </p:nvSpPr>
            <p:spPr bwMode="hidden">
              <a:xfrm>
                <a:off x="4170" y="2671"/>
                <a:ext cx="1259" cy="811"/>
              </a:xfrm>
              <a:custGeom>
                <a:avLst/>
                <a:gdLst/>
                <a:ahLst/>
                <a:cxnLst>
                  <a:cxn ang="0">
                    <a:pos x="1259" y="615"/>
                  </a:cxn>
                  <a:cxn ang="0">
                    <a:pos x="1248" y="588"/>
                  </a:cxn>
                  <a:cxn ang="0">
                    <a:pos x="1237" y="566"/>
                  </a:cxn>
                  <a:cxn ang="0">
                    <a:pos x="1216" y="539"/>
                  </a:cxn>
                  <a:cxn ang="0">
                    <a:pos x="1188" y="517"/>
                  </a:cxn>
                  <a:cxn ang="0">
                    <a:pos x="1123" y="479"/>
                  </a:cxn>
                  <a:cxn ang="0">
                    <a:pos x="1042" y="441"/>
                  </a:cxn>
                  <a:cxn ang="0">
                    <a:pos x="944" y="408"/>
                  </a:cxn>
                  <a:cxn ang="0">
                    <a:pos x="841" y="381"/>
                  </a:cxn>
                  <a:cxn ang="0">
                    <a:pos x="727" y="348"/>
                  </a:cxn>
                  <a:cxn ang="0">
                    <a:pos x="613" y="321"/>
                  </a:cxn>
                  <a:cxn ang="0">
                    <a:pos x="499" y="294"/>
                  </a:cxn>
                  <a:cxn ang="0">
                    <a:pos x="391" y="261"/>
                  </a:cxn>
                  <a:cxn ang="0">
                    <a:pos x="288" y="229"/>
                  </a:cxn>
                  <a:cxn ang="0">
                    <a:pos x="195" y="196"/>
                  </a:cxn>
                  <a:cxn ang="0">
                    <a:pos x="119" y="152"/>
                  </a:cxn>
                  <a:cxn ang="0">
                    <a:pos x="54" y="109"/>
                  </a:cxn>
                  <a:cxn ang="0">
                    <a:pos x="33" y="87"/>
                  </a:cxn>
                  <a:cxn ang="0">
                    <a:pos x="16" y="60"/>
                  </a:cxn>
                  <a:cxn ang="0">
                    <a:pos x="5" y="33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11"/>
                  </a:cxn>
                  <a:cxn ang="0">
                    <a:pos x="0" y="38"/>
                  </a:cxn>
                  <a:cxn ang="0">
                    <a:pos x="5" y="60"/>
                  </a:cxn>
                  <a:cxn ang="0">
                    <a:pos x="16" y="87"/>
                  </a:cxn>
                  <a:cxn ang="0">
                    <a:pos x="33" y="114"/>
                  </a:cxn>
                  <a:cxn ang="0">
                    <a:pos x="54" y="142"/>
                  </a:cxn>
                  <a:cxn ang="0">
                    <a:pos x="87" y="174"/>
                  </a:cxn>
                  <a:cxn ang="0">
                    <a:pos x="125" y="207"/>
                  </a:cxn>
                  <a:cxn ang="0">
                    <a:pos x="179" y="240"/>
                  </a:cxn>
                  <a:cxn ang="0">
                    <a:pos x="244" y="278"/>
                  </a:cxn>
                  <a:cxn ang="0">
                    <a:pos x="326" y="310"/>
                  </a:cxn>
                  <a:cxn ang="0">
                    <a:pos x="418" y="348"/>
                  </a:cxn>
                  <a:cxn ang="0">
                    <a:pos x="526" y="381"/>
                  </a:cxn>
                  <a:cxn ang="0">
                    <a:pos x="657" y="414"/>
                  </a:cxn>
                  <a:cxn ang="0">
                    <a:pos x="749" y="435"/>
                  </a:cxn>
                  <a:cxn ang="0">
                    <a:pos x="830" y="463"/>
                  </a:cxn>
                  <a:cxn ang="0">
                    <a:pos x="901" y="490"/>
                  </a:cxn>
                  <a:cxn ang="0">
                    <a:pos x="966" y="512"/>
                  </a:cxn>
                  <a:cxn ang="0">
                    <a:pos x="1015" y="539"/>
                  </a:cxn>
                  <a:cxn ang="0">
                    <a:pos x="1053" y="566"/>
                  </a:cxn>
                  <a:cxn ang="0">
                    <a:pos x="1080" y="593"/>
                  </a:cxn>
                  <a:cxn ang="0">
                    <a:pos x="1102" y="620"/>
                  </a:cxn>
                  <a:cxn ang="0">
                    <a:pos x="1112" y="648"/>
                  </a:cxn>
                  <a:cxn ang="0">
                    <a:pos x="1118" y="675"/>
                  </a:cxn>
                  <a:cxn ang="0">
                    <a:pos x="1112" y="697"/>
                  </a:cxn>
                  <a:cxn ang="0">
                    <a:pos x="1096" y="724"/>
                  </a:cxn>
                  <a:cxn ang="0">
                    <a:pos x="1080" y="746"/>
                  </a:cxn>
                  <a:cxn ang="0">
                    <a:pos x="1053" y="767"/>
                  </a:cxn>
                  <a:cxn ang="0">
                    <a:pos x="1015" y="789"/>
                  </a:cxn>
                  <a:cxn ang="0">
                    <a:pos x="977" y="811"/>
                  </a:cxn>
                  <a:cxn ang="0">
                    <a:pos x="1047" y="789"/>
                  </a:cxn>
                  <a:cxn ang="0">
                    <a:pos x="1107" y="767"/>
                  </a:cxn>
                  <a:cxn ang="0">
                    <a:pos x="1156" y="746"/>
                  </a:cxn>
                  <a:cxn ang="0">
                    <a:pos x="1199" y="724"/>
                  </a:cxn>
                  <a:cxn ang="0">
                    <a:pos x="1226" y="702"/>
                  </a:cxn>
                  <a:cxn ang="0">
                    <a:pos x="1248" y="675"/>
                  </a:cxn>
                  <a:cxn ang="0">
                    <a:pos x="1259" y="648"/>
                  </a:cxn>
                  <a:cxn ang="0">
                    <a:pos x="1259" y="615"/>
                  </a:cxn>
                  <a:cxn ang="0">
                    <a:pos x="1259" y="615"/>
                  </a:cxn>
                </a:cxnLst>
                <a:rect l="0" t="0" r="r" b="b"/>
                <a:pathLst>
                  <a:path w="1259" h="811">
                    <a:moveTo>
                      <a:pt x="1259" y="615"/>
                    </a:moveTo>
                    <a:lnTo>
                      <a:pt x="1248" y="588"/>
                    </a:lnTo>
                    <a:lnTo>
                      <a:pt x="1237" y="566"/>
                    </a:lnTo>
                    <a:lnTo>
                      <a:pt x="1216" y="539"/>
                    </a:lnTo>
                    <a:lnTo>
                      <a:pt x="1188" y="517"/>
                    </a:lnTo>
                    <a:lnTo>
                      <a:pt x="1123" y="479"/>
                    </a:lnTo>
                    <a:lnTo>
                      <a:pt x="1042" y="441"/>
                    </a:lnTo>
                    <a:lnTo>
                      <a:pt x="944" y="408"/>
                    </a:lnTo>
                    <a:lnTo>
                      <a:pt x="841" y="381"/>
                    </a:lnTo>
                    <a:lnTo>
                      <a:pt x="727" y="348"/>
                    </a:lnTo>
                    <a:lnTo>
                      <a:pt x="613" y="321"/>
                    </a:lnTo>
                    <a:lnTo>
                      <a:pt x="499" y="294"/>
                    </a:lnTo>
                    <a:lnTo>
                      <a:pt x="391" y="261"/>
                    </a:lnTo>
                    <a:lnTo>
                      <a:pt x="288" y="229"/>
                    </a:lnTo>
                    <a:lnTo>
                      <a:pt x="195" y="196"/>
                    </a:lnTo>
                    <a:lnTo>
                      <a:pt x="119" y="152"/>
                    </a:lnTo>
                    <a:lnTo>
                      <a:pt x="54" y="109"/>
                    </a:lnTo>
                    <a:lnTo>
                      <a:pt x="33" y="87"/>
                    </a:lnTo>
                    <a:lnTo>
                      <a:pt x="16" y="60"/>
                    </a:lnTo>
                    <a:lnTo>
                      <a:pt x="5" y="33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11"/>
                    </a:lnTo>
                    <a:lnTo>
                      <a:pt x="0" y="38"/>
                    </a:lnTo>
                    <a:lnTo>
                      <a:pt x="5" y="60"/>
                    </a:lnTo>
                    <a:lnTo>
                      <a:pt x="16" y="87"/>
                    </a:lnTo>
                    <a:lnTo>
                      <a:pt x="33" y="114"/>
                    </a:lnTo>
                    <a:lnTo>
                      <a:pt x="54" y="142"/>
                    </a:lnTo>
                    <a:lnTo>
                      <a:pt x="87" y="174"/>
                    </a:lnTo>
                    <a:lnTo>
                      <a:pt x="125" y="207"/>
                    </a:lnTo>
                    <a:lnTo>
                      <a:pt x="179" y="240"/>
                    </a:lnTo>
                    <a:lnTo>
                      <a:pt x="244" y="278"/>
                    </a:lnTo>
                    <a:lnTo>
                      <a:pt x="326" y="310"/>
                    </a:lnTo>
                    <a:lnTo>
                      <a:pt x="418" y="348"/>
                    </a:lnTo>
                    <a:lnTo>
                      <a:pt x="526" y="381"/>
                    </a:lnTo>
                    <a:lnTo>
                      <a:pt x="657" y="414"/>
                    </a:lnTo>
                    <a:lnTo>
                      <a:pt x="749" y="435"/>
                    </a:lnTo>
                    <a:lnTo>
                      <a:pt x="830" y="463"/>
                    </a:lnTo>
                    <a:lnTo>
                      <a:pt x="901" y="490"/>
                    </a:lnTo>
                    <a:lnTo>
                      <a:pt x="966" y="512"/>
                    </a:lnTo>
                    <a:lnTo>
                      <a:pt x="1015" y="539"/>
                    </a:lnTo>
                    <a:lnTo>
                      <a:pt x="1053" y="566"/>
                    </a:lnTo>
                    <a:lnTo>
                      <a:pt x="1080" y="593"/>
                    </a:lnTo>
                    <a:lnTo>
                      <a:pt x="1102" y="620"/>
                    </a:lnTo>
                    <a:lnTo>
                      <a:pt x="1112" y="648"/>
                    </a:lnTo>
                    <a:lnTo>
                      <a:pt x="1118" y="675"/>
                    </a:lnTo>
                    <a:lnTo>
                      <a:pt x="1112" y="697"/>
                    </a:lnTo>
                    <a:lnTo>
                      <a:pt x="1096" y="724"/>
                    </a:lnTo>
                    <a:lnTo>
                      <a:pt x="1080" y="746"/>
                    </a:lnTo>
                    <a:lnTo>
                      <a:pt x="1053" y="767"/>
                    </a:lnTo>
                    <a:lnTo>
                      <a:pt x="1015" y="789"/>
                    </a:lnTo>
                    <a:lnTo>
                      <a:pt x="977" y="811"/>
                    </a:lnTo>
                    <a:lnTo>
                      <a:pt x="1047" y="789"/>
                    </a:lnTo>
                    <a:lnTo>
                      <a:pt x="1107" y="767"/>
                    </a:lnTo>
                    <a:lnTo>
                      <a:pt x="1156" y="746"/>
                    </a:lnTo>
                    <a:lnTo>
                      <a:pt x="1199" y="724"/>
                    </a:lnTo>
                    <a:lnTo>
                      <a:pt x="1226" y="702"/>
                    </a:lnTo>
                    <a:lnTo>
                      <a:pt x="1248" y="675"/>
                    </a:lnTo>
                    <a:lnTo>
                      <a:pt x="1259" y="648"/>
                    </a:lnTo>
                    <a:lnTo>
                      <a:pt x="1259" y="615"/>
                    </a:lnTo>
                    <a:lnTo>
                      <a:pt x="1259" y="61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488" name="Freeform 8"/>
              <p:cNvSpPr>
                <a:spLocks/>
              </p:cNvSpPr>
              <p:nvPr/>
            </p:nvSpPr>
            <p:spPr bwMode="hidden">
              <a:xfrm>
                <a:off x="2900" y="3346"/>
                <a:ext cx="2849" cy="969"/>
              </a:xfrm>
              <a:custGeom>
                <a:avLst/>
                <a:gdLst/>
                <a:ahLst/>
                <a:cxnLst>
                  <a:cxn ang="0">
                    <a:pos x="92" y="958"/>
                  </a:cxn>
                  <a:cxn ang="0">
                    <a:pos x="0" y="969"/>
                  </a:cxn>
                  <a:cxn ang="0">
                    <a:pos x="391" y="969"/>
                  </a:cxn>
                  <a:cxn ang="0">
                    <a:pos x="434" y="947"/>
                  </a:cxn>
                  <a:cxn ang="0">
                    <a:pos x="483" y="914"/>
                  </a:cxn>
                  <a:cxn ang="0">
                    <a:pos x="554" y="876"/>
                  </a:cxn>
                  <a:cxn ang="0">
                    <a:pos x="635" y="838"/>
                  </a:cxn>
                  <a:cxn ang="0">
                    <a:pos x="727" y="794"/>
                  </a:cxn>
                  <a:cxn ang="0">
                    <a:pos x="836" y="745"/>
                  </a:cxn>
                  <a:cxn ang="0">
                    <a:pos x="961" y="696"/>
                  </a:cxn>
                  <a:cxn ang="0">
                    <a:pos x="1102" y="642"/>
                  </a:cxn>
                  <a:cxn ang="0">
                    <a:pos x="1259" y="582"/>
                  </a:cxn>
                  <a:cxn ang="0">
                    <a:pos x="1433" y="522"/>
                  </a:cxn>
                  <a:cxn ang="0">
                    <a:pos x="1623" y="462"/>
                  </a:cxn>
                  <a:cxn ang="0">
                    <a:pos x="1829" y="403"/>
                  </a:cxn>
                  <a:cxn ang="0">
                    <a:pos x="2057" y="343"/>
                  </a:cxn>
                  <a:cxn ang="0">
                    <a:pos x="2301" y="283"/>
                  </a:cxn>
                  <a:cxn ang="0">
                    <a:pos x="2567" y="223"/>
                  </a:cxn>
                  <a:cxn ang="0">
                    <a:pos x="2849" y="163"/>
                  </a:cxn>
                  <a:cxn ang="0">
                    <a:pos x="2849" y="0"/>
                  </a:cxn>
                  <a:cxn ang="0">
                    <a:pos x="2817" y="16"/>
                  </a:cxn>
                  <a:cxn ang="0">
                    <a:pos x="2773" y="33"/>
                  </a:cxn>
                  <a:cxn ang="0">
                    <a:pos x="2719" y="54"/>
                  </a:cxn>
                  <a:cxn ang="0">
                    <a:pos x="2648" y="76"/>
                  </a:cxn>
                  <a:cxn ang="0">
                    <a:pos x="2572" y="98"/>
                  </a:cxn>
                  <a:cxn ang="0">
                    <a:pos x="2491" y="120"/>
                  </a:cxn>
                  <a:cxn ang="0">
                    <a:pos x="2399" y="147"/>
                  </a:cxn>
                  <a:cxn ang="0">
                    <a:pos x="2301" y="169"/>
                  </a:cxn>
                  <a:cxn ang="0">
                    <a:pos x="2095" y="223"/>
                  </a:cxn>
                  <a:cxn ang="0">
                    <a:pos x="1889" y="277"/>
                  </a:cxn>
                  <a:cxn ang="0">
                    <a:pos x="1688" y="326"/>
                  </a:cxn>
                  <a:cxn ang="0">
                    <a:pos x="1590" y="354"/>
                  </a:cxn>
                  <a:cxn ang="0">
                    <a:pos x="1503" y="381"/>
                  </a:cxn>
                  <a:cxn ang="0">
                    <a:pos x="1107" y="506"/>
                  </a:cxn>
                  <a:cxn ang="0">
                    <a:pos x="912" y="577"/>
                  </a:cxn>
                  <a:cxn ang="0">
                    <a:pos x="727" y="647"/>
                  </a:cxn>
                  <a:cxn ang="0">
                    <a:pos x="548" y="718"/>
                  </a:cxn>
                  <a:cxn ang="0">
                    <a:pos x="380" y="794"/>
                  </a:cxn>
                  <a:cxn ang="0">
                    <a:pos x="228" y="876"/>
                  </a:cxn>
                  <a:cxn ang="0">
                    <a:pos x="92" y="958"/>
                  </a:cxn>
                  <a:cxn ang="0">
                    <a:pos x="92" y="958"/>
                  </a:cxn>
                </a:cxnLst>
                <a:rect l="0" t="0" r="r" b="b"/>
                <a:pathLst>
                  <a:path w="2849" h="969">
                    <a:moveTo>
                      <a:pt x="92" y="958"/>
                    </a:moveTo>
                    <a:lnTo>
                      <a:pt x="0" y="969"/>
                    </a:lnTo>
                    <a:lnTo>
                      <a:pt x="391" y="969"/>
                    </a:lnTo>
                    <a:lnTo>
                      <a:pt x="434" y="947"/>
                    </a:lnTo>
                    <a:lnTo>
                      <a:pt x="483" y="914"/>
                    </a:lnTo>
                    <a:lnTo>
                      <a:pt x="554" y="876"/>
                    </a:lnTo>
                    <a:lnTo>
                      <a:pt x="635" y="838"/>
                    </a:lnTo>
                    <a:lnTo>
                      <a:pt x="727" y="794"/>
                    </a:lnTo>
                    <a:lnTo>
                      <a:pt x="836" y="745"/>
                    </a:lnTo>
                    <a:lnTo>
                      <a:pt x="961" y="696"/>
                    </a:lnTo>
                    <a:lnTo>
                      <a:pt x="1102" y="642"/>
                    </a:lnTo>
                    <a:lnTo>
                      <a:pt x="1259" y="582"/>
                    </a:lnTo>
                    <a:lnTo>
                      <a:pt x="1433" y="522"/>
                    </a:lnTo>
                    <a:lnTo>
                      <a:pt x="1623" y="462"/>
                    </a:lnTo>
                    <a:lnTo>
                      <a:pt x="1829" y="403"/>
                    </a:lnTo>
                    <a:lnTo>
                      <a:pt x="2057" y="343"/>
                    </a:lnTo>
                    <a:lnTo>
                      <a:pt x="2301" y="283"/>
                    </a:lnTo>
                    <a:lnTo>
                      <a:pt x="2567" y="223"/>
                    </a:lnTo>
                    <a:lnTo>
                      <a:pt x="2849" y="163"/>
                    </a:lnTo>
                    <a:lnTo>
                      <a:pt x="2849" y="0"/>
                    </a:lnTo>
                    <a:lnTo>
                      <a:pt x="2817" y="16"/>
                    </a:lnTo>
                    <a:lnTo>
                      <a:pt x="2773" y="33"/>
                    </a:lnTo>
                    <a:lnTo>
                      <a:pt x="2719" y="54"/>
                    </a:lnTo>
                    <a:lnTo>
                      <a:pt x="2648" y="76"/>
                    </a:lnTo>
                    <a:lnTo>
                      <a:pt x="2572" y="98"/>
                    </a:lnTo>
                    <a:lnTo>
                      <a:pt x="2491" y="120"/>
                    </a:lnTo>
                    <a:lnTo>
                      <a:pt x="2399" y="147"/>
                    </a:lnTo>
                    <a:lnTo>
                      <a:pt x="2301" y="169"/>
                    </a:lnTo>
                    <a:lnTo>
                      <a:pt x="2095" y="223"/>
                    </a:lnTo>
                    <a:lnTo>
                      <a:pt x="1889" y="277"/>
                    </a:lnTo>
                    <a:lnTo>
                      <a:pt x="1688" y="326"/>
                    </a:lnTo>
                    <a:lnTo>
                      <a:pt x="1590" y="354"/>
                    </a:lnTo>
                    <a:lnTo>
                      <a:pt x="1503" y="381"/>
                    </a:lnTo>
                    <a:lnTo>
                      <a:pt x="1107" y="506"/>
                    </a:lnTo>
                    <a:lnTo>
                      <a:pt x="912" y="577"/>
                    </a:lnTo>
                    <a:lnTo>
                      <a:pt x="727" y="647"/>
                    </a:lnTo>
                    <a:lnTo>
                      <a:pt x="548" y="718"/>
                    </a:lnTo>
                    <a:lnTo>
                      <a:pt x="380" y="794"/>
                    </a:lnTo>
                    <a:lnTo>
                      <a:pt x="228" y="876"/>
                    </a:lnTo>
                    <a:lnTo>
                      <a:pt x="92" y="958"/>
                    </a:lnTo>
                    <a:lnTo>
                      <a:pt x="92" y="95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1961"/>
                      <a:invGamma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489" name="Freeform 9"/>
              <p:cNvSpPr>
                <a:spLocks/>
              </p:cNvSpPr>
              <p:nvPr/>
            </p:nvSpPr>
            <p:spPr bwMode="hidden">
              <a:xfrm>
                <a:off x="2748" y="2230"/>
                <a:ext cx="3007" cy="2085"/>
              </a:xfrm>
              <a:custGeom>
                <a:avLst/>
                <a:gdLst/>
                <a:ahLst/>
                <a:cxnLst>
                  <a:cxn ang="0">
                    <a:pos x="1433" y="474"/>
                  </a:cxn>
                  <a:cxn ang="0">
                    <a:pos x="1460" y="528"/>
                  </a:cxn>
                  <a:cxn ang="0">
                    <a:pos x="1541" y="593"/>
                  </a:cxn>
                  <a:cxn ang="0">
                    <a:pos x="1715" y="670"/>
                  </a:cxn>
                  <a:cxn ang="0">
                    <a:pos x="1927" y="735"/>
                  </a:cxn>
                  <a:cxn ang="0">
                    <a:pos x="2155" y="789"/>
                  </a:cxn>
                  <a:cxn ang="0">
                    <a:pos x="2372" y="849"/>
                  </a:cxn>
                  <a:cxn ang="0">
                    <a:pos x="2551" y="920"/>
                  </a:cxn>
                  <a:cxn ang="0">
                    <a:pos x="2638" y="980"/>
                  </a:cxn>
                  <a:cxn ang="0">
                    <a:pos x="2676" y="1029"/>
                  </a:cxn>
                  <a:cxn ang="0">
                    <a:pos x="2681" y="1083"/>
                  </a:cxn>
                  <a:cxn ang="0">
                    <a:pos x="2665" y="1127"/>
                  </a:cxn>
                  <a:cxn ang="0">
                    <a:pos x="2616" y="1170"/>
                  </a:cxn>
                  <a:cxn ang="0">
                    <a:pos x="2545" y="1208"/>
                  </a:cxn>
                  <a:cxn ang="0">
                    <a:pos x="2448" y="1241"/>
                  </a:cxn>
                  <a:cxn ang="0">
                    <a:pos x="2328" y="1274"/>
                  </a:cxn>
                  <a:cxn ang="0">
                    <a:pos x="2106" y="1328"/>
                  </a:cxn>
                  <a:cxn ang="0">
                    <a:pos x="1742" y="1421"/>
                  </a:cxn>
                  <a:cxn ang="0">
                    <a:pos x="1308" y="1540"/>
                  </a:cxn>
                  <a:cxn ang="0">
                    <a:pos x="820" y="1709"/>
                  </a:cxn>
                  <a:cxn ang="0">
                    <a:pos x="282" y="1943"/>
                  </a:cxn>
                  <a:cxn ang="0">
                    <a:pos x="152" y="2085"/>
                  </a:cxn>
                  <a:cxn ang="0">
                    <a:pos x="386" y="1992"/>
                  </a:cxn>
                  <a:cxn ang="0">
                    <a:pos x="700" y="1834"/>
                  </a:cxn>
                  <a:cxn ang="0">
                    <a:pos x="1064" y="1693"/>
                  </a:cxn>
                  <a:cxn ang="0">
                    <a:pos x="1661" y="1497"/>
                  </a:cxn>
                  <a:cxn ang="0">
                    <a:pos x="1845" y="1442"/>
                  </a:cxn>
                  <a:cxn ang="0">
                    <a:pos x="2252" y="1339"/>
                  </a:cxn>
                  <a:cxn ang="0">
                    <a:pos x="2551" y="1263"/>
                  </a:cxn>
                  <a:cxn ang="0">
                    <a:pos x="2730" y="1214"/>
                  </a:cxn>
                  <a:cxn ang="0">
                    <a:pos x="2876" y="1170"/>
                  </a:cxn>
                  <a:cxn ang="0">
                    <a:pos x="2974" y="1132"/>
                  </a:cxn>
                  <a:cxn ang="0">
                    <a:pos x="3007" y="871"/>
                  </a:cxn>
                  <a:cxn ang="0">
                    <a:pos x="2860" y="844"/>
                  </a:cxn>
                  <a:cxn ang="0">
                    <a:pos x="2670" y="806"/>
                  </a:cxn>
                  <a:cxn ang="0">
                    <a:pos x="2458" y="757"/>
                  </a:cxn>
                  <a:cxn ang="0">
                    <a:pos x="2138" y="670"/>
                  </a:cxn>
                  <a:cxn ang="0">
                    <a:pos x="1959" y="604"/>
                  </a:cxn>
                  <a:cxn ang="0">
                    <a:pos x="1824" y="534"/>
                  </a:cxn>
                  <a:cxn ang="0">
                    <a:pos x="1769" y="474"/>
                  </a:cxn>
                  <a:cxn ang="0">
                    <a:pos x="1753" y="436"/>
                  </a:cxn>
                  <a:cxn ang="0">
                    <a:pos x="1780" y="381"/>
                  </a:cxn>
                  <a:cxn ang="0">
                    <a:pos x="1862" y="316"/>
                  </a:cxn>
                  <a:cxn ang="0">
                    <a:pos x="1986" y="267"/>
                  </a:cxn>
                  <a:cxn ang="0">
                    <a:pos x="2149" y="229"/>
                  </a:cxn>
                  <a:cxn ang="0">
                    <a:pos x="2431" y="180"/>
                  </a:cxn>
                  <a:cxn ang="0">
                    <a:pos x="2827" y="125"/>
                  </a:cxn>
                  <a:cxn ang="0">
                    <a:pos x="3007" y="87"/>
                  </a:cxn>
                  <a:cxn ang="0">
                    <a:pos x="2909" y="22"/>
                  </a:cxn>
                  <a:cxn ang="0">
                    <a:pos x="2676" y="66"/>
                  </a:cxn>
                  <a:cxn ang="0">
                    <a:pos x="2285" y="120"/>
                  </a:cxn>
                  <a:cxn ang="0">
                    <a:pos x="2030" y="158"/>
                  </a:cxn>
                  <a:cxn ang="0">
                    <a:pos x="1791" y="202"/>
                  </a:cxn>
                  <a:cxn ang="0">
                    <a:pos x="1601" y="261"/>
                  </a:cxn>
                  <a:cxn ang="0">
                    <a:pos x="1471" y="338"/>
                  </a:cxn>
                  <a:cxn ang="0">
                    <a:pos x="1438" y="387"/>
                  </a:cxn>
                  <a:cxn ang="0">
                    <a:pos x="1427" y="441"/>
                  </a:cxn>
                </a:cxnLst>
                <a:rect l="0" t="0" r="r" b="b"/>
                <a:pathLst>
                  <a:path w="3007" h="2085">
                    <a:moveTo>
                      <a:pt x="1427" y="441"/>
                    </a:moveTo>
                    <a:lnTo>
                      <a:pt x="1433" y="474"/>
                    </a:lnTo>
                    <a:lnTo>
                      <a:pt x="1444" y="501"/>
                    </a:lnTo>
                    <a:lnTo>
                      <a:pt x="1460" y="528"/>
                    </a:lnTo>
                    <a:lnTo>
                      <a:pt x="1482" y="550"/>
                    </a:lnTo>
                    <a:lnTo>
                      <a:pt x="1541" y="593"/>
                    </a:lnTo>
                    <a:lnTo>
                      <a:pt x="1623" y="637"/>
                    </a:lnTo>
                    <a:lnTo>
                      <a:pt x="1715" y="670"/>
                    </a:lnTo>
                    <a:lnTo>
                      <a:pt x="1818" y="702"/>
                    </a:lnTo>
                    <a:lnTo>
                      <a:pt x="1927" y="735"/>
                    </a:lnTo>
                    <a:lnTo>
                      <a:pt x="2041" y="762"/>
                    </a:lnTo>
                    <a:lnTo>
                      <a:pt x="2155" y="789"/>
                    </a:lnTo>
                    <a:lnTo>
                      <a:pt x="2269" y="822"/>
                    </a:lnTo>
                    <a:lnTo>
                      <a:pt x="2372" y="849"/>
                    </a:lnTo>
                    <a:lnTo>
                      <a:pt x="2464" y="882"/>
                    </a:lnTo>
                    <a:lnTo>
                      <a:pt x="2551" y="920"/>
                    </a:lnTo>
                    <a:lnTo>
                      <a:pt x="2616" y="958"/>
                    </a:lnTo>
                    <a:lnTo>
                      <a:pt x="2638" y="980"/>
                    </a:lnTo>
                    <a:lnTo>
                      <a:pt x="2659" y="1007"/>
                    </a:lnTo>
                    <a:lnTo>
                      <a:pt x="2676" y="1029"/>
                    </a:lnTo>
                    <a:lnTo>
                      <a:pt x="2681" y="1056"/>
                    </a:lnTo>
                    <a:lnTo>
                      <a:pt x="2681" y="1083"/>
                    </a:lnTo>
                    <a:lnTo>
                      <a:pt x="2676" y="1105"/>
                    </a:lnTo>
                    <a:lnTo>
                      <a:pt x="2665" y="1127"/>
                    </a:lnTo>
                    <a:lnTo>
                      <a:pt x="2643" y="1149"/>
                    </a:lnTo>
                    <a:lnTo>
                      <a:pt x="2616" y="1170"/>
                    </a:lnTo>
                    <a:lnTo>
                      <a:pt x="2583" y="1187"/>
                    </a:lnTo>
                    <a:lnTo>
                      <a:pt x="2545" y="1208"/>
                    </a:lnTo>
                    <a:lnTo>
                      <a:pt x="2502" y="1225"/>
                    </a:lnTo>
                    <a:lnTo>
                      <a:pt x="2448" y="1241"/>
                    </a:lnTo>
                    <a:lnTo>
                      <a:pt x="2388" y="1257"/>
                    </a:lnTo>
                    <a:lnTo>
                      <a:pt x="2328" y="1274"/>
                    </a:lnTo>
                    <a:lnTo>
                      <a:pt x="2258" y="1290"/>
                    </a:lnTo>
                    <a:lnTo>
                      <a:pt x="2106" y="1328"/>
                    </a:lnTo>
                    <a:lnTo>
                      <a:pt x="1932" y="1372"/>
                    </a:lnTo>
                    <a:lnTo>
                      <a:pt x="1742" y="1421"/>
                    </a:lnTo>
                    <a:lnTo>
                      <a:pt x="1531" y="1475"/>
                    </a:lnTo>
                    <a:lnTo>
                      <a:pt x="1308" y="1540"/>
                    </a:lnTo>
                    <a:lnTo>
                      <a:pt x="1069" y="1617"/>
                    </a:lnTo>
                    <a:lnTo>
                      <a:pt x="820" y="1709"/>
                    </a:lnTo>
                    <a:lnTo>
                      <a:pt x="554" y="1818"/>
                    </a:lnTo>
                    <a:lnTo>
                      <a:pt x="282" y="1943"/>
                    </a:lnTo>
                    <a:lnTo>
                      <a:pt x="0" y="2085"/>
                    </a:lnTo>
                    <a:lnTo>
                      <a:pt x="152" y="2085"/>
                    </a:lnTo>
                    <a:lnTo>
                      <a:pt x="244" y="2074"/>
                    </a:lnTo>
                    <a:lnTo>
                      <a:pt x="386" y="1992"/>
                    </a:lnTo>
                    <a:lnTo>
                      <a:pt x="537" y="1910"/>
                    </a:lnTo>
                    <a:lnTo>
                      <a:pt x="700" y="1834"/>
                    </a:lnTo>
                    <a:lnTo>
                      <a:pt x="879" y="1763"/>
                    </a:lnTo>
                    <a:lnTo>
                      <a:pt x="1064" y="1693"/>
                    </a:lnTo>
                    <a:lnTo>
                      <a:pt x="1259" y="1622"/>
                    </a:lnTo>
                    <a:lnTo>
                      <a:pt x="1661" y="1497"/>
                    </a:lnTo>
                    <a:lnTo>
                      <a:pt x="1748" y="1470"/>
                    </a:lnTo>
                    <a:lnTo>
                      <a:pt x="1845" y="1442"/>
                    </a:lnTo>
                    <a:lnTo>
                      <a:pt x="2046" y="1393"/>
                    </a:lnTo>
                    <a:lnTo>
                      <a:pt x="2252" y="1339"/>
                    </a:lnTo>
                    <a:lnTo>
                      <a:pt x="2458" y="1285"/>
                    </a:lnTo>
                    <a:lnTo>
                      <a:pt x="2551" y="1263"/>
                    </a:lnTo>
                    <a:lnTo>
                      <a:pt x="2643" y="1236"/>
                    </a:lnTo>
                    <a:lnTo>
                      <a:pt x="2730" y="1214"/>
                    </a:lnTo>
                    <a:lnTo>
                      <a:pt x="2806" y="1192"/>
                    </a:lnTo>
                    <a:lnTo>
                      <a:pt x="2876" y="1170"/>
                    </a:lnTo>
                    <a:lnTo>
                      <a:pt x="2931" y="1149"/>
                    </a:lnTo>
                    <a:lnTo>
                      <a:pt x="2974" y="1132"/>
                    </a:lnTo>
                    <a:lnTo>
                      <a:pt x="3007" y="1116"/>
                    </a:lnTo>
                    <a:lnTo>
                      <a:pt x="3007" y="871"/>
                    </a:lnTo>
                    <a:lnTo>
                      <a:pt x="2941" y="860"/>
                    </a:lnTo>
                    <a:lnTo>
                      <a:pt x="2860" y="844"/>
                    </a:lnTo>
                    <a:lnTo>
                      <a:pt x="2773" y="827"/>
                    </a:lnTo>
                    <a:lnTo>
                      <a:pt x="2670" y="806"/>
                    </a:lnTo>
                    <a:lnTo>
                      <a:pt x="2567" y="784"/>
                    </a:lnTo>
                    <a:lnTo>
                      <a:pt x="2458" y="757"/>
                    </a:lnTo>
                    <a:lnTo>
                      <a:pt x="2241" y="702"/>
                    </a:lnTo>
                    <a:lnTo>
                      <a:pt x="2138" y="670"/>
                    </a:lnTo>
                    <a:lnTo>
                      <a:pt x="2046" y="637"/>
                    </a:lnTo>
                    <a:lnTo>
                      <a:pt x="1959" y="604"/>
                    </a:lnTo>
                    <a:lnTo>
                      <a:pt x="1883" y="566"/>
                    </a:lnTo>
                    <a:lnTo>
                      <a:pt x="1824" y="534"/>
                    </a:lnTo>
                    <a:lnTo>
                      <a:pt x="1780" y="495"/>
                    </a:lnTo>
                    <a:lnTo>
                      <a:pt x="1769" y="474"/>
                    </a:lnTo>
                    <a:lnTo>
                      <a:pt x="1758" y="457"/>
                    </a:lnTo>
                    <a:lnTo>
                      <a:pt x="1753" y="436"/>
                    </a:lnTo>
                    <a:lnTo>
                      <a:pt x="1758" y="419"/>
                    </a:lnTo>
                    <a:lnTo>
                      <a:pt x="1780" y="381"/>
                    </a:lnTo>
                    <a:lnTo>
                      <a:pt x="1813" y="343"/>
                    </a:lnTo>
                    <a:lnTo>
                      <a:pt x="1862" y="316"/>
                    </a:lnTo>
                    <a:lnTo>
                      <a:pt x="1921" y="289"/>
                    </a:lnTo>
                    <a:lnTo>
                      <a:pt x="1986" y="267"/>
                    </a:lnTo>
                    <a:lnTo>
                      <a:pt x="2062" y="245"/>
                    </a:lnTo>
                    <a:lnTo>
                      <a:pt x="2149" y="229"/>
                    </a:lnTo>
                    <a:lnTo>
                      <a:pt x="2236" y="213"/>
                    </a:lnTo>
                    <a:lnTo>
                      <a:pt x="2431" y="180"/>
                    </a:lnTo>
                    <a:lnTo>
                      <a:pt x="2627" y="158"/>
                    </a:lnTo>
                    <a:lnTo>
                      <a:pt x="2827" y="125"/>
                    </a:lnTo>
                    <a:lnTo>
                      <a:pt x="2920" y="109"/>
                    </a:lnTo>
                    <a:lnTo>
                      <a:pt x="3007" y="87"/>
                    </a:lnTo>
                    <a:lnTo>
                      <a:pt x="3007" y="0"/>
                    </a:lnTo>
                    <a:lnTo>
                      <a:pt x="2909" y="22"/>
                    </a:lnTo>
                    <a:lnTo>
                      <a:pt x="2795" y="44"/>
                    </a:lnTo>
                    <a:lnTo>
                      <a:pt x="2676" y="66"/>
                    </a:lnTo>
                    <a:lnTo>
                      <a:pt x="2551" y="82"/>
                    </a:lnTo>
                    <a:lnTo>
                      <a:pt x="2285" y="120"/>
                    </a:lnTo>
                    <a:lnTo>
                      <a:pt x="2155" y="136"/>
                    </a:lnTo>
                    <a:lnTo>
                      <a:pt x="2030" y="158"/>
                    </a:lnTo>
                    <a:lnTo>
                      <a:pt x="1905" y="174"/>
                    </a:lnTo>
                    <a:lnTo>
                      <a:pt x="1791" y="202"/>
                    </a:lnTo>
                    <a:lnTo>
                      <a:pt x="1688" y="229"/>
                    </a:lnTo>
                    <a:lnTo>
                      <a:pt x="1601" y="261"/>
                    </a:lnTo>
                    <a:lnTo>
                      <a:pt x="1525" y="300"/>
                    </a:lnTo>
                    <a:lnTo>
                      <a:pt x="1471" y="338"/>
                    </a:lnTo>
                    <a:lnTo>
                      <a:pt x="1455" y="359"/>
                    </a:lnTo>
                    <a:lnTo>
                      <a:pt x="1438" y="387"/>
                    </a:lnTo>
                    <a:lnTo>
                      <a:pt x="1427" y="414"/>
                    </a:lnTo>
                    <a:lnTo>
                      <a:pt x="1427" y="441"/>
                    </a:lnTo>
                    <a:lnTo>
                      <a:pt x="1427" y="441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8490" name="Freeform 10"/>
              <p:cNvSpPr>
                <a:spLocks/>
              </p:cNvSpPr>
              <p:nvPr/>
            </p:nvSpPr>
            <p:spPr bwMode="hidden">
              <a:xfrm>
                <a:off x="4501" y="2317"/>
                <a:ext cx="1248" cy="539"/>
              </a:xfrm>
              <a:custGeom>
                <a:avLst/>
                <a:gdLst/>
                <a:ahLst/>
                <a:cxnLst>
                  <a:cxn ang="0">
                    <a:pos x="0" y="332"/>
                  </a:cxn>
                  <a:cxn ang="0">
                    <a:pos x="0" y="360"/>
                  </a:cxn>
                  <a:cxn ang="0">
                    <a:pos x="5" y="387"/>
                  </a:cxn>
                  <a:cxn ang="0">
                    <a:pos x="27" y="414"/>
                  </a:cxn>
                  <a:cxn ang="0">
                    <a:pos x="54" y="436"/>
                  </a:cxn>
                  <a:cxn ang="0">
                    <a:pos x="92" y="463"/>
                  </a:cxn>
                  <a:cxn ang="0">
                    <a:pos x="141" y="490"/>
                  </a:cxn>
                  <a:cxn ang="0">
                    <a:pos x="195" y="512"/>
                  </a:cxn>
                  <a:cxn ang="0">
                    <a:pos x="255" y="539"/>
                  </a:cxn>
                  <a:cxn ang="0">
                    <a:pos x="212" y="517"/>
                  </a:cxn>
                  <a:cxn ang="0">
                    <a:pos x="179" y="490"/>
                  </a:cxn>
                  <a:cxn ang="0">
                    <a:pos x="157" y="468"/>
                  </a:cxn>
                  <a:cxn ang="0">
                    <a:pos x="141" y="447"/>
                  </a:cxn>
                  <a:cxn ang="0">
                    <a:pos x="136" y="425"/>
                  </a:cxn>
                  <a:cxn ang="0">
                    <a:pos x="136" y="403"/>
                  </a:cxn>
                  <a:cxn ang="0">
                    <a:pos x="141" y="381"/>
                  </a:cxn>
                  <a:cxn ang="0">
                    <a:pos x="157" y="365"/>
                  </a:cxn>
                  <a:cxn ang="0">
                    <a:pos x="179" y="343"/>
                  </a:cxn>
                  <a:cxn ang="0">
                    <a:pos x="201" y="327"/>
                  </a:cxn>
                  <a:cxn ang="0">
                    <a:pos x="266" y="294"/>
                  </a:cxn>
                  <a:cxn ang="0">
                    <a:pos x="353" y="262"/>
                  </a:cxn>
                  <a:cxn ang="0">
                    <a:pos x="445" y="234"/>
                  </a:cxn>
                  <a:cxn ang="0">
                    <a:pos x="554" y="213"/>
                  </a:cxn>
                  <a:cxn ang="0">
                    <a:pos x="662" y="191"/>
                  </a:cxn>
                  <a:cxn ang="0">
                    <a:pos x="890" y="153"/>
                  </a:cxn>
                  <a:cxn ang="0">
                    <a:pos x="993" y="136"/>
                  </a:cxn>
                  <a:cxn ang="0">
                    <a:pos x="1091" y="120"/>
                  </a:cxn>
                  <a:cxn ang="0">
                    <a:pos x="1178" y="115"/>
                  </a:cxn>
                  <a:cxn ang="0">
                    <a:pos x="1248" y="104"/>
                  </a:cxn>
                  <a:cxn ang="0">
                    <a:pos x="1248" y="0"/>
                  </a:cxn>
                  <a:cxn ang="0">
                    <a:pos x="1161" y="22"/>
                  </a:cxn>
                  <a:cxn ang="0">
                    <a:pos x="1069" y="38"/>
                  </a:cxn>
                  <a:cxn ang="0">
                    <a:pos x="874" y="71"/>
                  </a:cxn>
                  <a:cxn ang="0">
                    <a:pos x="673" y="93"/>
                  </a:cxn>
                  <a:cxn ang="0">
                    <a:pos x="483" y="126"/>
                  </a:cxn>
                  <a:cxn ang="0">
                    <a:pos x="391" y="142"/>
                  </a:cxn>
                  <a:cxn ang="0">
                    <a:pos x="309" y="158"/>
                  </a:cxn>
                  <a:cxn ang="0">
                    <a:pos x="228" y="180"/>
                  </a:cxn>
                  <a:cxn ang="0">
                    <a:pos x="163" y="202"/>
                  </a:cxn>
                  <a:cxn ang="0">
                    <a:pos x="103" y="229"/>
                  </a:cxn>
                  <a:cxn ang="0">
                    <a:pos x="54" y="256"/>
                  </a:cxn>
                  <a:cxn ang="0">
                    <a:pos x="22" y="294"/>
                  </a:cxn>
                  <a:cxn ang="0">
                    <a:pos x="0" y="332"/>
                  </a:cxn>
                  <a:cxn ang="0">
                    <a:pos x="0" y="332"/>
                  </a:cxn>
                </a:cxnLst>
                <a:rect l="0" t="0" r="r" b="b"/>
                <a:pathLst>
                  <a:path w="1248" h="539">
                    <a:moveTo>
                      <a:pt x="0" y="332"/>
                    </a:moveTo>
                    <a:lnTo>
                      <a:pt x="0" y="360"/>
                    </a:lnTo>
                    <a:lnTo>
                      <a:pt x="5" y="387"/>
                    </a:lnTo>
                    <a:lnTo>
                      <a:pt x="27" y="414"/>
                    </a:lnTo>
                    <a:lnTo>
                      <a:pt x="54" y="436"/>
                    </a:lnTo>
                    <a:lnTo>
                      <a:pt x="92" y="463"/>
                    </a:lnTo>
                    <a:lnTo>
                      <a:pt x="141" y="490"/>
                    </a:lnTo>
                    <a:lnTo>
                      <a:pt x="195" y="512"/>
                    </a:lnTo>
                    <a:lnTo>
                      <a:pt x="255" y="539"/>
                    </a:lnTo>
                    <a:lnTo>
                      <a:pt x="212" y="517"/>
                    </a:lnTo>
                    <a:lnTo>
                      <a:pt x="179" y="490"/>
                    </a:lnTo>
                    <a:lnTo>
                      <a:pt x="157" y="468"/>
                    </a:lnTo>
                    <a:lnTo>
                      <a:pt x="141" y="447"/>
                    </a:lnTo>
                    <a:lnTo>
                      <a:pt x="136" y="425"/>
                    </a:lnTo>
                    <a:lnTo>
                      <a:pt x="136" y="403"/>
                    </a:lnTo>
                    <a:lnTo>
                      <a:pt x="141" y="381"/>
                    </a:lnTo>
                    <a:lnTo>
                      <a:pt x="157" y="365"/>
                    </a:lnTo>
                    <a:lnTo>
                      <a:pt x="179" y="343"/>
                    </a:lnTo>
                    <a:lnTo>
                      <a:pt x="201" y="327"/>
                    </a:lnTo>
                    <a:lnTo>
                      <a:pt x="266" y="294"/>
                    </a:lnTo>
                    <a:lnTo>
                      <a:pt x="353" y="262"/>
                    </a:lnTo>
                    <a:lnTo>
                      <a:pt x="445" y="234"/>
                    </a:lnTo>
                    <a:lnTo>
                      <a:pt x="554" y="213"/>
                    </a:lnTo>
                    <a:lnTo>
                      <a:pt x="662" y="191"/>
                    </a:lnTo>
                    <a:lnTo>
                      <a:pt x="890" y="153"/>
                    </a:lnTo>
                    <a:lnTo>
                      <a:pt x="993" y="136"/>
                    </a:lnTo>
                    <a:lnTo>
                      <a:pt x="1091" y="120"/>
                    </a:lnTo>
                    <a:lnTo>
                      <a:pt x="1178" y="115"/>
                    </a:lnTo>
                    <a:lnTo>
                      <a:pt x="1248" y="104"/>
                    </a:lnTo>
                    <a:lnTo>
                      <a:pt x="1248" y="0"/>
                    </a:lnTo>
                    <a:lnTo>
                      <a:pt x="1161" y="22"/>
                    </a:lnTo>
                    <a:lnTo>
                      <a:pt x="1069" y="38"/>
                    </a:lnTo>
                    <a:lnTo>
                      <a:pt x="874" y="71"/>
                    </a:lnTo>
                    <a:lnTo>
                      <a:pt x="673" y="93"/>
                    </a:lnTo>
                    <a:lnTo>
                      <a:pt x="483" y="126"/>
                    </a:lnTo>
                    <a:lnTo>
                      <a:pt x="391" y="142"/>
                    </a:lnTo>
                    <a:lnTo>
                      <a:pt x="309" y="158"/>
                    </a:lnTo>
                    <a:lnTo>
                      <a:pt x="228" y="180"/>
                    </a:lnTo>
                    <a:lnTo>
                      <a:pt x="163" y="202"/>
                    </a:lnTo>
                    <a:lnTo>
                      <a:pt x="103" y="229"/>
                    </a:lnTo>
                    <a:lnTo>
                      <a:pt x="54" y="256"/>
                    </a:lnTo>
                    <a:lnTo>
                      <a:pt x="22" y="294"/>
                    </a:lnTo>
                    <a:lnTo>
                      <a:pt x="0" y="332"/>
                    </a:lnTo>
                    <a:lnTo>
                      <a:pt x="0" y="33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>
                      <a:gamma/>
                      <a:shade val="87843"/>
                      <a:invGamma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48491" name="Freeform 11"/>
            <p:cNvSpPr>
              <a:spLocks/>
            </p:cNvSpPr>
            <p:nvPr/>
          </p:nvSpPr>
          <p:spPr bwMode="hidden">
            <a:xfrm>
              <a:off x="3322" y="1341"/>
              <a:ext cx="1825" cy="1537"/>
            </a:xfrm>
            <a:custGeom>
              <a:avLst/>
              <a:gdLst/>
              <a:ahLst/>
              <a:cxnLst>
                <a:cxn ang="0">
                  <a:pos x="982" y="1061"/>
                </a:cxn>
                <a:cxn ang="0">
                  <a:pos x="1357" y="1012"/>
                </a:cxn>
                <a:cxn ang="0">
                  <a:pos x="1666" y="957"/>
                </a:cxn>
                <a:cxn ang="0">
                  <a:pos x="1916" y="897"/>
                </a:cxn>
                <a:cxn ang="0">
                  <a:pos x="2100" y="832"/>
                </a:cxn>
                <a:cxn ang="0">
                  <a:pos x="2220" y="756"/>
                </a:cxn>
                <a:cxn ang="0">
                  <a:pos x="2285" y="669"/>
                </a:cxn>
                <a:cxn ang="0">
                  <a:pos x="2290" y="560"/>
                </a:cxn>
                <a:cxn ang="0">
                  <a:pos x="2241" y="457"/>
                </a:cxn>
                <a:cxn ang="0">
                  <a:pos x="2144" y="364"/>
                </a:cxn>
                <a:cxn ang="0">
                  <a:pos x="2008" y="277"/>
                </a:cxn>
                <a:cxn ang="0">
                  <a:pos x="1769" y="157"/>
                </a:cxn>
                <a:cxn ang="0">
                  <a:pos x="1612" y="92"/>
                </a:cxn>
                <a:cxn ang="0">
                  <a:pos x="1476" y="43"/>
                </a:cxn>
                <a:cxn ang="0">
                  <a:pos x="1384" y="10"/>
                </a:cxn>
                <a:cxn ang="0">
                  <a:pos x="1346" y="0"/>
                </a:cxn>
                <a:cxn ang="0">
                  <a:pos x="1655" y="119"/>
                </a:cxn>
                <a:cxn ang="0">
                  <a:pos x="1948" y="255"/>
                </a:cxn>
                <a:cxn ang="0">
                  <a:pos x="2068" y="326"/>
                </a:cxn>
                <a:cxn ang="0">
                  <a:pos x="2171" y="402"/>
                </a:cxn>
                <a:cxn ang="0">
                  <a:pos x="2236" y="478"/>
                </a:cxn>
                <a:cxn ang="0">
                  <a:pos x="2263" y="560"/>
                </a:cxn>
                <a:cxn ang="0">
                  <a:pos x="2241" y="636"/>
                </a:cxn>
                <a:cxn ang="0">
                  <a:pos x="2171" y="702"/>
                </a:cxn>
                <a:cxn ang="0">
                  <a:pos x="2062" y="756"/>
                </a:cxn>
                <a:cxn ang="0">
                  <a:pos x="1921" y="800"/>
                </a:cxn>
                <a:cxn ang="0">
                  <a:pos x="1748" y="843"/>
                </a:cxn>
                <a:cxn ang="0">
                  <a:pos x="1351" y="908"/>
                </a:cxn>
                <a:cxn ang="0">
                  <a:pos x="923" y="968"/>
                </a:cxn>
                <a:cxn ang="0">
                  <a:pos x="521" y="1028"/>
                </a:cxn>
                <a:cxn ang="0">
                  <a:pos x="353" y="1066"/>
                </a:cxn>
                <a:cxn ang="0">
                  <a:pos x="206" y="1104"/>
                </a:cxn>
                <a:cxn ang="0">
                  <a:pos x="92" y="1148"/>
                </a:cxn>
                <a:cxn ang="0">
                  <a:pos x="22" y="1202"/>
                </a:cxn>
                <a:cxn ang="0">
                  <a:pos x="0" y="1262"/>
                </a:cxn>
                <a:cxn ang="0">
                  <a:pos x="27" y="1327"/>
                </a:cxn>
                <a:cxn ang="0">
                  <a:pos x="98" y="1382"/>
                </a:cxn>
                <a:cxn ang="0">
                  <a:pos x="196" y="1425"/>
                </a:cxn>
                <a:cxn ang="0">
                  <a:pos x="326" y="1469"/>
                </a:cxn>
                <a:cxn ang="0">
                  <a:pos x="217" y="1414"/>
                </a:cxn>
                <a:cxn ang="0">
                  <a:pos x="147" y="1360"/>
                </a:cxn>
                <a:cxn ang="0">
                  <a:pos x="120" y="1306"/>
                </a:cxn>
                <a:cxn ang="0">
                  <a:pos x="141" y="1257"/>
                </a:cxn>
                <a:cxn ang="0">
                  <a:pos x="212" y="1208"/>
                </a:cxn>
                <a:cxn ang="0">
                  <a:pos x="342" y="1164"/>
                </a:cxn>
                <a:cxn ang="0">
                  <a:pos x="527" y="1121"/>
                </a:cxn>
                <a:cxn ang="0">
                  <a:pos x="771" y="1088"/>
                </a:cxn>
              </a:cxnLst>
              <a:rect l="0" t="0" r="r" b="b"/>
              <a:pathLst>
                <a:path w="2296" h="1469">
                  <a:moveTo>
                    <a:pt x="771" y="1088"/>
                  </a:moveTo>
                  <a:lnTo>
                    <a:pt x="982" y="1061"/>
                  </a:lnTo>
                  <a:lnTo>
                    <a:pt x="1178" y="1034"/>
                  </a:lnTo>
                  <a:lnTo>
                    <a:pt x="1357" y="1012"/>
                  </a:lnTo>
                  <a:lnTo>
                    <a:pt x="1520" y="985"/>
                  </a:lnTo>
                  <a:lnTo>
                    <a:pt x="1666" y="957"/>
                  </a:lnTo>
                  <a:lnTo>
                    <a:pt x="1796" y="930"/>
                  </a:lnTo>
                  <a:lnTo>
                    <a:pt x="1916" y="897"/>
                  </a:lnTo>
                  <a:lnTo>
                    <a:pt x="2013" y="870"/>
                  </a:lnTo>
                  <a:lnTo>
                    <a:pt x="2100" y="832"/>
                  </a:lnTo>
                  <a:lnTo>
                    <a:pt x="2171" y="800"/>
                  </a:lnTo>
                  <a:lnTo>
                    <a:pt x="2220" y="756"/>
                  </a:lnTo>
                  <a:lnTo>
                    <a:pt x="2263" y="712"/>
                  </a:lnTo>
                  <a:lnTo>
                    <a:pt x="2285" y="669"/>
                  </a:lnTo>
                  <a:lnTo>
                    <a:pt x="2296" y="614"/>
                  </a:lnTo>
                  <a:lnTo>
                    <a:pt x="2290" y="560"/>
                  </a:lnTo>
                  <a:lnTo>
                    <a:pt x="2269" y="500"/>
                  </a:lnTo>
                  <a:lnTo>
                    <a:pt x="2241" y="457"/>
                  </a:lnTo>
                  <a:lnTo>
                    <a:pt x="2198" y="408"/>
                  </a:lnTo>
                  <a:lnTo>
                    <a:pt x="2144" y="364"/>
                  </a:lnTo>
                  <a:lnTo>
                    <a:pt x="2079" y="321"/>
                  </a:lnTo>
                  <a:lnTo>
                    <a:pt x="2008" y="277"/>
                  </a:lnTo>
                  <a:lnTo>
                    <a:pt x="1927" y="234"/>
                  </a:lnTo>
                  <a:lnTo>
                    <a:pt x="1769" y="157"/>
                  </a:lnTo>
                  <a:lnTo>
                    <a:pt x="1688" y="125"/>
                  </a:lnTo>
                  <a:lnTo>
                    <a:pt x="1612" y="92"/>
                  </a:lnTo>
                  <a:lnTo>
                    <a:pt x="1536" y="65"/>
                  </a:lnTo>
                  <a:lnTo>
                    <a:pt x="1476" y="43"/>
                  </a:lnTo>
                  <a:lnTo>
                    <a:pt x="1422" y="27"/>
                  </a:lnTo>
                  <a:lnTo>
                    <a:pt x="1384" y="10"/>
                  </a:lnTo>
                  <a:lnTo>
                    <a:pt x="1357" y="5"/>
                  </a:lnTo>
                  <a:lnTo>
                    <a:pt x="1346" y="0"/>
                  </a:lnTo>
                  <a:lnTo>
                    <a:pt x="1498" y="54"/>
                  </a:lnTo>
                  <a:lnTo>
                    <a:pt x="1655" y="119"/>
                  </a:lnTo>
                  <a:lnTo>
                    <a:pt x="1807" y="185"/>
                  </a:lnTo>
                  <a:lnTo>
                    <a:pt x="1948" y="255"/>
                  </a:lnTo>
                  <a:lnTo>
                    <a:pt x="2013" y="288"/>
                  </a:lnTo>
                  <a:lnTo>
                    <a:pt x="2068" y="326"/>
                  </a:lnTo>
                  <a:lnTo>
                    <a:pt x="2122" y="364"/>
                  </a:lnTo>
                  <a:lnTo>
                    <a:pt x="2171" y="402"/>
                  </a:lnTo>
                  <a:lnTo>
                    <a:pt x="2209" y="440"/>
                  </a:lnTo>
                  <a:lnTo>
                    <a:pt x="2236" y="478"/>
                  </a:lnTo>
                  <a:lnTo>
                    <a:pt x="2252" y="522"/>
                  </a:lnTo>
                  <a:lnTo>
                    <a:pt x="2263" y="560"/>
                  </a:lnTo>
                  <a:lnTo>
                    <a:pt x="2258" y="598"/>
                  </a:lnTo>
                  <a:lnTo>
                    <a:pt x="2241" y="636"/>
                  </a:lnTo>
                  <a:lnTo>
                    <a:pt x="2214" y="669"/>
                  </a:lnTo>
                  <a:lnTo>
                    <a:pt x="2171" y="702"/>
                  </a:lnTo>
                  <a:lnTo>
                    <a:pt x="2122" y="729"/>
                  </a:lnTo>
                  <a:lnTo>
                    <a:pt x="2062" y="756"/>
                  </a:lnTo>
                  <a:lnTo>
                    <a:pt x="1997" y="778"/>
                  </a:lnTo>
                  <a:lnTo>
                    <a:pt x="1921" y="800"/>
                  </a:lnTo>
                  <a:lnTo>
                    <a:pt x="1834" y="821"/>
                  </a:lnTo>
                  <a:lnTo>
                    <a:pt x="1748" y="843"/>
                  </a:lnTo>
                  <a:lnTo>
                    <a:pt x="1552" y="876"/>
                  </a:lnTo>
                  <a:lnTo>
                    <a:pt x="1351" y="908"/>
                  </a:lnTo>
                  <a:lnTo>
                    <a:pt x="1134" y="941"/>
                  </a:lnTo>
                  <a:lnTo>
                    <a:pt x="923" y="968"/>
                  </a:lnTo>
                  <a:lnTo>
                    <a:pt x="716" y="995"/>
                  </a:lnTo>
                  <a:lnTo>
                    <a:pt x="521" y="1028"/>
                  </a:lnTo>
                  <a:lnTo>
                    <a:pt x="434" y="1044"/>
                  </a:lnTo>
                  <a:lnTo>
                    <a:pt x="353" y="1066"/>
                  </a:lnTo>
                  <a:lnTo>
                    <a:pt x="277" y="1082"/>
                  </a:lnTo>
                  <a:lnTo>
                    <a:pt x="206" y="1104"/>
                  </a:lnTo>
                  <a:lnTo>
                    <a:pt x="147" y="1126"/>
                  </a:lnTo>
                  <a:lnTo>
                    <a:pt x="92" y="1148"/>
                  </a:lnTo>
                  <a:lnTo>
                    <a:pt x="54" y="1175"/>
                  </a:lnTo>
                  <a:lnTo>
                    <a:pt x="22" y="1202"/>
                  </a:lnTo>
                  <a:lnTo>
                    <a:pt x="6" y="1229"/>
                  </a:lnTo>
                  <a:lnTo>
                    <a:pt x="0" y="1262"/>
                  </a:lnTo>
                  <a:lnTo>
                    <a:pt x="11" y="1295"/>
                  </a:lnTo>
                  <a:lnTo>
                    <a:pt x="27" y="1327"/>
                  </a:lnTo>
                  <a:lnTo>
                    <a:pt x="54" y="1355"/>
                  </a:lnTo>
                  <a:lnTo>
                    <a:pt x="98" y="1382"/>
                  </a:lnTo>
                  <a:lnTo>
                    <a:pt x="141" y="1404"/>
                  </a:lnTo>
                  <a:lnTo>
                    <a:pt x="196" y="1425"/>
                  </a:lnTo>
                  <a:lnTo>
                    <a:pt x="261" y="1447"/>
                  </a:lnTo>
                  <a:lnTo>
                    <a:pt x="326" y="1469"/>
                  </a:lnTo>
                  <a:lnTo>
                    <a:pt x="266" y="1442"/>
                  </a:lnTo>
                  <a:lnTo>
                    <a:pt x="217" y="1414"/>
                  </a:lnTo>
                  <a:lnTo>
                    <a:pt x="174" y="1387"/>
                  </a:lnTo>
                  <a:lnTo>
                    <a:pt x="147" y="1360"/>
                  </a:lnTo>
                  <a:lnTo>
                    <a:pt x="125" y="1333"/>
                  </a:lnTo>
                  <a:lnTo>
                    <a:pt x="120" y="1306"/>
                  </a:lnTo>
                  <a:lnTo>
                    <a:pt x="125" y="1278"/>
                  </a:lnTo>
                  <a:lnTo>
                    <a:pt x="141" y="1257"/>
                  </a:lnTo>
                  <a:lnTo>
                    <a:pt x="174" y="1229"/>
                  </a:lnTo>
                  <a:lnTo>
                    <a:pt x="212" y="1208"/>
                  </a:lnTo>
                  <a:lnTo>
                    <a:pt x="272" y="1186"/>
                  </a:lnTo>
                  <a:lnTo>
                    <a:pt x="342" y="1164"/>
                  </a:lnTo>
                  <a:lnTo>
                    <a:pt x="423" y="1142"/>
                  </a:lnTo>
                  <a:lnTo>
                    <a:pt x="527" y="1121"/>
                  </a:lnTo>
                  <a:lnTo>
                    <a:pt x="641" y="1104"/>
                  </a:lnTo>
                  <a:lnTo>
                    <a:pt x="771" y="1088"/>
                  </a:lnTo>
                  <a:lnTo>
                    <a:pt x="771" y="1088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8492" name="Freeform 12"/>
            <p:cNvSpPr>
              <a:spLocks/>
            </p:cNvSpPr>
            <p:nvPr/>
          </p:nvSpPr>
          <p:spPr bwMode="hidden">
            <a:xfrm>
              <a:off x="0" y="0"/>
              <a:ext cx="5758" cy="17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06"/>
                </a:cxn>
                <a:cxn ang="0">
                  <a:pos x="5740" y="1906"/>
                </a:cxn>
                <a:cxn ang="0">
                  <a:pos x="574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740" h="1906">
                  <a:moveTo>
                    <a:pt x="0" y="0"/>
                  </a:moveTo>
                  <a:lnTo>
                    <a:pt x="0" y="1906"/>
                  </a:lnTo>
                  <a:lnTo>
                    <a:pt x="5740" y="1906"/>
                  </a:lnTo>
                  <a:lnTo>
                    <a:pt x="574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48493" name="Rectangle 1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849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8495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Garamond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4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6AFD6881-3D62-4C72-AC10-AB2CAEBF85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4141" r:id="rId1"/>
    <p:sldLayoutId id="2147484142" r:id="rId2"/>
    <p:sldLayoutId id="2147484143" r:id="rId3"/>
    <p:sldLayoutId id="2147484144" r:id="rId4"/>
    <p:sldLayoutId id="2147484145" r:id="rId5"/>
    <p:sldLayoutId id="2147484146" r:id="rId6"/>
    <p:sldLayoutId id="2147484147" r:id="rId7"/>
    <p:sldLayoutId id="2147484148" r:id="rId8"/>
    <p:sldLayoutId id="2147484149" r:id="rId9"/>
    <p:sldLayoutId id="2147484150" r:id="rId10"/>
    <p:sldLayoutId id="2147484151" r:id="rId11"/>
    <p:sldLayoutId id="2147484152" r:id="rId12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eaLnBrk="1" fontAlgn="base" hangingPunct="1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3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4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5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6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7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71688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kumimoji="1" lang="tt-RU" sz="2400">
              <a:latin typeface="Tahoma" pitchFamily="34" charset="0"/>
            </a:endParaRP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заголовка</a:t>
            </a:r>
          </a:p>
        </p:txBody>
      </p:sp>
      <p:sp>
        <p:nvSpPr>
          <p:cNvPr id="2058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текста</a:t>
            </a:r>
          </a:p>
          <a:p>
            <a:pPr lvl="1"/>
            <a:r>
              <a:rPr lang="tt-RU" smtClean="0"/>
              <a:t>Второй уровень</a:t>
            </a:r>
          </a:p>
          <a:p>
            <a:pPr lvl="2"/>
            <a:r>
              <a:rPr lang="tt-RU" smtClean="0"/>
              <a:t>Третий уровень</a:t>
            </a:r>
          </a:p>
          <a:p>
            <a:pPr lvl="3"/>
            <a:r>
              <a:rPr lang="tt-RU" smtClean="0"/>
              <a:t>Четвертый уровень</a:t>
            </a:r>
          </a:p>
          <a:p>
            <a:pPr lvl="4"/>
            <a:r>
              <a:rPr lang="tt-RU" smtClean="0"/>
              <a:t>Пятый уровень</a:t>
            </a:r>
          </a:p>
        </p:txBody>
      </p:sp>
      <p:sp>
        <p:nvSpPr>
          <p:cNvPr id="7169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C7A77C23-431F-4533-AE8D-52183E0D6C71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7169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7169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2DF579EA-62F5-41E0-B119-5006D13F8F44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  <p:sldLayoutId id="2147483844" r:id="rId7"/>
    <p:sldLayoutId id="2147483845" r:id="rId8"/>
    <p:sldLayoutId id="2147483846" r:id="rId9"/>
    <p:sldLayoutId id="2147483847" r:id="rId10"/>
    <p:sldLayoutId id="2147483848" r:id="rId11"/>
  </p:sldLayoutIdLst>
  <p:transition>
    <p:dissolve/>
  </p:transition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текста</a:t>
            </a:r>
          </a:p>
          <a:p>
            <a:pPr lvl="1"/>
            <a:r>
              <a:rPr lang="tt-RU" smtClean="0"/>
              <a:t>Второй уровень</a:t>
            </a:r>
          </a:p>
          <a:p>
            <a:pPr lvl="2"/>
            <a:r>
              <a:rPr lang="tt-RU" smtClean="0"/>
              <a:t>Третий уровень</a:t>
            </a:r>
          </a:p>
          <a:p>
            <a:pPr lvl="3"/>
            <a:r>
              <a:rPr lang="tt-RU" smtClean="0"/>
              <a:t>Четвертый уровень</a:t>
            </a:r>
          </a:p>
          <a:p>
            <a:pPr lvl="4"/>
            <a:r>
              <a:rPr lang="tt-RU" smtClean="0"/>
              <a:t>Пятый уровень</a:t>
            </a:r>
          </a:p>
        </p:txBody>
      </p:sp>
      <p:sp>
        <p:nvSpPr>
          <p:cNvPr id="809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fld id="{389B176E-3E42-4823-9040-FA8365588C5B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809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809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C18EBA57-75A3-472D-AAB6-3F0917DCFE6D}" type="slidenum">
              <a:rPr lang="tt-RU"/>
              <a:pPr>
                <a:defRPr/>
              </a:pPr>
              <a:t>‹#›</a:t>
            </a:fld>
            <a:endParaRPr lang="tt-RU"/>
          </a:p>
        </p:txBody>
      </p:sp>
      <p:sp>
        <p:nvSpPr>
          <p:cNvPr id="8090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090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8090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0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0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1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4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8091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1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2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8092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92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092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5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8092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2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2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2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2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3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3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3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6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8093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093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7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8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8093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9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8094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3" y="327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3" y="177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02" y="892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1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94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52" y="137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8094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0" r:id="rId1"/>
    <p:sldLayoutId id="2147483851" r:id="rId2"/>
    <p:sldLayoutId id="2147483852" r:id="rId3"/>
    <p:sldLayoutId id="2147483853" r:id="rId4"/>
    <p:sldLayoutId id="2147483854" r:id="rId5"/>
    <p:sldLayoutId id="2147483855" r:id="rId6"/>
    <p:sldLayoutId id="2147483856" r:id="rId7"/>
    <p:sldLayoutId id="2147483857" r:id="rId8"/>
    <p:sldLayoutId id="2147483858" r:id="rId9"/>
    <p:sldLayoutId id="2147483859" r:id="rId10"/>
    <p:sldLayoutId id="2147483860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заголовка</a:t>
            </a:r>
          </a:p>
        </p:txBody>
      </p:sp>
      <p:sp>
        <p:nvSpPr>
          <p:cNvPr id="9216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текста</a:t>
            </a:r>
          </a:p>
          <a:p>
            <a:pPr lvl="1"/>
            <a:r>
              <a:rPr lang="tt-RU" smtClean="0"/>
              <a:t>Второй уровень</a:t>
            </a:r>
          </a:p>
          <a:p>
            <a:pPr lvl="2"/>
            <a:r>
              <a:rPr lang="tt-RU" smtClean="0"/>
              <a:t>Третий уровень</a:t>
            </a:r>
          </a:p>
          <a:p>
            <a:pPr lvl="3"/>
            <a:r>
              <a:rPr lang="tt-RU" smtClean="0"/>
              <a:t>Четвертый уровень</a:t>
            </a:r>
          </a:p>
          <a:p>
            <a:pPr lvl="4"/>
            <a:r>
              <a:rPr lang="tt-RU" smtClean="0"/>
              <a:t>Пятый уровень</a:t>
            </a:r>
          </a:p>
        </p:txBody>
      </p:sp>
      <p:sp>
        <p:nvSpPr>
          <p:cNvPr id="9216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30356D4E-52B0-4BF1-A6A4-1925C516835A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9216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9216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EF034D83-E823-4262-844C-ABF9DD0817A8}" type="slidenum">
              <a:rPr lang="tt-RU"/>
              <a:pPr>
                <a:defRPr/>
              </a:pPr>
              <a:t>‹#›</a:t>
            </a:fld>
            <a:endParaRPr lang="tt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62" r:id="rId1"/>
    <p:sldLayoutId id="2147483863" r:id="rId2"/>
    <p:sldLayoutId id="2147483864" r:id="rId3"/>
    <p:sldLayoutId id="2147483865" r:id="rId4"/>
    <p:sldLayoutId id="2147483866" r:id="rId5"/>
    <p:sldLayoutId id="2147483867" r:id="rId6"/>
    <p:sldLayoutId id="2147483868" r:id="rId7"/>
    <p:sldLayoutId id="2147483869" r:id="rId8"/>
    <p:sldLayoutId id="2147483870" r:id="rId9"/>
    <p:sldLayoutId id="2147483871" r:id="rId10"/>
    <p:sldLayoutId id="2147483872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3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10445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5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10446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3" y="388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7" y="387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6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3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3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3" y="387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1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7" y="382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7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7" y="385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6" y="379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800" y="368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6" y="37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8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49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0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1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2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3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8" y="240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8" y="241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4" y="239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5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4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9" y="2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3" y="24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6" y="25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5" y="2516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5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6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7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8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59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0460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04601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заголовка</a:t>
            </a:r>
          </a:p>
        </p:txBody>
      </p:sp>
      <p:sp>
        <p:nvSpPr>
          <p:cNvPr id="104602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 smtClean="0"/>
            </a:lvl1pPr>
          </a:lstStyle>
          <a:p>
            <a:pPr>
              <a:defRPr/>
            </a:pPr>
            <a:fld id="{43A0B4A6-7DC1-4947-AE66-65F5F2076428}" type="datetimeFigureOut">
              <a:rPr lang="ru-RU"/>
              <a:pPr>
                <a:defRPr/>
              </a:pPr>
              <a:t>07.12.2020</a:t>
            </a:fld>
            <a:endParaRPr lang="tt-RU"/>
          </a:p>
        </p:txBody>
      </p:sp>
      <p:sp>
        <p:nvSpPr>
          <p:cNvPr id="104603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/>
            </a:lvl1pPr>
          </a:lstStyle>
          <a:p>
            <a:pPr>
              <a:defRPr/>
            </a:pPr>
            <a:endParaRPr lang="tt-RU"/>
          </a:p>
        </p:txBody>
      </p:sp>
      <p:sp>
        <p:nvSpPr>
          <p:cNvPr id="104604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smtClean="0"/>
            </a:lvl1pPr>
          </a:lstStyle>
          <a:p>
            <a:pPr>
              <a:defRPr/>
            </a:pPr>
            <a:fld id="{8ACB6E81-8A5D-4917-9B77-D069AE909240}" type="slidenum">
              <a:rPr lang="tt-RU"/>
              <a:pPr>
                <a:defRPr/>
              </a:pPr>
              <a:t>‹#›</a:t>
            </a:fld>
            <a:endParaRPr lang="tt-RU"/>
          </a:p>
        </p:txBody>
      </p:sp>
      <p:sp>
        <p:nvSpPr>
          <p:cNvPr id="104605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t-RU" smtClean="0"/>
              <a:t>Образец текста</a:t>
            </a:r>
          </a:p>
          <a:p>
            <a:pPr lvl="1"/>
            <a:r>
              <a:rPr lang="tt-RU" smtClean="0"/>
              <a:t>Второй уровень</a:t>
            </a:r>
          </a:p>
          <a:p>
            <a:pPr lvl="2"/>
            <a:r>
              <a:rPr lang="tt-RU" smtClean="0"/>
              <a:t>Третий уровень</a:t>
            </a:r>
          </a:p>
          <a:p>
            <a:pPr lvl="3"/>
            <a:r>
              <a:rPr lang="tt-RU" smtClean="0"/>
              <a:t>Четвертый уровень</a:t>
            </a:r>
          </a:p>
          <a:p>
            <a:pPr lvl="4"/>
            <a:r>
              <a:rPr lang="tt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74" r:id="rId1"/>
    <p:sldLayoutId id="2147483875" r:id="rId2"/>
    <p:sldLayoutId id="2147483876" r:id="rId3"/>
    <p:sldLayoutId id="2147483877" r:id="rId4"/>
    <p:sldLayoutId id="2147483878" r:id="rId5"/>
    <p:sldLayoutId id="2147483879" r:id="rId6"/>
    <p:sldLayoutId id="2147483880" r:id="rId7"/>
    <p:sldLayoutId id="2147483881" r:id="rId8"/>
    <p:sldLayoutId id="2147483882" r:id="rId9"/>
    <p:sldLayoutId id="2147483883" r:id="rId10"/>
    <p:sldLayoutId id="2147483884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303963" y="0"/>
            <a:ext cx="2840037" cy="3254375"/>
            <a:chOff x="3115" y="0"/>
            <a:chExt cx="2170" cy="248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4080" y="1910"/>
              <a:ext cx="768" cy="576"/>
              <a:chOff x="0" y="0"/>
              <a:chExt cx="768" cy="576"/>
            </a:xfrm>
          </p:grpSpPr>
          <p:sp>
            <p:nvSpPr>
              <p:cNvPr id="162820" name="Oval 4"/>
              <p:cNvSpPr>
                <a:spLocks noChangeArrowheads="1"/>
              </p:cNvSpPr>
              <p:nvPr/>
            </p:nvSpPr>
            <p:spPr bwMode="hidden">
              <a:xfrm>
                <a:off x="3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821" name="Oval 5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4257" y="1103"/>
              <a:ext cx="768" cy="576"/>
              <a:chOff x="0" y="0"/>
              <a:chExt cx="768" cy="576"/>
            </a:xfrm>
          </p:grpSpPr>
          <p:sp>
            <p:nvSpPr>
              <p:cNvPr id="162823" name="Oval 7"/>
              <p:cNvSpPr>
                <a:spLocks noChangeArrowheads="1"/>
              </p:cNvSpPr>
              <p:nvPr/>
            </p:nvSpPr>
            <p:spPr bwMode="hidden">
              <a:xfrm>
                <a:off x="-3" y="3"/>
                <a:ext cx="771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824" name="Oval 8"/>
              <p:cNvSpPr>
                <a:spLocks noChangeArrowheads="1"/>
              </p:cNvSpPr>
              <p:nvPr/>
            </p:nvSpPr>
            <p:spPr bwMode="hidden">
              <a:xfrm>
                <a:off x="276" y="254"/>
                <a:ext cx="186" cy="109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3134" y="0"/>
              <a:ext cx="768" cy="576"/>
              <a:chOff x="0" y="0"/>
              <a:chExt cx="768" cy="576"/>
            </a:xfrm>
          </p:grpSpPr>
          <p:sp>
            <p:nvSpPr>
              <p:cNvPr id="162826" name="Oval 10"/>
              <p:cNvSpPr>
                <a:spLocks noChangeArrowheads="1"/>
              </p:cNvSpPr>
              <p:nvPr/>
            </p:nvSpPr>
            <p:spPr bwMode="hidden">
              <a:xfrm>
                <a:off x="0" y="0"/>
                <a:ext cx="768" cy="576"/>
              </a:xfrm>
              <a:prstGeom prst="ellipse">
                <a:avLst/>
              </a:pr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827" name="Oval 11"/>
              <p:cNvSpPr>
                <a:spLocks noChangeArrowheads="1"/>
              </p:cNvSpPr>
              <p:nvPr/>
            </p:nvSpPr>
            <p:spPr bwMode="hidden">
              <a:xfrm>
                <a:off x="276" y="252"/>
                <a:ext cx="188" cy="108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6" name="Group 12"/>
            <p:cNvGrpSpPr>
              <a:grpSpLocks/>
            </p:cNvGrpSpPr>
            <p:nvPr/>
          </p:nvGrpSpPr>
          <p:grpSpPr bwMode="auto">
            <a:xfrm>
              <a:off x="3115" y="0"/>
              <a:ext cx="2170" cy="1702"/>
              <a:chOff x="3115" y="0"/>
              <a:chExt cx="2170" cy="1702"/>
            </a:xfrm>
          </p:grpSpPr>
          <p:grpSp>
            <p:nvGrpSpPr>
              <p:cNvPr id="7" name="Group 13"/>
              <p:cNvGrpSpPr>
                <a:grpSpLocks/>
              </p:cNvGrpSpPr>
              <p:nvPr/>
            </p:nvGrpSpPr>
            <p:grpSpPr bwMode="auto">
              <a:xfrm>
                <a:off x="3640" y="308"/>
                <a:ext cx="1145" cy="844"/>
                <a:chOff x="1265" y="814"/>
                <a:chExt cx="2919" cy="2151"/>
              </a:xfrm>
            </p:grpSpPr>
            <p:sp>
              <p:nvSpPr>
                <p:cNvPr id="162830" name="Oval 14"/>
                <p:cNvSpPr>
                  <a:spLocks noChangeArrowheads="1"/>
                </p:cNvSpPr>
                <p:nvPr/>
              </p:nvSpPr>
              <p:spPr bwMode="hidden">
                <a:xfrm>
                  <a:off x="1266" y="814"/>
                  <a:ext cx="2919" cy="2151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2"/>
                    </a:gs>
                    <a:gs pos="100000">
                      <a:schemeClr val="bg1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62831" name="Oval 15"/>
                <p:cNvSpPr>
                  <a:spLocks noChangeArrowheads="1"/>
                </p:cNvSpPr>
                <p:nvPr/>
              </p:nvSpPr>
              <p:spPr bwMode="hidden">
                <a:xfrm>
                  <a:off x="2382" y="1602"/>
                  <a:ext cx="578" cy="40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grpSp>
            <p:nvGrpSpPr>
              <p:cNvPr id="8" name="Group 16"/>
              <p:cNvGrpSpPr>
                <a:grpSpLocks/>
              </p:cNvGrpSpPr>
              <p:nvPr/>
            </p:nvGrpSpPr>
            <p:grpSpPr bwMode="auto">
              <a:xfrm>
                <a:off x="3115" y="0"/>
                <a:ext cx="2145" cy="1702"/>
                <a:chOff x="3115" y="0"/>
                <a:chExt cx="2145" cy="1702"/>
              </a:xfrm>
            </p:grpSpPr>
            <p:grpSp>
              <p:nvGrpSpPr>
                <p:cNvPr id="9" name="Group 17"/>
                <p:cNvGrpSpPr>
                  <a:grpSpLocks/>
                </p:cNvGrpSpPr>
                <p:nvPr/>
              </p:nvGrpSpPr>
              <p:grpSpPr bwMode="auto">
                <a:xfrm>
                  <a:off x="4505" y="589"/>
                  <a:ext cx="493" cy="912"/>
                  <a:chOff x="3471" y="1530"/>
                  <a:chExt cx="1258" cy="2327"/>
                </a:xfrm>
              </p:grpSpPr>
              <p:sp>
                <p:nvSpPr>
                  <p:cNvPr id="162834" name="Freeform 18"/>
                  <p:cNvSpPr>
                    <a:spLocks/>
                  </p:cNvSpPr>
                  <p:nvPr/>
                </p:nvSpPr>
                <p:spPr bwMode="hidden">
                  <a:xfrm rot="2711884">
                    <a:off x="2770" y="2235"/>
                    <a:ext cx="171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35" name="Freeform 19"/>
                  <p:cNvSpPr>
                    <a:spLocks/>
                  </p:cNvSpPr>
                  <p:nvPr/>
                </p:nvSpPr>
                <p:spPr bwMode="hidden">
                  <a:xfrm rot="2711884">
                    <a:off x="4022" y="3146"/>
                    <a:ext cx="919" cy="4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0" name="Group 20"/>
                <p:cNvGrpSpPr>
                  <a:grpSpLocks/>
                </p:cNvGrpSpPr>
                <p:nvPr/>
              </p:nvGrpSpPr>
              <p:grpSpPr bwMode="auto">
                <a:xfrm>
                  <a:off x="4267" y="781"/>
                  <a:ext cx="966" cy="522"/>
                  <a:chOff x="2864" y="2019"/>
                  <a:chExt cx="2463" cy="1332"/>
                </a:xfrm>
              </p:grpSpPr>
              <p:sp>
                <p:nvSpPr>
                  <p:cNvPr id="162837" name="Freeform 21"/>
                  <p:cNvSpPr>
                    <a:spLocks/>
                  </p:cNvSpPr>
                  <p:nvPr/>
                </p:nvSpPr>
                <p:spPr bwMode="hidden">
                  <a:xfrm rot="2104081">
                    <a:off x="2865" y="2019"/>
                    <a:ext cx="1812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38" name="Freeform 22"/>
                  <p:cNvSpPr>
                    <a:spLocks/>
                  </p:cNvSpPr>
                  <p:nvPr/>
                </p:nvSpPr>
                <p:spPr bwMode="hidden">
                  <a:xfrm rot="2104081">
                    <a:off x="4352" y="2805"/>
                    <a:ext cx="974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1" name="Group 23"/>
                <p:cNvGrpSpPr>
                  <a:grpSpLocks/>
                </p:cNvGrpSpPr>
                <p:nvPr/>
              </p:nvGrpSpPr>
              <p:grpSpPr bwMode="auto">
                <a:xfrm>
                  <a:off x="4280" y="707"/>
                  <a:ext cx="971" cy="417"/>
                  <a:chOff x="2897" y="1832"/>
                  <a:chExt cx="2477" cy="1064"/>
                </a:xfrm>
              </p:grpSpPr>
              <p:sp>
                <p:nvSpPr>
                  <p:cNvPr id="162840" name="Freeform 24"/>
                  <p:cNvSpPr>
                    <a:spLocks/>
                  </p:cNvSpPr>
                  <p:nvPr/>
                </p:nvSpPr>
                <p:spPr bwMode="hidden">
                  <a:xfrm rot="1582915">
                    <a:off x="2896" y="1832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41" name="Freeform 25"/>
                  <p:cNvSpPr>
                    <a:spLocks/>
                  </p:cNvSpPr>
                  <p:nvPr/>
                </p:nvSpPr>
                <p:spPr bwMode="hidden">
                  <a:xfrm rot="1582915">
                    <a:off x="4443" y="2420"/>
                    <a:ext cx="931" cy="47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2" name="Group 26"/>
                <p:cNvGrpSpPr>
                  <a:grpSpLocks/>
                </p:cNvGrpSpPr>
                <p:nvPr/>
              </p:nvGrpSpPr>
              <p:grpSpPr bwMode="auto">
                <a:xfrm>
                  <a:off x="4291" y="630"/>
                  <a:ext cx="969" cy="364"/>
                  <a:chOff x="2924" y="1636"/>
                  <a:chExt cx="2472" cy="927"/>
                </a:xfrm>
              </p:grpSpPr>
              <p:sp>
                <p:nvSpPr>
                  <p:cNvPr id="162843" name="Freeform 27"/>
                  <p:cNvSpPr>
                    <a:spLocks/>
                  </p:cNvSpPr>
                  <p:nvPr/>
                </p:nvSpPr>
                <p:spPr bwMode="hidden">
                  <a:xfrm rot="1080363">
                    <a:off x="2916" y="1628"/>
                    <a:ext cx="1677" cy="33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44" name="Freeform 28"/>
                  <p:cNvSpPr>
                    <a:spLocks/>
                  </p:cNvSpPr>
                  <p:nvPr/>
                </p:nvSpPr>
                <p:spPr bwMode="hidden">
                  <a:xfrm rot="1080363">
                    <a:off x="4488" y="2030"/>
                    <a:ext cx="900" cy="52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3" name="Group 29"/>
                <p:cNvGrpSpPr>
                  <a:grpSpLocks/>
                </p:cNvGrpSpPr>
                <p:nvPr/>
              </p:nvGrpSpPr>
              <p:grpSpPr bwMode="auto">
                <a:xfrm>
                  <a:off x="4304" y="543"/>
                  <a:ext cx="918" cy="258"/>
                  <a:chOff x="2958" y="1414"/>
                  <a:chExt cx="2342" cy="657"/>
                </a:xfrm>
              </p:grpSpPr>
              <p:sp>
                <p:nvSpPr>
                  <p:cNvPr id="162846" name="Freeform 30"/>
                  <p:cNvSpPr>
                    <a:spLocks/>
                  </p:cNvSpPr>
                  <p:nvPr/>
                </p:nvSpPr>
                <p:spPr bwMode="hidden">
                  <a:xfrm rot="463793">
                    <a:off x="2957" y="1415"/>
                    <a:ext cx="1544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47" name="Freeform 31"/>
                  <p:cNvSpPr>
                    <a:spLocks/>
                  </p:cNvSpPr>
                  <p:nvPr/>
                </p:nvSpPr>
                <p:spPr bwMode="hidden">
                  <a:xfrm rot="463793">
                    <a:off x="4470" y="1581"/>
                    <a:ext cx="829" cy="48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4" name="Group 32"/>
                <p:cNvGrpSpPr>
                  <a:grpSpLocks/>
                </p:cNvGrpSpPr>
                <p:nvPr/>
              </p:nvGrpSpPr>
              <p:grpSpPr bwMode="auto">
                <a:xfrm>
                  <a:off x="4314" y="487"/>
                  <a:ext cx="843" cy="134"/>
                  <a:chOff x="2983" y="1269"/>
                  <a:chExt cx="2150" cy="343"/>
                </a:xfrm>
              </p:grpSpPr>
              <p:sp>
                <p:nvSpPr>
                  <p:cNvPr id="162849" name="Freeform 33"/>
                  <p:cNvSpPr>
                    <a:spLocks/>
                  </p:cNvSpPr>
                  <p:nvPr/>
                </p:nvSpPr>
                <p:spPr bwMode="hidden">
                  <a:xfrm rot="-84182">
                    <a:off x="2982" y="1286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50" name="Freeform 34"/>
                  <p:cNvSpPr>
                    <a:spLocks/>
                  </p:cNvSpPr>
                  <p:nvPr/>
                </p:nvSpPr>
                <p:spPr bwMode="hidden">
                  <a:xfrm rot="-84182">
                    <a:off x="4377" y="1261"/>
                    <a:ext cx="755" cy="35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5" name="Group 35"/>
                <p:cNvGrpSpPr>
                  <a:grpSpLocks/>
                </p:cNvGrpSpPr>
                <p:nvPr/>
              </p:nvGrpSpPr>
              <p:grpSpPr bwMode="auto">
                <a:xfrm>
                  <a:off x="4296" y="349"/>
                  <a:ext cx="737" cy="167"/>
                  <a:chOff x="2938" y="917"/>
                  <a:chExt cx="1879" cy="427"/>
                </a:xfrm>
              </p:grpSpPr>
              <p:sp>
                <p:nvSpPr>
                  <p:cNvPr id="162852" name="Freeform 36"/>
                  <p:cNvSpPr>
                    <a:spLocks/>
                  </p:cNvSpPr>
                  <p:nvPr/>
                </p:nvSpPr>
                <p:spPr bwMode="hidden">
                  <a:xfrm rot="-802576">
                    <a:off x="2930" y="1128"/>
                    <a:ext cx="1240" cy="20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53" name="Freeform 37"/>
                  <p:cNvSpPr>
                    <a:spLocks/>
                  </p:cNvSpPr>
                  <p:nvPr/>
                </p:nvSpPr>
                <p:spPr bwMode="hidden">
                  <a:xfrm rot="-802576">
                    <a:off x="4148" y="918"/>
                    <a:ext cx="668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" name="Group 38"/>
                <p:cNvGrpSpPr>
                  <a:grpSpLocks/>
                </p:cNvGrpSpPr>
                <p:nvPr/>
              </p:nvGrpSpPr>
              <p:grpSpPr bwMode="auto">
                <a:xfrm>
                  <a:off x="3394" y="637"/>
                  <a:ext cx="493" cy="912"/>
                  <a:chOff x="637" y="1653"/>
                  <a:chExt cx="1257" cy="2326"/>
                </a:xfrm>
              </p:grpSpPr>
              <p:sp>
                <p:nvSpPr>
                  <p:cNvPr id="162855" name="Freeform 39"/>
                  <p:cNvSpPr>
                    <a:spLocks/>
                  </p:cNvSpPr>
                  <p:nvPr/>
                </p:nvSpPr>
                <p:spPr bwMode="hidden">
                  <a:xfrm rot="18888116" flipH="1">
                    <a:off x="875" y="2351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56" name="Freeform 40"/>
                  <p:cNvSpPr>
                    <a:spLocks/>
                  </p:cNvSpPr>
                  <p:nvPr/>
                </p:nvSpPr>
                <p:spPr bwMode="hidden">
                  <a:xfrm rot="18888116" flipH="1">
                    <a:off x="419" y="3271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7" name="Group 41"/>
                <p:cNvGrpSpPr>
                  <a:grpSpLocks/>
                </p:cNvGrpSpPr>
                <p:nvPr/>
              </p:nvGrpSpPr>
              <p:grpSpPr bwMode="auto">
                <a:xfrm>
                  <a:off x="3142" y="850"/>
                  <a:ext cx="966" cy="522"/>
                  <a:chOff x="-5" y="2196"/>
                  <a:chExt cx="2463" cy="1332"/>
                </a:xfrm>
              </p:grpSpPr>
              <p:sp>
                <p:nvSpPr>
                  <p:cNvPr id="162858" name="Freeform 42"/>
                  <p:cNvSpPr>
                    <a:spLocks/>
                  </p:cNvSpPr>
                  <p:nvPr/>
                </p:nvSpPr>
                <p:spPr bwMode="hidden">
                  <a:xfrm rot="19495919" flipH="1">
                    <a:off x="644" y="2196"/>
                    <a:ext cx="1806" cy="3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59" name="Freeform 43"/>
                  <p:cNvSpPr>
                    <a:spLocks/>
                  </p:cNvSpPr>
                  <p:nvPr/>
                </p:nvSpPr>
                <p:spPr bwMode="hidden">
                  <a:xfrm rot="19495919" flipH="1">
                    <a:off x="-6" y="2982"/>
                    <a:ext cx="968" cy="54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8" name="Group 44"/>
                <p:cNvGrpSpPr>
                  <a:grpSpLocks/>
                </p:cNvGrpSpPr>
                <p:nvPr/>
              </p:nvGrpSpPr>
              <p:grpSpPr bwMode="auto">
                <a:xfrm>
                  <a:off x="3124" y="777"/>
                  <a:ext cx="971" cy="417"/>
                  <a:chOff x="-52" y="2009"/>
                  <a:chExt cx="2477" cy="1064"/>
                </a:xfrm>
              </p:grpSpPr>
              <p:sp>
                <p:nvSpPr>
                  <p:cNvPr id="162861" name="Freeform 45"/>
                  <p:cNvSpPr>
                    <a:spLocks/>
                  </p:cNvSpPr>
                  <p:nvPr/>
                </p:nvSpPr>
                <p:spPr bwMode="hidden">
                  <a:xfrm rot="20017085" flipH="1">
                    <a:off x="689" y="2010"/>
                    <a:ext cx="1736" cy="30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62" name="Freeform 46"/>
                  <p:cNvSpPr>
                    <a:spLocks/>
                  </p:cNvSpPr>
                  <p:nvPr/>
                </p:nvSpPr>
                <p:spPr bwMode="hidden">
                  <a:xfrm rot="20017085" flipH="1">
                    <a:off x="-53" y="2598"/>
                    <a:ext cx="931" cy="46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9" name="Group 47"/>
                <p:cNvGrpSpPr>
                  <a:grpSpLocks/>
                </p:cNvGrpSpPr>
                <p:nvPr/>
              </p:nvGrpSpPr>
              <p:grpSpPr bwMode="auto">
                <a:xfrm>
                  <a:off x="3115" y="700"/>
                  <a:ext cx="969" cy="363"/>
                  <a:chOff x="-74" y="1813"/>
                  <a:chExt cx="2472" cy="927"/>
                </a:xfrm>
              </p:grpSpPr>
              <p:sp>
                <p:nvSpPr>
                  <p:cNvPr id="162864" name="Freeform 48"/>
                  <p:cNvSpPr>
                    <a:spLocks/>
                  </p:cNvSpPr>
                  <p:nvPr/>
                </p:nvSpPr>
                <p:spPr bwMode="hidden">
                  <a:xfrm rot="20519637" flipH="1">
                    <a:off x="721" y="1812"/>
                    <a:ext cx="1677" cy="328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65" name="Freeform 49"/>
                  <p:cNvSpPr>
                    <a:spLocks/>
                  </p:cNvSpPr>
                  <p:nvPr/>
                </p:nvSpPr>
                <p:spPr bwMode="hidden">
                  <a:xfrm rot="20519637" flipH="1">
                    <a:off x="-74" y="2212"/>
                    <a:ext cx="900" cy="52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0" name="Group 50"/>
                <p:cNvGrpSpPr>
                  <a:grpSpLocks/>
                </p:cNvGrpSpPr>
                <p:nvPr/>
              </p:nvGrpSpPr>
              <p:grpSpPr bwMode="auto">
                <a:xfrm>
                  <a:off x="3153" y="613"/>
                  <a:ext cx="918" cy="257"/>
                  <a:chOff x="22" y="1591"/>
                  <a:chExt cx="2342" cy="657"/>
                </a:xfrm>
              </p:grpSpPr>
              <p:sp>
                <p:nvSpPr>
                  <p:cNvPr id="162867" name="Freeform 51"/>
                  <p:cNvSpPr>
                    <a:spLocks/>
                  </p:cNvSpPr>
                  <p:nvPr/>
                </p:nvSpPr>
                <p:spPr bwMode="hidden">
                  <a:xfrm rot="21136207" flipH="1">
                    <a:off x="819" y="1583"/>
                    <a:ext cx="154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68" name="Freeform 52"/>
                  <p:cNvSpPr>
                    <a:spLocks/>
                  </p:cNvSpPr>
                  <p:nvPr/>
                </p:nvSpPr>
                <p:spPr bwMode="hidden">
                  <a:xfrm rot="21136207" flipH="1">
                    <a:off x="21" y="1757"/>
                    <a:ext cx="829" cy="490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1" name="Group 53"/>
                <p:cNvGrpSpPr>
                  <a:grpSpLocks/>
                </p:cNvGrpSpPr>
                <p:nvPr/>
              </p:nvGrpSpPr>
              <p:grpSpPr bwMode="auto">
                <a:xfrm>
                  <a:off x="3218" y="556"/>
                  <a:ext cx="843" cy="134"/>
                  <a:chOff x="189" y="1446"/>
                  <a:chExt cx="2150" cy="343"/>
                </a:xfrm>
              </p:grpSpPr>
              <p:sp>
                <p:nvSpPr>
                  <p:cNvPr id="162870" name="Freeform 54"/>
                  <p:cNvSpPr>
                    <a:spLocks/>
                  </p:cNvSpPr>
                  <p:nvPr/>
                </p:nvSpPr>
                <p:spPr bwMode="hidden">
                  <a:xfrm rot="84182" flipH="1">
                    <a:off x="935" y="1463"/>
                    <a:ext cx="1404" cy="22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71" name="Freeform 55"/>
                  <p:cNvSpPr>
                    <a:spLocks/>
                  </p:cNvSpPr>
                  <p:nvPr/>
                </p:nvSpPr>
                <p:spPr bwMode="hidden">
                  <a:xfrm rot="84182" flipH="1">
                    <a:off x="189" y="1438"/>
                    <a:ext cx="755" cy="35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2" name="Group 56"/>
                <p:cNvGrpSpPr>
                  <a:grpSpLocks/>
                </p:cNvGrpSpPr>
                <p:nvPr/>
              </p:nvGrpSpPr>
              <p:grpSpPr bwMode="auto">
                <a:xfrm>
                  <a:off x="3342" y="418"/>
                  <a:ext cx="737" cy="167"/>
                  <a:chOff x="505" y="1094"/>
                  <a:chExt cx="1879" cy="427"/>
                </a:xfrm>
              </p:grpSpPr>
              <p:sp>
                <p:nvSpPr>
                  <p:cNvPr id="162873" name="Freeform 57"/>
                  <p:cNvSpPr>
                    <a:spLocks/>
                  </p:cNvSpPr>
                  <p:nvPr/>
                </p:nvSpPr>
                <p:spPr bwMode="hidden">
                  <a:xfrm rot="802576" flipH="1">
                    <a:off x="1151" y="1306"/>
                    <a:ext cx="1234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74" name="Freeform 58"/>
                  <p:cNvSpPr>
                    <a:spLocks/>
                  </p:cNvSpPr>
                  <p:nvPr/>
                </p:nvSpPr>
                <p:spPr bwMode="hidden">
                  <a:xfrm rot="802576" flipH="1">
                    <a:off x="505" y="1095"/>
                    <a:ext cx="662" cy="335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3" name="Group 59"/>
                <p:cNvGrpSpPr>
                  <a:grpSpLocks/>
                </p:cNvGrpSpPr>
                <p:nvPr/>
              </p:nvGrpSpPr>
              <p:grpSpPr bwMode="auto">
                <a:xfrm>
                  <a:off x="3386" y="341"/>
                  <a:ext cx="725" cy="218"/>
                  <a:chOff x="616" y="899"/>
                  <a:chExt cx="1850" cy="554"/>
                </a:xfrm>
              </p:grpSpPr>
              <p:sp>
                <p:nvSpPr>
                  <p:cNvPr id="162876" name="Freeform 60"/>
                  <p:cNvSpPr>
                    <a:spLocks/>
                  </p:cNvSpPr>
                  <p:nvPr/>
                </p:nvSpPr>
                <p:spPr bwMode="hidden">
                  <a:xfrm rot="1277471" flipH="1">
                    <a:off x="1231" y="1237"/>
                    <a:ext cx="1235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77" name="Freeform 61"/>
                  <p:cNvSpPr>
                    <a:spLocks/>
                  </p:cNvSpPr>
                  <p:nvPr/>
                </p:nvSpPr>
                <p:spPr bwMode="hidden">
                  <a:xfrm rot="1277471" flipH="1">
                    <a:off x="615" y="898"/>
                    <a:ext cx="662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4" name="Group 62"/>
                <p:cNvGrpSpPr>
                  <a:grpSpLocks/>
                </p:cNvGrpSpPr>
                <p:nvPr/>
              </p:nvGrpSpPr>
              <p:grpSpPr bwMode="auto">
                <a:xfrm>
                  <a:off x="3472" y="231"/>
                  <a:ext cx="693" cy="291"/>
                  <a:chOff x="3472" y="231"/>
                  <a:chExt cx="693" cy="291"/>
                </a:xfrm>
              </p:grpSpPr>
              <p:sp>
                <p:nvSpPr>
                  <p:cNvPr id="162879" name="Freeform 63"/>
                  <p:cNvSpPr>
                    <a:spLocks/>
                  </p:cNvSpPr>
                  <p:nvPr/>
                </p:nvSpPr>
                <p:spPr bwMode="hidden">
                  <a:xfrm rot="2028410" flipH="1">
                    <a:off x="3679" y="438"/>
                    <a:ext cx="483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80" name="Freeform 64"/>
                  <p:cNvSpPr>
                    <a:spLocks/>
                  </p:cNvSpPr>
                  <p:nvPr/>
                </p:nvSpPr>
                <p:spPr bwMode="hidden">
                  <a:xfrm rot="2028410" flipH="1">
                    <a:off x="3472" y="228"/>
                    <a:ext cx="260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5" name="Group 65"/>
                <p:cNvGrpSpPr>
                  <a:grpSpLocks/>
                </p:cNvGrpSpPr>
                <p:nvPr/>
              </p:nvGrpSpPr>
              <p:grpSpPr bwMode="auto">
                <a:xfrm>
                  <a:off x="3554" y="118"/>
                  <a:ext cx="664" cy="349"/>
                  <a:chOff x="3554" y="118"/>
                  <a:chExt cx="664" cy="349"/>
                </a:xfrm>
              </p:grpSpPr>
              <p:sp>
                <p:nvSpPr>
                  <p:cNvPr id="162882" name="Freeform 66"/>
                  <p:cNvSpPr>
                    <a:spLocks/>
                  </p:cNvSpPr>
                  <p:nvPr/>
                </p:nvSpPr>
                <p:spPr bwMode="hidden">
                  <a:xfrm rot="2664424" flipH="1">
                    <a:off x="3728" y="383"/>
                    <a:ext cx="490" cy="8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83" name="Freeform 67"/>
                  <p:cNvSpPr>
                    <a:spLocks/>
                  </p:cNvSpPr>
                  <p:nvPr/>
                </p:nvSpPr>
                <p:spPr bwMode="hidden">
                  <a:xfrm rot="2664424" flipH="1">
                    <a:off x="3554" y="118"/>
                    <a:ext cx="263" cy="13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6" name="Group 68"/>
                <p:cNvGrpSpPr>
                  <a:grpSpLocks/>
                </p:cNvGrpSpPr>
                <p:nvPr/>
              </p:nvGrpSpPr>
              <p:grpSpPr bwMode="auto">
                <a:xfrm>
                  <a:off x="3784" y="30"/>
                  <a:ext cx="305" cy="593"/>
                  <a:chOff x="1633" y="104"/>
                  <a:chExt cx="778" cy="1512"/>
                </a:xfrm>
              </p:grpSpPr>
              <p:sp>
                <p:nvSpPr>
                  <p:cNvPr id="162885" name="Freeform 69"/>
                  <p:cNvSpPr>
                    <a:spLocks/>
                  </p:cNvSpPr>
                  <p:nvPr/>
                </p:nvSpPr>
                <p:spPr bwMode="hidden">
                  <a:xfrm rot="3473776" flipH="1">
                    <a:off x="1752" y="958"/>
                    <a:ext cx="1101" cy="21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86" name="Freeform 70"/>
                  <p:cNvSpPr>
                    <a:spLocks/>
                  </p:cNvSpPr>
                  <p:nvPr/>
                </p:nvSpPr>
                <p:spPr bwMode="hidden">
                  <a:xfrm rot="3473776" flipH="1">
                    <a:off x="1505" y="231"/>
                    <a:ext cx="591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7" name="Group 71"/>
                <p:cNvGrpSpPr>
                  <a:grpSpLocks/>
                </p:cNvGrpSpPr>
                <p:nvPr/>
              </p:nvGrpSpPr>
              <p:grpSpPr bwMode="auto">
                <a:xfrm>
                  <a:off x="3903" y="0"/>
                  <a:ext cx="248" cy="601"/>
                  <a:chOff x="1935" y="28"/>
                  <a:chExt cx="634" cy="1534"/>
                </a:xfrm>
              </p:grpSpPr>
              <p:sp>
                <p:nvSpPr>
                  <p:cNvPr id="162888" name="Freeform 72"/>
                  <p:cNvSpPr>
                    <a:spLocks/>
                  </p:cNvSpPr>
                  <p:nvPr/>
                </p:nvSpPr>
                <p:spPr bwMode="hidden">
                  <a:xfrm rot="4126480" flipH="1">
                    <a:off x="1936" y="921"/>
                    <a:ext cx="1052" cy="21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89" name="Freeform 73"/>
                  <p:cNvSpPr>
                    <a:spLocks/>
                  </p:cNvSpPr>
                  <p:nvPr/>
                </p:nvSpPr>
                <p:spPr bwMode="hidden">
                  <a:xfrm rot="4126480" flipH="1">
                    <a:off x="1820" y="144"/>
                    <a:ext cx="570" cy="33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8" name="Group 74"/>
                <p:cNvGrpSpPr>
                  <a:grpSpLocks/>
                </p:cNvGrpSpPr>
                <p:nvPr/>
              </p:nvGrpSpPr>
              <p:grpSpPr bwMode="auto">
                <a:xfrm>
                  <a:off x="4251" y="252"/>
                  <a:ext cx="723" cy="222"/>
                  <a:chOff x="2822" y="672"/>
                  <a:chExt cx="1845" cy="566"/>
                </a:xfrm>
              </p:grpSpPr>
              <p:sp>
                <p:nvSpPr>
                  <p:cNvPr id="162891" name="Freeform 75"/>
                  <p:cNvSpPr>
                    <a:spLocks/>
                  </p:cNvSpPr>
                  <p:nvPr/>
                </p:nvSpPr>
                <p:spPr bwMode="hidden">
                  <a:xfrm rot="-1325434">
                    <a:off x="2814" y="1022"/>
                    <a:ext cx="1232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92" name="Freeform 76"/>
                  <p:cNvSpPr>
                    <a:spLocks/>
                  </p:cNvSpPr>
                  <p:nvPr/>
                </p:nvSpPr>
                <p:spPr bwMode="hidden">
                  <a:xfrm rot="-1325434">
                    <a:off x="4003" y="673"/>
                    <a:ext cx="656" cy="337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29" name="Group 77"/>
                <p:cNvGrpSpPr>
                  <a:grpSpLocks/>
                </p:cNvGrpSpPr>
                <p:nvPr/>
              </p:nvGrpSpPr>
              <p:grpSpPr bwMode="auto">
                <a:xfrm>
                  <a:off x="4196" y="163"/>
                  <a:ext cx="699" cy="282"/>
                  <a:chOff x="2683" y="445"/>
                  <a:chExt cx="1781" cy="717"/>
                </a:xfrm>
              </p:grpSpPr>
              <p:sp>
                <p:nvSpPr>
                  <p:cNvPr id="162894" name="Freeform 78"/>
                  <p:cNvSpPr>
                    <a:spLocks/>
                  </p:cNvSpPr>
                  <p:nvPr/>
                </p:nvSpPr>
                <p:spPr bwMode="hidden">
                  <a:xfrm rot="-1921064">
                    <a:off x="2682" y="946"/>
                    <a:ext cx="1227" cy="21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895" name="Freeform 79"/>
                  <p:cNvSpPr>
                    <a:spLocks/>
                  </p:cNvSpPr>
                  <p:nvPr/>
                </p:nvSpPr>
                <p:spPr bwMode="hidden">
                  <a:xfrm rot="-1921064">
                    <a:off x="3801" y="444"/>
                    <a:ext cx="655" cy="33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162896" name="Freeform 80"/>
                <p:cNvSpPr>
                  <a:spLocks/>
                </p:cNvSpPr>
                <p:nvPr/>
              </p:nvSpPr>
              <p:spPr bwMode="hidden">
                <a:xfrm rot="4578755" flipH="1">
                  <a:off x="3968" y="372"/>
                  <a:ext cx="403" cy="57"/>
                </a:xfrm>
                <a:custGeom>
                  <a:avLst/>
                  <a:gdLst/>
                  <a:ahLst/>
                  <a:cxnLst>
                    <a:cxn ang="0">
                      <a:pos x="0" y="504"/>
                    </a:cxn>
                    <a:cxn ang="0">
                      <a:pos x="864" y="168"/>
                    </a:cxn>
                    <a:cxn ang="0">
                      <a:pos x="1776" y="24"/>
                    </a:cxn>
                    <a:cxn ang="0">
                      <a:pos x="2736" y="24"/>
                    </a:cxn>
                    <a:cxn ang="0">
                      <a:pos x="2720" y="103"/>
                    </a:cxn>
                    <a:cxn ang="0">
                      <a:pos x="1764" y="103"/>
                    </a:cxn>
                    <a:cxn ang="0">
                      <a:pos x="654" y="292"/>
                    </a:cxn>
                    <a:cxn ang="0">
                      <a:pos x="0" y="504"/>
                    </a:cxn>
                  </a:cxnLst>
                  <a:rect l="0" t="0" r="r" b="b"/>
                  <a:pathLst>
                    <a:path w="2736" h="504">
                      <a:moveTo>
                        <a:pt x="0" y="504"/>
                      </a:moveTo>
                      <a:cubicBezTo>
                        <a:pt x="24" y="488"/>
                        <a:pt x="568" y="248"/>
                        <a:pt x="864" y="168"/>
                      </a:cubicBezTo>
                      <a:cubicBezTo>
                        <a:pt x="1160" y="88"/>
                        <a:pt x="1464" y="48"/>
                        <a:pt x="1776" y="24"/>
                      </a:cubicBezTo>
                      <a:cubicBezTo>
                        <a:pt x="2088" y="0"/>
                        <a:pt x="2579" y="11"/>
                        <a:pt x="2736" y="24"/>
                      </a:cubicBezTo>
                      <a:lnTo>
                        <a:pt x="2720" y="103"/>
                      </a:lnTo>
                      <a:cubicBezTo>
                        <a:pt x="2558" y="116"/>
                        <a:pt x="2108" y="71"/>
                        <a:pt x="1764" y="103"/>
                      </a:cubicBezTo>
                      <a:cubicBezTo>
                        <a:pt x="1209" y="136"/>
                        <a:pt x="998" y="192"/>
                        <a:pt x="654" y="292"/>
                      </a:cubicBezTo>
                      <a:cubicBezTo>
                        <a:pt x="358" y="356"/>
                        <a:pt x="136" y="460"/>
                        <a:pt x="0" y="504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folHlink"/>
                    </a:gs>
                    <a:gs pos="100000">
                      <a:schemeClr val="accent2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62897" name="Freeform 81"/>
                <p:cNvSpPr>
                  <a:spLocks/>
                </p:cNvSpPr>
                <p:nvPr/>
              </p:nvSpPr>
              <p:spPr bwMode="hidden">
                <a:xfrm rot="4578755" flipH="1">
                  <a:off x="3977" y="77"/>
                  <a:ext cx="216" cy="91"/>
                </a:xfrm>
                <a:custGeom>
                  <a:avLst/>
                  <a:gdLst/>
                  <a:ahLst/>
                  <a:cxnLst>
                    <a:cxn ang="0">
                      <a:pos x="5" y="8"/>
                    </a:cxn>
                    <a:cxn ang="0">
                      <a:pos x="485" y="56"/>
                    </a:cxn>
                    <a:cxn ang="0">
                      <a:pos x="1157" y="200"/>
                    </a:cxn>
                    <a:cxn ang="0">
                      <a:pos x="1611" y="432"/>
                    </a:cxn>
                    <a:cxn ang="0">
                      <a:pos x="1756" y="609"/>
                    </a:cxn>
                    <a:cxn ang="0">
                      <a:pos x="1689" y="787"/>
                    </a:cxn>
                    <a:cxn ang="0">
                      <a:pos x="1589" y="632"/>
                    </a:cxn>
                    <a:cxn ang="0">
                      <a:pos x="1389" y="454"/>
                    </a:cxn>
                    <a:cxn ang="0">
                      <a:pos x="1109" y="296"/>
                    </a:cxn>
                    <a:cxn ang="0">
                      <a:pos x="581" y="152"/>
                    </a:cxn>
                    <a:cxn ang="0">
                      <a:pos x="0" y="76"/>
                    </a:cxn>
                    <a:cxn ang="0">
                      <a:pos x="5" y="8"/>
                    </a:cxn>
                  </a:cxnLst>
                  <a:rect l="0" t="0" r="r" b="b"/>
                  <a:pathLst>
                    <a:path w="1769" h="791">
                      <a:moveTo>
                        <a:pt x="5" y="8"/>
                      </a:moveTo>
                      <a:cubicBezTo>
                        <a:pt x="85" y="0"/>
                        <a:pt x="293" y="24"/>
                        <a:pt x="485" y="56"/>
                      </a:cubicBezTo>
                      <a:cubicBezTo>
                        <a:pt x="677" y="88"/>
                        <a:pt x="969" y="137"/>
                        <a:pt x="1157" y="200"/>
                      </a:cubicBezTo>
                      <a:cubicBezTo>
                        <a:pt x="1345" y="263"/>
                        <a:pt x="1511" y="364"/>
                        <a:pt x="1611" y="432"/>
                      </a:cubicBezTo>
                      <a:cubicBezTo>
                        <a:pt x="1711" y="500"/>
                        <a:pt x="1743" y="550"/>
                        <a:pt x="1756" y="609"/>
                      </a:cubicBezTo>
                      <a:cubicBezTo>
                        <a:pt x="1769" y="668"/>
                        <a:pt x="1717" y="783"/>
                        <a:pt x="1689" y="787"/>
                      </a:cubicBezTo>
                      <a:cubicBezTo>
                        <a:pt x="1661" y="791"/>
                        <a:pt x="1639" y="687"/>
                        <a:pt x="1589" y="632"/>
                      </a:cubicBezTo>
                      <a:cubicBezTo>
                        <a:pt x="1539" y="577"/>
                        <a:pt x="1469" y="510"/>
                        <a:pt x="1389" y="454"/>
                      </a:cubicBezTo>
                      <a:cubicBezTo>
                        <a:pt x="1309" y="398"/>
                        <a:pt x="1244" y="346"/>
                        <a:pt x="1109" y="296"/>
                      </a:cubicBezTo>
                      <a:cubicBezTo>
                        <a:pt x="974" y="246"/>
                        <a:pt x="766" y="189"/>
                        <a:pt x="581" y="152"/>
                      </a:cubicBezTo>
                      <a:cubicBezTo>
                        <a:pt x="396" y="115"/>
                        <a:pt x="96" y="100"/>
                        <a:pt x="0" y="76"/>
                      </a:cubicBezTo>
                      <a:lnTo>
                        <a:pt x="5" y="8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chemeClr val="bg1"/>
                    </a:gs>
                    <a:gs pos="100000">
                      <a:schemeClr val="fol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30" name="Group 82"/>
                <p:cNvGrpSpPr>
                  <a:grpSpLocks/>
                </p:cNvGrpSpPr>
                <p:nvPr/>
              </p:nvGrpSpPr>
              <p:grpSpPr bwMode="auto">
                <a:xfrm>
                  <a:off x="4242" y="5"/>
                  <a:ext cx="251" cy="596"/>
                  <a:chOff x="2800" y="41"/>
                  <a:chExt cx="640" cy="1520"/>
                </a:xfrm>
              </p:grpSpPr>
              <p:sp>
                <p:nvSpPr>
                  <p:cNvPr id="162899" name="Freeform 83"/>
                  <p:cNvSpPr>
                    <a:spLocks/>
                  </p:cNvSpPr>
                  <p:nvPr/>
                </p:nvSpPr>
                <p:spPr bwMode="hidden">
                  <a:xfrm rot="-3857755">
                    <a:off x="2365" y="933"/>
                    <a:ext cx="1055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00" name="Freeform 84"/>
                  <p:cNvSpPr>
                    <a:spLocks/>
                  </p:cNvSpPr>
                  <p:nvPr/>
                </p:nvSpPr>
                <p:spPr bwMode="hidden">
                  <a:xfrm rot="-3857755">
                    <a:off x="3013" y="180"/>
                    <a:ext cx="566" cy="288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31" name="Group 85"/>
                <p:cNvGrpSpPr>
                  <a:grpSpLocks/>
                </p:cNvGrpSpPr>
                <p:nvPr/>
              </p:nvGrpSpPr>
              <p:grpSpPr bwMode="auto">
                <a:xfrm>
                  <a:off x="4295" y="53"/>
                  <a:ext cx="398" cy="574"/>
                  <a:chOff x="2934" y="163"/>
                  <a:chExt cx="1017" cy="1464"/>
                </a:xfrm>
              </p:grpSpPr>
              <p:sp>
                <p:nvSpPr>
                  <p:cNvPr id="162902" name="Freeform 86"/>
                  <p:cNvSpPr>
                    <a:spLocks/>
                  </p:cNvSpPr>
                  <p:nvPr/>
                </p:nvSpPr>
                <p:spPr bwMode="hidden">
                  <a:xfrm rot="-2777260">
                    <a:off x="2493" y="915"/>
                    <a:ext cx="1154" cy="270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03" name="Freeform 87"/>
                  <p:cNvSpPr>
                    <a:spLocks/>
                  </p:cNvSpPr>
                  <p:nvPr/>
                </p:nvSpPr>
                <p:spPr bwMode="hidden">
                  <a:xfrm rot="-2777260">
                    <a:off x="3431" y="262"/>
                    <a:ext cx="619" cy="422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48" name="Group 88"/>
                <p:cNvGrpSpPr>
                  <a:grpSpLocks/>
                </p:cNvGrpSpPr>
                <p:nvPr/>
              </p:nvGrpSpPr>
              <p:grpSpPr bwMode="auto">
                <a:xfrm>
                  <a:off x="4215" y="2"/>
                  <a:ext cx="95" cy="567"/>
                  <a:chOff x="2730" y="32"/>
                  <a:chExt cx="243" cy="1448"/>
                </a:xfrm>
              </p:grpSpPr>
              <p:sp>
                <p:nvSpPr>
                  <p:cNvPr id="162905" name="Freeform 89"/>
                  <p:cNvSpPr>
                    <a:spLocks/>
                  </p:cNvSpPr>
                  <p:nvPr/>
                </p:nvSpPr>
                <p:spPr bwMode="hidden">
                  <a:xfrm rot="-4903748">
                    <a:off x="2297" y="959"/>
                    <a:ext cx="954" cy="8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06" name="Freeform 90"/>
                  <p:cNvSpPr>
                    <a:spLocks/>
                  </p:cNvSpPr>
                  <p:nvPr/>
                </p:nvSpPr>
                <p:spPr bwMode="hidden">
                  <a:xfrm rot="-4903748">
                    <a:off x="2650" y="222"/>
                    <a:ext cx="511" cy="133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51" name="Group 91"/>
                <p:cNvGrpSpPr>
                  <a:grpSpLocks/>
                </p:cNvGrpSpPr>
                <p:nvPr/>
              </p:nvGrpSpPr>
              <p:grpSpPr bwMode="auto">
                <a:xfrm>
                  <a:off x="3514" y="683"/>
                  <a:ext cx="425" cy="960"/>
                  <a:chOff x="943" y="1769"/>
                  <a:chExt cx="1085" cy="2450"/>
                </a:xfrm>
              </p:grpSpPr>
              <p:sp>
                <p:nvSpPr>
                  <p:cNvPr id="162908" name="Freeform 92"/>
                  <p:cNvSpPr>
                    <a:spLocks/>
                  </p:cNvSpPr>
                  <p:nvPr/>
                </p:nvSpPr>
                <p:spPr bwMode="hidden">
                  <a:xfrm rot="18335692" flipH="1">
                    <a:off x="1009" y="2474"/>
                    <a:ext cx="172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09" name="Freeform 93"/>
                  <p:cNvSpPr>
                    <a:spLocks/>
                  </p:cNvSpPr>
                  <p:nvPr/>
                </p:nvSpPr>
                <p:spPr bwMode="hidden">
                  <a:xfrm rot="18335692" flipH="1">
                    <a:off x="725" y="3503"/>
                    <a:ext cx="925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54" name="Group 94"/>
                <p:cNvGrpSpPr>
                  <a:grpSpLocks/>
                </p:cNvGrpSpPr>
                <p:nvPr/>
              </p:nvGrpSpPr>
              <p:grpSpPr bwMode="auto">
                <a:xfrm>
                  <a:off x="3715" y="748"/>
                  <a:ext cx="300" cy="930"/>
                  <a:chOff x="1455" y="1936"/>
                  <a:chExt cx="766" cy="2373"/>
                </a:xfrm>
              </p:grpSpPr>
              <p:sp>
                <p:nvSpPr>
                  <p:cNvPr id="162911" name="Freeform 95"/>
                  <p:cNvSpPr>
                    <a:spLocks/>
                  </p:cNvSpPr>
                  <p:nvPr/>
                </p:nvSpPr>
                <p:spPr bwMode="hidden">
                  <a:xfrm rot="17542885" flipH="1">
                    <a:off x="1268" y="2577"/>
                    <a:ext cx="1594" cy="313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12" name="Freeform 96"/>
                  <p:cNvSpPr>
                    <a:spLocks/>
                  </p:cNvSpPr>
                  <p:nvPr/>
                </p:nvSpPr>
                <p:spPr bwMode="hidden">
                  <a:xfrm rot="17542885" flipH="1">
                    <a:off x="1277" y="3632"/>
                    <a:ext cx="848" cy="48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57" name="Group 97"/>
                <p:cNvGrpSpPr>
                  <a:grpSpLocks/>
                </p:cNvGrpSpPr>
                <p:nvPr/>
              </p:nvGrpSpPr>
              <p:grpSpPr bwMode="auto">
                <a:xfrm rot="88588">
                  <a:off x="3923" y="769"/>
                  <a:ext cx="180" cy="913"/>
                  <a:chOff x="1956" y="1990"/>
                  <a:chExt cx="492" cy="2604"/>
                </a:xfrm>
              </p:grpSpPr>
              <p:sp>
                <p:nvSpPr>
                  <p:cNvPr id="162914" name="Freeform 98"/>
                  <p:cNvSpPr>
                    <a:spLocks/>
                  </p:cNvSpPr>
                  <p:nvPr/>
                </p:nvSpPr>
                <p:spPr bwMode="hidden">
                  <a:xfrm rot="16782062" flipH="1">
                    <a:off x="1431" y="2685"/>
                    <a:ext cx="1712" cy="30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accent2"/>
                      </a:gs>
                    </a:gsLst>
                    <a:lin ang="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15" name="Freeform 99"/>
                  <p:cNvSpPr>
                    <a:spLocks/>
                  </p:cNvSpPr>
                  <p:nvPr/>
                </p:nvSpPr>
                <p:spPr bwMode="hidden">
                  <a:xfrm rot="16782062" flipH="1">
                    <a:off x="1723" y="3891"/>
                    <a:ext cx="917" cy="47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60" name="Group 100"/>
                <p:cNvGrpSpPr>
                  <a:grpSpLocks/>
                </p:cNvGrpSpPr>
                <p:nvPr/>
              </p:nvGrpSpPr>
              <p:grpSpPr bwMode="auto">
                <a:xfrm>
                  <a:off x="4451" y="662"/>
                  <a:ext cx="442" cy="951"/>
                  <a:chOff x="3334" y="1717"/>
                  <a:chExt cx="1125" cy="2426"/>
                </a:xfrm>
              </p:grpSpPr>
              <p:sp>
                <p:nvSpPr>
                  <p:cNvPr id="162917" name="Freeform 101"/>
                  <p:cNvSpPr>
                    <a:spLocks/>
                  </p:cNvSpPr>
                  <p:nvPr/>
                </p:nvSpPr>
                <p:spPr bwMode="hidden">
                  <a:xfrm rot="3144576">
                    <a:off x="2627" y="2423"/>
                    <a:ext cx="1723" cy="312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18" name="Freeform 102"/>
                  <p:cNvSpPr>
                    <a:spLocks/>
                  </p:cNvSpPr>
                  <p:nvPr/>
                </p:nvSpPr>
                <p:spPr bwMode="hidden">
                  <a:xfrm rot="3144576">
                    <a:off x="3752" y="3435"/>
                    <a:ext cx="925" cy="491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63" name="Group 103"/>
                <p:cNvGrpSpPr>
                  <a:grpSpLocks/>
                </p:cNvGrpSpPr>
                <p:nvPr/>
              </p:nvGrpSpPr>
              <p:grpSpPr bwMode="auto">
                <a:xfrm>
                  <a:off x="4391" y="721"/>
                  <a:ext cx="347" cy="951"/>
                  <a:chOff x="3181" y="1866"/>
                  <a:chExt cx="883" cy="2426"/>
                </a:xfrm>
              </p:grpSpPr>
              <p:sp>
                <p:nvSpPr>
                  <p:cNvPr id="162920" name="Freeform 104"/>
                  <p:cNvSpPr>
                    <a:spLocks/>
                  </p:cNvSpPr>
                  <p:nvPr/>
                </p:nvSpPr>
                <p:spPr bwMode="hidden">
                  <a:xfrm rot="3745735">
                    <a:off x="2506" y="2533"/>
                    <a:ext cx="1649" cy="299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21" name="Freeform 105"/>
                  <p:cNvSpPr>
                    <a:spLocks/>
                  </p:cNvSpPr>
                  <p:nvPr/>
                </p:nvSpPr>
                <p:spPr bwMode="hidden">
                  <a:xfrm rot="3745735">
                    <a:off x="3387" y="3606"/>
                    <a:ext cx="885" cy="469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66" name="Group 106"/>
                <p:cNvGrpSpPr>
                  <a:grpSpLocks/>
                </p:cNvGrpSpPr>
                <p:nvPr/>
              </p:nvGrpSpPr>
              <p:grpSpPr bwMode="auto">
                <a:xfrm>
                  <a:off x="4323" y="767"/>
                  <a:ext cx="243" cy="935"/>
                  <a:chOff x="3006" y="1983"/>
                  <a:chExt cx="619" cy="2386"/>
                </a:xfrm>
              </p:grpSpPr>
              <p:sp>
                <p:nvSpPr>
                  <p:cNvPr id="162923" name="Freeform 107"/>
                  <p:cNvSpPr>
                    <a:spLocks/>
                  </p:cNvSpPr>
                  <p:nvPr/>
                </p:nvSpPr>
                <p:spPr bwMode="hidden">
                  <a:xfrm rot="4286818">
                    <a:off x="2328" y="2653"/>
                    <a:ext cx="1600" cy="244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24" name="Freeform 108"/>
                  <p:cNvSpPr>
                    <a:spLocks/>
                  </p:cNvSpPr>
                  <p:nvPr/>
                </p:nvSpPr>
                <p:spPr bwMode="hidden">
                  <a:xfrm rot="4286818">
                    <a:off x="3001" y="3738"/>
                    <a:ext cx="860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69" name="Group 109"/>
                <p:cNvGrpSpPr>
                  <a:grpSpLocks/>
                </p:cNvGrpSpPr>
                <p:nvPr/>
              </p:nvGrpSpPr>
              <p:grpSpPr bwMode="auto">
                <a:xfrm>
                  <a:off x="4249" y="813"/>
                  <a:ext cx="159" cy="870"/>
                  <a:chOff x="2819" y="2101"/>
                  <a:chExt cx="405" cy="2219"/>
                </a:xfrm>
              </p:grpSpPr>
              <p:sp>
                <p:nvSpPr>
                  <p:cNvPr id="162926" name="Freeform 110"/>
                  <p:cNvSpPr>
                    <a:spLocks/>
                  </p:cNvSpPr>
                  <p:nvPr/>
                </p:nvSpPr>
                <p:spPr bwMode="hidden">
                  <a:xfrm rot="4898956">
                    <a:off x="2211" y="2708"/>
                    <a:ext cx="1463" cy="247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27" name="Freeform 111"/>
                  <p:cNvSpPr>
                    <a:spLocks/>
                  </p:cNvSpPr>
                  <p:nvPr/>
                </p:nvSpPr>
                <p:spPr bwMode="hidden">
                  <a:xfrm rot="4898956">
                    <a:off x="2637" y="3724"/>
                    <a:ext cx="789" cy="386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grpSp>
              <p:nvGrpSpPr>
                <p:cNvPr id="162872" name="Group 112"/>
                <p:cNvGrpSpPr>
                  <a:grpSpLocks/>
                </p:cNvGrpSpPr>
                <p:nvPr/>
              </p:nvGrpSpPr>
              <p:grpSpPr bwMode="auto">
                <a:xfrm>
                  <a:off x="4045" y="826"/>
                  <a:ext cx="167" cy="857"/>
                  <a:chOff x="2287" y="2135"/>
                  <a:chExt cx="426" cy="2185"/>
                </a:xfrm>
              </p:grpSpPr>
              <p:sp>
                <p:nvSpPr>
                  <p:cNvPr id="162929" name="Freeform 113"/>
                  <p:cNvSpPr>
                    <a:spLocks/>
                  </p:cNvSpPr>
                  <p:nvPr/>
                </p:nvSpPr>
                <p:spPr bwMode="hidden">
                  <a:xfrm rot="5755659">
                    <a:off x="1903" y="2758"/>
                    <a:ext cx="1432" cy="186"/>
                  </a:xfrm>
                  <a:custGeom>
                    <a:avLst/>
                    <a:gdLst/>
                    <a:ahLst/>
                    <a:cxnLst>
                      <a:cxn ang="0">
                        <a:pos x="0" y="504"/>
                      </a:cxn>
                      <a:cxn ang="0">
                        <a:pos x="864" y="168"/>
                      </a:cxn>
                      <a:cxn ang="0">
                        <a:pos x="1776" y="24"/>
                      </a:cxn>
                      <a:cxn ang="0">
                        <a:pos x="2736" y="24"/>
                      </a:cxn>
                      <a:cxn ang="0">
                        <a:pos x="2720" y="103"/>
                      </a:cxn>
                      <a:cxn ang="0">
                        <a:pos x="1764" y="103"/>
                      </a:cxn>
                      <a:cxn ang="0">
                        <a:pos x="654" y="292"/>
                      </a:cxn>
                      <a:cxn ang="0">
                        <a:pos x="0" y="504"/>
                      </a:cxn>
                    </a:cxnLst>
                    <a:rect l="0" t="0" r="r" b="b"/>
                    <a:pathLst>
                      <a:path w="2736" h="504">
                        <a:moveTo>
                          <a:pt x="0" y="504"/>
                        </a:moveTo>
                        <a:cubicBezTo>
                          <a:pt x="24" y="488"/>
                          <a:pt x="568" y="248"/>
                          <a:pt x="864" y="168"/>
                        </a:cubicBezTo>
                        <a:cubicBezTo>
                          <a:pt x="1160" y="88"/>
                          <a:pt x="1464" y="48"/>
                          <a:pt x="1776" y="24"/>
                        </a:cubicBezTo>
                        <a:cubicBezTo>
                          <a:pt x="2088" y="0"/>
                          <a:pt x="2579" y="11"/>
                          <a:pt x="2736" y="24"/>
                        </a:cubicBezTo>
                        <a:lnTo>
                          <a:pt x="2720" y="103"/>
                        </a:lnTo>
                        <a:cubicBezTo>
                          <a:pt x="2558" y="116"/>
                          <a:pt x="2108" y="71"/>
                          <a:pt x="1764" y="103"/>
                        </a:cubicBezTo>
                        <a:cubicBezTo>
                          <a:pt x="1209" y="136"/>
                          <a:pt x="998" y="192"/>
                          <a:pt x="654" y="292"/>
                        </a:cubicBezTo>
                        <a:cubicBezTo>
                          <a:pt x="358" y="356"/>
                          <a:pt x="136" y="460"/>
                          <a:pt x="0" y="504"/>
                        </a:cubicBez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accent2"/>
                      </a:gs>
                      <a:gs pos="100000">
                        <a:schemeClr val="folHlink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62930" name="Freeform 114"/>
                  <p:cNvSpPr>
                    <a:spLocks/>
                  </p:cNvSpPr>
                  <p:nvPr/>
                </p:nvSpPr>
                <p:spPr bwMode="hidden">
                  <a:xfrm rot="5755659">
                    <a:off x="2051" y="3781"/>
                    <a:ext cx="767" cy="294"/>
                  </a:xfrm>
                  <a:custGeom>
                    <a:avLst/>
                    <a:gdLst/>
                    <a:ahLst/>
                    <a:cxnLst>
                      <a:cxn ang="0">
                        <a:pos x="5" y="8"/>
                      </a:cxn>
                      <a:cxn ang="0">
                        <a:pos x="485" y="56"/>
                      </a:cxn>
                      <a:cxn ang="0">
                        <a:pos x="1157" y="200"/>
                      </a:cxn>
                      <a:cxn ang="0">
                        <a:pos x="1611" y="432"/>
                      </a:cxn>
                      <a:cxn ang="0">
                        <a:pos x="1756" y="609"/>
                      </a:cxn>
                      <a:cxn ang="0">
                        <a:pos x="1689" y="787"/>
                      </a:cxn>
                      <a:cxn ang="0">
                        <a:pos x="1589" y="632"/>
                      </a:cxn>
                      <a:cxn ang="0">
                        <a:pos x="1389" y="454"/>
                      </a:cxn>
                      <a:cxn ang="0">
                        <a:pos x="1109" y="296"/>
                      </a:cxn>
                      <a:cxn ang="0">
                        <a:pos x="581" y="152"/>
                      </a:cxn>
                      <a:cxn ang="0">
                        <a:pos x="0" y="76"/>
                      </a:cxn>
                      <a:cxn ang="0">
                        <a:pos x="5" y="8"/>
                      </a:cxn>
                    </a:cxnLst>
                    <a:rect l="0" t="0" r="r" b="b"/>
                    <a:pathLst>
                      <a:path w="1769" h="791">
                        <a:moveTo>
                          <a:pt x="5" y="8"/>
                        </a:moveTo>
                        <a:cubicBezTo>
                          <a:pt x="85" y="0"/>
                          <a:pt x="293" y="24"/>
                          <a:pt x="485" y="56"/>
                        </a:cubicBezTo>
                        <a:cubicBezTo>
                          <a:pt x="677" y="88"/>
                          <a:pt x="969" y="137"/>
                          <a:pt x="1157" y="200"/>
                        </a:cubicBezTo>
                        <a:cubicBezTo>
                          <a:pt x="1345" y="263"/>
                          <a:pt x="1511" y="364"/>
                          <a:pt x="1611" y="432"/>
                        </a:cubicBezTo>
                        <a:cubicBezTo>
                          <a:pt x="1711" y="500"/>
                          <a:pt x="1743" y="550"/>
                          <a:pt x="1756" y="609"/>
                        </a:cubicBezTo>
                        <a:cubicBezTo>
                          <a:pt x="1769" y="668"/>
                          <a:pt x="1717" y="783"/>
                          <a:pt x="1689" y="787"/>
                        </a:cubicBezTo>
                        <a:cubicBezTo>
                          <a:pt x="1661" y="791"/>
                          <a:pt x="1639" y="687"/>
                          <a:pt x="1589" y="632"/>
                        </a:cubicBezTo>
                        <a:cubicBezTo>
                          <a:pt x="1539" y="577"/>
                          <a:pt x="1469" y="510"/>
                          <a:pt x="1389" y="454"/>
                        </a:cubicBezTo>
                        <a:cubicBezTo>
                          <a:pt x="1309" y="398"/>
                          <a:pt x="1244" y="346"/>
                          <a:pt x="1109" y="296"/>
                        </a:cubicBezTo>
                        <a:cubicBezTo>
                          <a:pt x="974" y="246"/>
                          <a:pt x="766" y="189"/>
                          <a:pt x="581" y="152"/>
                        </a:cubicBezTo>
                        <a:cubicBezTo>
                          <a:pt x="396" y="115"/>
                          <a:pt x="96" y="100"/>
                          <a:pt x="0" y="76"/>
                        </a:cubicBezTo>
                        <a:lnTo>
                          <a:pt x="5" y="8"/>
                        </a:lnTo>
                        <a:close/>
                      </a:path>
                    </a:pathLst>
                  </a:custGeom>
                  <a:gradFill rotWithShape="0">
                    <a:gsLst>
                      <a:gs pos="0">
                        <a:schemeClr val="folHlink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  <a:ln w="9525">
                    <a:noFill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</p:grpSp>
          <p:sp>
            <p:nvSpPr>
              <p:cNvPr id="162931" name="Freeform 115"/>
              <p:cNvSpPr>
                <a:spLocks/>
              </p:cNvSpPr>
              <p:nvPr/>
            </p:nvSpPr>
            <p:spPr bwMode="hidden">
              <a:xfrm flipH="1">
                <a:off x="3873" y="934"/>
                <a:ext cx="190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2" name="Arc 116"/>
              <p:cNvSpPr>
                <a:spLocks/>
              </p:cNvSpPr>
              <p:nvPr/>
            </p:nvSpPr>
            <p:spPr bwMode="hidden">
              <a:xfrm flipH="1">
                <a:off x="3527" y="725"/>
                <a:ext cx="832" cy="901"/>
              </a:xfrm>
              <a:custGeom>
                <a:avLst/>
                <a:gdLst>
                  <a:gd name="G0" fmla="+- 0 0 0"/>
                  <a:gd name="G1" fmla="+- 20897 0 0"/>
                  <a:gd name="G2" fmla="+- 21600 0 0"/>
                  <a:gd name="T0" fmla="*/ 5467 w 21600"/>
                  <a:gd name="T1" fmla="*/ 0 h 21602"/>
                  <a:gd name="T2" fmla="*/ 21589 w 21600"/>
                  <a:gd name="T3" fmla="*/ 21602 h 21602"/>
                  <a:gd name="T4" fmla="*/ 0 w 21600"/>
                  <a:gd name="T5" fmla="*/ 20897 h 21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2" fill="none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</a:path>
                  <a:path w="21600" h="21602" stroke="0" extrusionOk="0">
                    <a:moveTo>
                      <a:pt x="5466" y="0"/>
                    </a:moveTo>
                    <a:cubicBezTo>
                      <a:pt x="14970" y="2486"/>
                      <a:pt x="21600" y="11073"/>
                      <a:pt x="21600" y="20897"/>
                    </a:cubicBezTo>
                    <a:cubicBezTo>
                      <a:pt x="21600" y="21132"/>
                      <a:pt x="21596" y="21367"/>
                      <a:pt x="21588" y="21601"/>
                    </a:cubicBezTo>
                    <a:lnTo>
                      <a:pt x="0" y="20897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3" name="Arc 117"/>
              <p:cNvSpPr>
                <a:spLocks/>
              </p:cNvSpPr>
              <p:nvPr/>
            </p:nvSpPr>
            <p:spPr bwMode="hidden">
              <a:xfrm flipV="1">
                <a:off x="4278" y="179"/>
                <a:ext cx="1007" cy="802"/>
              </a:xfrm>
              <a:custGeom>
                <a:avLst/>
                <a:gdLst>
                  <a:gd name="G0" fmla="+- 17826 0 0"/>
                  <a:gd name="G1" fmla="+- 0 0 0"/>
                  <a:gd name="G2" fmla="+- 21600 0 0"/>
                  <a:gd name="T0" fmla="*/ 36729 w 36729"/>
                  <a:gd name="T1" fmla="*/ 10451 h 21600"/>
                  <a:gd name="T2" fmla="*/ 0 w 36729"/>
                  <a:gd name="T3" fmla="*/ 12197 h 21600"/>
                  <a:gd name="T4" fmla="*/ 17826 w 36729"/>
                  <a:gd name="T5" fmla="*/ 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729" h="21600" fill="none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</a:path>
                  <a:path w="36729" h="21600" stroke="0" extrusionOk="0">
                    <a:moveTo>
                      <a:pt x="36729" y="10451"/>
                    </a:moveTo>
                    <a:cubicBezTo>
                      <a:pt x="32926" y="17330"/>
                      <a:pt x="25686" y="21599"/>
                      <a:pt x="17826" y="21600"/>
                    </a:cubicBezTo>
                    <a:cubicBezTo>
                      <a:pt x="10696" y="21600"/>
                      <a:pt x="4025" y="18081"/>
                      <a:pt x="-1" y="12197"/>
                    </a:cubicBezTo>
                    <a:lnTo>
                      <a:pt x="17826" y="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4" name="Arc 118"/>
              <p:cNvSpPr>
                <a:spLocks/>
              </p:cNvSpPr>
              <p:nvPr/>
            </p:nvSpPr>
            <p:spPr bwMode="hidden">
              <a:xfrm flipH="1">
                <a:off x="3612" y="580"/>
                <a:ext cx="485" cy="933"/>
              </a:xfrm>
              <a:custGeom>
                <a:avLst/>
                <a:gdLst>
                  <a:gd name="G0" fmla="+- 7340 0 0"/>
                  <a:gd name="G1" fmla="+- 21600 0 0"/>
                  <a:gd name="G2" fmla="+- 21600 0 0"/>
                  <a:gd name="T0" fmla="*/ 0 w 28940"/>
                  <a:gd name="T1" fmla="*/ 1285 h 22305"/>
                  <a:gd name="T2" fmla="*/ 28929 w 28940"/>
                  <a:gd name="T3" fmla="*/ 22305 h 22305"/>
                  <a:gd name="T4" fmla="*/ 7340 w 2894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8940" h="22305" fill="none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</a:path>
                  <a:path w="28940" h="22305" stroke="0" extrusionOk="0">
                    <a:moveTo>
                      <a:pt x="0" y="1285"/>
                    </a:moveTo>
                    <a:cubicBezTo>
                      <a:pt x="2353" y="434"/>
                      <a:pt x="4837" y="-1"/>
                      <a:pt x="7340" y="0"/>
                    </a:cubicBezTo>
                    <a:cubicBezTo>
                      <a:pt x="19269" y="0"/>
                      <a:pt x="28940" y="9670"/>
                      <a:pt x="28940" y="21600"/>
                    </a:cubicBezTo>
                    <a:cubicBezTo>
                      <a:pt x="28940" y="21835"/>
                      <a:pt x="28936" y="22070"/>
                      <a:pt x="28928" y="22304"/>
                    </a:cubicBezTo>
                    <a:lnTo>
                      <a:pt x="734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5" name="Arc 119"/>
              <p:cNvSpPr>
                <a:spLocks/>
              </p:cNvSpPr>
              <p:nvPr/>
            </p:nvSpPr>
            <p:spPr bwMode="hidden">
              <a:xfrm flipH="1">
                <a:off x="3267" y="628"/>
                <a:ext cx="791" cy="929"/>
              </a:xfrm>
              <a:custGeom>
                <a:avLst/>
                <a:gdLst>
                  <a:gd name="G0" fmla="+- 8873 0 0"/>
                  <a:gd name="G1" fmla="+- 21600 0 0"/>
                  <a:gd name="G2" fmla="+- 21600 0 0"/>
                  <a:gd name="T0" fmla="*/ 0 w 30473"/>
                  <a:gd name="T1" fmla="*/ 1907 h 22305"/>
                  <a:gd name="T2" fmla="*/ 30462 w 30473"/>
                  <a:gd name="T3" fmla="*/ 22305 h 22305"/>
                  <a:gd name="T4" fmla="*/ 8873 w 30473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0473" h="22305" fill="none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</a:path>
                  <a:path w="30473" h="22305" stroke="0" extrusionOk="0">
                    <a:moveTo>
                      <a:pt x="-1" y="1906"/>
                    </a:moveTo>
                    <a:cubicBezTo>
                      <a:pt x="2789" y="649"/>
                      <a:pt x="5813" y="-1"/>
                      <a:pt x="8873" y="0"/>
                    </a:cubicBezTo>
                    <a:cubicBezTo>
                      <a:pt x="20802" y="0"/>
                      <a:pt x="30473" y="9670"/>
                      <a:pt x="30473" y="21600"/>
                    </a:cubicBezTo>
                    <a:cubicBezTo>
                      <a:pt x="30473" y="21835"/>
                      <a:pt x="30469" y="22070"/>
                      <a:pt x="30461" y="22304"/>
                    </a:cubicBezTo>
                    <a:lnTo>
                      <a:pt x="8873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6" name="Arc 120"/>
              <p:cNvSpPr>
                <a:spLocks/>
              </p:cNvSpPr>
              <p:nvPr/>
            </p:nvSpPr>
            <p:spPr bwMode="hidden">
              <a:xfrm flipH="1">
                <a:off x="3197" y="458"/>
                <a:ext cx="932" cy="933"/>
              </a:xfrm>
              <a:custGeom>
                <a:avLst/>
                <a:gdLst>
                  <a:gd name="G0" fmla="+- 12855 0 0"/>
                  <a:gd name="G1" fmla="+- 21600 0 0"/>
                  <a:gd name="G2" fmla="+- 21600 0 0"/>
                  <a:gd name="T0" fmla="*/ 0 w 34455"/>
                  <a:gd name="T1" fmla="*/ 4241 h 22305"/>
                  <a:gd name="T2" fmla="*/ 34444 w 34455"/>
                  <a:gd name="T3" fmla="*/ 22305 h 22305"/>
                  <a:gd name="T4" fmla="*/ 12855 w 34455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455" h="22305" fill="none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</a:path>
                  <a:path w="34455" h="22305" stroke="0" extrusionOk="0">
                    <a:moveTo>
                      <a:pt x="0" y="4241"/>
                    </a:moveTo>
                    <a:cubicBezTo>
                      <a:pt x="3720" y="1486"/>
                      <a:pt x="8226" y="-1"/>
                      <a:pt x="12855" y="0"/>
                    </a:cubicBezTo>
                    <a:cubicBezTo>
                      <a:pt x="24784" y="0"/>
                      <a:pt x="34455" y="9670"/>
                      <a:pt x="34455" y="21600"/>
                    </a:cubicBezTo>
                    <a:cubicBezTo>
                      <a:pt x="34455" y="21835"/>
                      <a:pt x="34451" y="22070"/>
                      <a:pt x="34443" y="22304"/>
                    </a:cubicBezTo>
                    <a:lnTo>
                      <a:pt x="12855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7" name="Arc 121"/>
              <p:cNvSpPr>
                <a:spLocks/>
              </p:cNvSpPr>
              <p:nvPr/>
            </p:nvSpPr>
            <p:spPr bwMode="hidden">
              <a:xfrm>
                <a:off x="4229" y="589"/>
                <a:ext cx="149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8" name="Arc 122"/>
              <p:cNvSpPr>
                <a:spLocks/>
              </p:cNvSpPr>
              <p:nvPr/>
            </p:nvSpPr>
            <p:spPr bwMode="hidden">
              <a:xfrm>
                <a:off x="4269" y="585"/>
                <a:ext cx="393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39" name="Arc 123"/>
              <p:cNvSpPr>
                <a:spLocks/>
              </p:cNvSpPr>
              <p:nvPr/>
            </p:nvSpPr>
            <p:spPr bwMode="hidden">
              <a:xfrm>
                <a:off x="4302" y="463"/>
                <a:ext cx="558" cy="933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4812"/>
                  <a:gd name="T1" fmla="*/ 4512 h 22305"/>
                  <a:gd name="T2" fmla="*/ 34801 w 34812"/>
                  <a:gd name="T3" fmla="*/ 22305 h 22305"/>
                  <a:gd name="T4" fmla="*/ 13212 w 34812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4812" h="22305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</a:path>
                  <a:path w="34812" h="22305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5141" y="0"/>
                      <a:pt x="34812" y="9670"/>
                      <a:pt x="34812" y="21600"/>
                    </a:cubicBezTo>
                    <a:cubicBezTo>
                      <a:pt x="34812" y="21835"/>
                      <a:pt x="34808" y="22070"/>
                      <a:pt x="34800" y="22304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0" name="Freeform 124"/>
              <p:cNvSpPr>
                <a:spLocks/>
              </p:cNvSpPr>
              <p:nvPr/>
            </p:nvSpPr>
            <p:spPr bwMode="hidden">
              <a:xfrm>
                <a:off x="4410" y="1033"/>
                <a:ext cx="188" cy="58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1" name="Freeform 125"/>
              <p:cNvSpPr>
                <a:spLocks/>
              </p:cNvSpPr>
              <p:nvPr/>
            </p:nvSpPr>
            <p:spPr bwMode="hidden">
              <a:xfrm rot="19660755" flipV="1">
                <a:off x="4114" y="843"/>
                <a:ext cx="171" cy="326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2" name="Arc 126"/>
              <p:cNvSpPr>
                <a:spLocks/>
              </p:cNvSpPr>
              <p:nvPr/>
            </p:nvSpPr>
            <p:spPr bwMode="hidden">
              <a:xfrm flipH="1">
                <a:off x="3144" y="319"/>
                <a:ext cx="996" cy="933"/>
              </a:xfrm>
              <a:custGeom>
                <a:avLst/>
                <a:gdLst>
                  <a:gd name="G0" fmla="+- 15230 0 0"/>
                  <a:gd name="G1" fmla="+- 21600 0 0"/>
                  <a:gd name="G2" fmla="+- 21600 0 0"/>
                  <a:gd name="T0" fmla="*/ 0 w 36830"/>
                  <a:gd name="T1" fmla="*/ 6283 h 22305"/>
                  <a:gd name="T2" fmla="*/ 36819 w 36830"/>
                  <a:gd name="T3" fmla="*/ 22305 h 22305"/>
                  <a:gd name="T4" fmla="*/ 15230 w 36830"/>
                  <a:gd name="T5" fmla="*/ 21600 h 22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830" h="22305" fill="none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</a:path>
                  <a:path w="36830" h="22305" stroke="0" extrusionOk="0">
                    <a:moveTo>
                      <a:pt x="0" y="6283"/>
                    </a:moveTo>
                    <a:cubicBezTo>
                      <a:pt x="4047" y="2258"/>
                      <a:pt x="9522" y="-1"/>
                      <a:pt x="15230" y="0"/>
                    </a:cubicBezTo>
                    <a:cubicBezTo>
                      <a:pt x="27159" y="0"/>
                      <a:pt x="36830" y="9670"/>
                      <a:pt x="36830" y="21600"/>
                    </a:cubicBezTo>
                    <a:cubicBezTo>
                      <a:pt x="36830" y="21835"/>
                      <a:pt x="36826" y="22070"/>
                      <a:pt x="36818" y="22304"/>
                    </a:cubicBezTo>
                    <a:lnTo>
                      <a:pt x="15230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3" name="Arc 127"/>
              <p:cNvSpPr>
                <a:spLocks/>
              </p:cNvSpPr>
              <p:nvPr/>
            </p:nvSpPr>
            <p:spPr bwMode="hidden">
              <a:xfrm flipH="1">
                <a:off x="3426" y="122"/>
                <a:ext cx="724" cy="901"/>
              </a:xfrm>
              <a:custGeom>
                <a:avLst/>
                <a:gdLst>
                  <a:gd name="G0" fmla="+- 18231 0 0"/>
                  <a:gd name="G1" fmla="+- 21600 0 0"/>
                  <a:gd name="G2" fmla="+- 21600 0 0"/>
                  <a:gd name="T0" fmla="*/ 0 w 31881"/>
                  <a:gd name="T1" fmla="*/ 10016 h 21600"/>
                  <a:gd name="T2" fmla="*/ 31881 w 31881"/>
                  <a:gd name="T3" fmla="*/ 4860 h 21600"/>
                  <a:gd name="T4" fmla="*/ 18231 w 31881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881" h="21600" fill="none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</a:path>
                  <a:path w="31881" h="21600" stroke="0" extrusionOk="0">
                    <a:moveTo>
                      <a:pt x="-1" y="10015"/>
                    </a:moveTo>
                    <a:cubicBezTo>
                      <a:pt x="3963" y="3778"/>
                      <a:pt x="10840" y="-1"/>
                      <a:pt x="18231" y="0"/>
                    </a:cubicBezTo>
                    <a:cubicBezTo>
                      <a:pt x="23204" y="0"/>
                      <a:pt x="28026" y="1716"/>
                      <a:pt x="31881" y="4859"/>
                    </a:cubicBezTo>
                    <a:lnTo>
                      <a:pt x="18231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4" name="Arc 128"/>
              <p:cNvSpPr>
                <a:spLocks/>
              </p:cNvSpPr>
              <p:nvPr/>
            </p:nvSpPr>
            <p:spPr bwMode="hidden">
              <a:xfrm>
                <a:off x="4199" y="502"/>
                <a:ext cx="297" cy="901"/>
              </a:xfrm>
              <a:custGeom>
                <a:avLst/>
                <a:gdLst>
                  <a:gd name="G0" fmla="+- 13212 0 0"/>
                  <a:gd name="G1" fmla="+- 21600 0 0"/>
                  <a:gd name="G2" fmla="+- 21600 0 0"/>
                  <a:gd name="T0" fmla="*/ 0 w 31146"/>
                  <a:gd name="T1" fmla="*/ 4512 h 21600"/>
                  <a:gd name="T2" fmla="*/ 31146 w 31146"/>
                  <a:gd name="T3" fmla="*/ 9561 h 21600"/>
                  <a:gd name="T4" fmla="*/ 13212 w 31146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1146" h="21600" fill="none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</a:path>
                  <a:path w="31146" h="21600" stroke="0" extrusionOk="0">
                    <a:moveTo>
                      <a:pt x="-1" y="4511"/>
                    </a:moveTo>
                    <a:cubicBezTo>
                      <a:pt x="3783" y="1586"/>
                      <a:pt x="8429" y="-1"/>
                      <a:pt x="13212" y="0"/>
                    </a:cubicBezTo>
                    <a:cubicBezTo>
                      <a:pt x="20409" y="0"/>
                      <a:pt x="27134" y="3585"/>
                      <a:pt x="31145" y="9561"/>
                    </a:cubicBezTo>
                    <a:lnTo>
                      <a:pt x="13212" y="21600"/>
                    </a:lnTo>
                    <a:close/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5" name="Freeform 129"/>
              <p:cNvSpPr>
                <a:spLocks/>
              </p:cNvSpPr>
              <p:nvPr/>
            </p:nvSpPr>
            <p:spPr bwMode="hidden">
              <a:xfrm flipH="1">
                <a:off x="3307" y="981"/>
                <a:ext cx="426" cy="59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6" name="Freeform 130"/>
              <p:cNvSpPr>
                <a:spLocks/>
              </p:cNvSpPr>
              <p:nvPr/>
            </p:nvSpPr>
            <p:spPr bwMode="hidden">
              <a:xfrm flipH="1">
                <a:off x="3507" y="350"/>
                <a:ext cx="273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7" name="Freeform 131"/>
              <p:cNvSpPr>
                <a:spLocks/>
              </p:cNvSpPr>
              <p:nvPr/>
            </p:nvSpPr>
            <p:spPr bwMode="hidden">
              <a:xfrm flipH="1">
                <a:off x="3821" y="172"/>
                <a:ext cx="164" cy="59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8" name="Freeform 132"/>
              <p:cNvSpPr>
                <a:spLocks/>
              </p:cNvSpPr>
              <p:nvPr/>
            </p:nvSpPr>
            <p:spPr bwMode="hidden">
              <a:xfrm>
                <a:off x="4841" y="894"/>
                <a:ext cx="395" cy="628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49" name="Freeform 133"/>
              <p:cNvSpPr>
                <a:spLocks/>
              </p:cNvSpPr>
              <p:nvPr/>
            </p:nvSpPr>
            <p:spPr bwMode="hidden">
              <a:xfrm>
                <a:off x="4636" y="576"/>
                <a:ext cx="594" cy="417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50" name="Freeform 134"/>
              <p:cNvSpPr>
                <a:spLocks/>
              </p:cNvSpPr>
              <p:nvPr/>
            </p:nvSpPr>
            <p:spPr bwMode="hidden">
              <a:xfrm>
                <a:off x="4658" y="132"/>
                <a:ext cx="260" cy="55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51" name="Freeform 135"/>
              <p:cNvSpPr>
                <a:spLocks/>
              </p:cNvSpPr>
              <p:nvPr/>
            </p:nvSpPr>
            <p:spPr bwMode="hidden">
              <a:xfrm rot="20253369">
                <a:off x="4401" y="599"/>
                <a:ext cx="175" cy="329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2952" name="Freeform 136"/>
              <p:cNvSpPr>
                <a:spLocks/>
              </p:cNvSpPr>
              <p:nvPr/>
            </p:nvSpPr>
            <p:spPr bwMode="hidden">
              <a:xfrm rot="1346631" flipH="1">
                <a:off x="3783" y="589"/>
                <a:ext cx="172" cy="330"/>
              </a:xfrm>
              <a:custGeom>
                <a:avLst/>
                <a:gdLst/>
                <a:ahLst/>
                <a:cxnLst>
                  <a:cxn ang="0">
                    <a:pos x="0" y="64"/>
                  </a:cxn>
                  <a:cxn ang="0">
                    <a:pos x="240" y="16"/>
                  </a:cxn>
                  <a:cxn ang="0">
                    <a:pos x="96" y="160"/>
                  </a:cxn>
                  <a:cxn ang="0">
                    <a:pos x="336" y="160"/>
                  </a:cxn>
                  <a:cxn ang="0">
                    <a:pos x="192" y="304"/>
                  </a:cxn>
                  <a:cxn ang="0">
                    <a:pos x="384" y="352"/>
                  </a:cxn>
                  <a:cxn ang="0">
                    <a:pos x="288" y="448"/>
                  </a:cxn>
                  <a:cxn ang="0">
                    <a:pos x="480" y="496"/>
                  </a:cxn>
                  <a:cxn ang="0">
                    <a:pos x="384" y="592"/>
                  </a:cxn>
                  <a:cxn ang="0">
                    <a:pos x="528" y="640"/>
                  </a:cxn>
                  <a:cxn ang="0">
                    <a:pos x="480" y="736"/>
                  </a:cxn>
                  <a:cxn ang="0">
                    <a:pos x="576" y="832"/>
                  </a:cxn>
                  <a:cxn ang="0">
                    <a:pos x="576" y="928"/>
                  </a:cxn>
                  <a:cxn ang="0">
                    <a:pos x="672" y="1072"/>
                  </a:cxn>
                  <a:cxn ang="0">
                    <a:pos x="624" y="1216"/>
                  </a:cxn>
                  <a:cxn ang="0">
                    <a:pos x="720" y="1312"/>
                  </a:cxn>
                  <a:cxn ang="0">
                    <a:pos x="672" y="1456"/>
                  </a:cxn>
                  <a:cxn ang="0">
                    <a:pos x="720" y="1600"/>
                  </a:cxn>
                  <a:cxn ang="0">
                    <a:pos x="672" y="1696"/>
                  </a:cxn>
                  <a:cxn ang="0">
                    <a:pos x="768" y="1840"/>
                  </a:cxn>
                  <a:cxn ang="0">
                    <a:pos x="720" y="1984"/>
                  </a:cxn>
                  <a:cxn ang="0">
                    <a:pos x="768" y="2176"/>
                  </a:cxn>
                  <a:cxn ang="0">
                    <a:pos x="720" y="2224"/>
                  </a:cxn>
                  <a:cxn ang="0">
                    <a:pos x="768" y="2368"/>
                  </a:cxn>
                </a:cxnLst>
                <a:rect l="0" t="0" r="r" b="b"/>
                <a:pathLst>
                  <a:path w="776" h="2368">
                    <a:moveTo>
                      <a:pt x="0" y="64"/>
                    </a:moveTo>
                    <a:cubicBezTo>
                      <a:pt x="112" y="32"/>
                      <a:pt x="224" y="0"/>
                      <a:pt x="240" y="16"/>
                    </a:cubicBezTo>
                    <a:cubicBezTo>
                      <a:pt x="256" y="32"/>
                      <a:pt x="80" y="136"/>
                      <a:pt x="96" y="160"/>
                    </a:cubicBezTo>
                    <a:cubicBezTo>
                      <a:pt x="112" y="184"/>
                      <a:pt x="320" y="136"/>
                      <a:pt x="336" y="160"/>
                    </a:cubicBezTo>
                    <a:cubicBezTo>
                      <a:pt x="352" y="184"/>
                      <a:pt x="184" y="272"/>
                      <a:pt x="192" y="304"/>
                    </a:cubicBezTo>
                    <a:cubicBezTo>
                      <a:pt x="200" y="336"/>
                      <a:pt x="368" y="328"/>
                      <a:pt x="384" y="352"/>
                    </a:cubicBezTo>
                    <a:cubicBezTo>
                      <a:pt x="400" y="376"/>
                      <a:pt x="272" y="424"/>
                      <a:pt x="288" y="448"/>
                    </a:cubicBezTo>
                    <a:cubicBezTo>
                      <a:pt x="304" y="472"/>
                      <a:pt x="464" y="472"/>
                      <a:pt x="480" y="496"/>
                    </a:cubicBezTo>
                    <a:cubicBezTo>
                      <a:pt x="496" y="520"/>
                      <a:pt x="376" y="568"/>
                      <a:pt x="384" y="592"/>
                    </a:cubicBezTo>
                    <a:cubicBezTo>
                      <a:pt x="392" y="616"/>
                      <a:pt x="512" y="616"/>
                      <a:pt x="528" y="640"/>
                    </a:cubicBezTo>
                    <a:cubicBezTo>
                      <a:pt x="544" y="664"/>
                      <a:pt x="472" y="704"/>
                      <a:pt x="480" y="736"/>
                    </a:cubicBezTo>
                    <a:cubicBezTo>
                      <a:pt x="488" y="768"/>
                      <a:pt x="560" y="800"/>
                      <a:pt x="576" y="832"/>
                    </a:cubicBezTo>
                    <a:cubicBezTo>
                      <a:pt x="592" y="864"/>
                      <a:pt x="560" y="888"/>
                      <a:pt x="576" y="928"/>
                    </a:cubicBezTo>
                    <a:cubicBezTo>
                      <a:pt x="592" y="968"/>
                      <a:pt x="664" y="1024"/>
                      <a:pt x="672" y="1072"/>
                    </a:cubicBezTo>
                    <a:cubicBezTo>
                      <a:pt x="680" y="1120"/>
                      <a:pt x="616" y="1176"/>
                      <a:pt x="624" y="1216"/>
                    </a:cubicBezTo>
                    <a:cubicBezTo>
                      <a:pt x="632" y="1256"/>
                      <a:pt x="712" y="1272"/>
                      <a:pt x="720" y="1312"/>
                    </a:cubicBezTo>
                    <a:cubicBezTo>
                      <a:pt x="728" y="1352"/>
                      <a:pt x="672" y="1408"/>
                      <a:pt x="672" y="1456"/>
                    </a:cubicBezTo>
                    <a:cubicBezTo>
                      <a:pt x="672" y="1504"/>
                      <a:pt x="720" y="1560"/>
                      <a:pt x="720" y="1600"/>
                    </a:cubicBezTo>
                    <a:cubicBezTo>
                      <a:pt x="720" y="1640"/>
                      <a:pt x="664" y="1656"/>
                      <a:pt x="672" y="1696"/>
                    </a:cubicBezTo>
                    <a:cubicBezTo>
                      <a:pt x="680" y="1736"/>
                      <a:pt x="760" y="1792"/>
                      <a:pt x="768" y="1840"/>
                    </a:cubicBezTo>
                    <a:cubicBezTo>
                      <a:pt x="776" y="1888"/>
                      <a:pt x="720" y="1928"/>
                      <a:pt x="720" y="1984"/>
                    </a:cubicBezTo>
                    <a:cubicBezTo>
                      <a:pt x="720" y="2040"/>
                      <a:pt x="768" y="2136"/>
                      <a:pt x="768" y="2176"/>
                    </a:cubicBezTo>
                    <a:cubicBezTo>
                      <a:pt x="768" y="2216"/>
                      <a:pt x="720" y="2192"/>
                      <a:pt x="720" y="2224"/>
                    </a:cubicBezTo>
                    <a:cubicBezTo>
                      <a:pt x="720" y="2256"/>
                      <a:pt x="744" y="2312"/>
                      <a:pt x="768" y="2368"/>
                    </a:cubicBezTo>
                  </a:path>
                </a:pathLst>
              </a:custGeom>
              <a:noFill/>
              <a:ln w="9525">
                <a:solidFill>
                  <a:schemeClr val="accent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162953" name="Rectangle 13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301625"/>
            <a:ext cx="777240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62954" name="Rectangle 1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62955" name="Rectangle 1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fld id="{4988B820-A0FF-4ED2-B569-C7D6F38AE8DE}" type="datetimeFigureOut">
              <a:rPr lang="ru-RU" smtClean="0"/>
              <a:pPr/>
              <a:t>07.12.2020</a:t>
            </a:fld>
            <a:endParaRPr lang="ru-RU"/>
          </a:p>
        </p:txBody>
      </p:sp>
      <p:sp>
        <p:nvSpPr>
          <p:cNvPr id="162956" name="Rectangle 1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62957" name="Rectangle 1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9BFB16F4-DC96-492E-B7F2-4227543AADE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6" r:id="rId1"/>
    <p:sldLayoutId id="2147483887" r:id="rId2"/>
    <p:sldLayoutId id="2147483888" r:id="rId3"/>
    <p:sldLayoutId id="2147483889" r:id="rId4"/>
    <p:sldLayoutId id="2147483890" r:id="rId5"/>
    <p:sldLayoutId id="2147483891" r:id="rId6"/>
    <p:sldLayoutId id="2147483892" r:id="rId7"/>
    <p:sldLayoutId id="2147483893" r:id="rId8"/>
    <p:sldLayoutId id="2147483894" r:id="rId9"/>
    <p:sldLayoutId id="2147483895" r:id="rId10"/>
    <p:sldLayoutId id="2147483896" r:id="rId11"/>
  </p:sldLayoutIdLst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29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29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6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6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16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2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2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162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2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2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162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62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2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162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629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2953" grpId="0"/>
      <p:bldP spid="162954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9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295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29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9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295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29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9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295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29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9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295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29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29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16295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16295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16295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6" charset="0"/>
        <a:buChar char="−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6" charset="0"/>
        <a:buChar char="–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2355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5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5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355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6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7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7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57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7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8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8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8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58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8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8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8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58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2358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59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359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359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9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59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9A6C3ED7-3CB1-4BD3-84F6-71E680DD6A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359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98" r:id="rId1"/>
    <p:sldLayoutId id="2147483899" r:id="rId2"/>
    <p:sldLayoutId id="2147483900" r:id="rId3"/>
    <p:sldLayoutId id="2147483901" r:id="rId4"/>
    <p:sldLayoutId id="2147483902" r:id="rId5"/>
    <p:sldLayoutId id="2147483903" r:id="rId6"/>
    <p:sldLayoutId id="2147483904" r:id="rId7"/>
    <p:sldLayoutId id="2147483905" r:id="rId8"/>
    <p:sldLayoutId id="2147483906" r:id="rId9"/>
    <p:sldLayoutId id="2147483907" r:id="rId10"/>
    <p:sldLayoutId id="2147483908" r:id="rId11"/>
    <p:sldLayoutId id="2147483909" r:id="rId12"/>
  </p:sldLayoutIdLst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3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3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3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3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98" decel="100000" fill="hold"/>
                                        <p:tgtEl>
                                          <p:spTgt spid="23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3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3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98" decel="100000" fill="hold"/>
                                        <p:tgtEl>
                                          <p:spTgt spid="23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3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98" decel="100000" fill="hold"/>
                                        <p:tgtEl>
                                          <p:spTgt spid="23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3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898" decel="100000" fill="hold"/>
                                        <p:tgtEl>
                                          <p:spTgt spid="23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35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91" grpId="0"/>
      <p:bldP spid="23595" grpId="0" build="p">
        <p:tmplLst>
          <p:tmpl lvl="1">
            <p:tnLst>
              <p:par>
                <p:cTn presetID="37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5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5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5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5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5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5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5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5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5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5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5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5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37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35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235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235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898" decel="100000" fill="hold"/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1"/>
                          </p:val>
                        </p:tav>
                        <p:tav tm="100000">
                          <p:val>
                            <p:strVal val="#ppt_y-.03"/>
                          </p:val>
                        </p:tav>
                      </p:tavLst>
                    </p:anim>
                    <p:anim calcmode="lin" valueType="num">
                      <p:cBhvr>
                        <p:cTn dur="100" accel="100000" fill="hold">
                          <p:stCondLst>
                            <p:cond delay="898"/>
                          </p:stCondLst>
                        </p:cTn>
                        <p:tgtEl>
                          <p:spTgt spid="235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03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accent1">
                <a:lumMod val="20000"/>
                <a:lumOff val="80000"/>
              </a:schemeClr>
            </a:gs>
            <a:gs pos="53000">
              <a:srgbClr val="92D050"/>
            </a:gs>
            <a:gs pos="83000">
              <a:schemeClr val="accent1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circle">
            <a:fillToRect t="100000" r="100000"/>
          </a:path>
          <a:tileRect l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78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78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0CE3B745-3345-4026-8C95-26580D8248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11" r:id="rId1"/>
    <p:sldLayoutId id="2147483912" r:id="rId2"/>
    <p:sldLayoutId id="2147483913" r:id="rId3"/>
    <p:sldLayoutId id="2147483914" r:id="rId4"/>
    <p:sldLayoutId id="2147483915" r:id="rId5"/>
    <p:sldLayoutId id="2147483916" r:id="rId6"/>
    <p:sldLayoutId id="2147483917" r:id="rId7"/>
    <p:sldLayoutId id="2147483918" r:id="rId8"/>
    <p:sldLayoutId id="2147483919" r:id="rId9"/>
    <p:sldLayoutId id="2147483920" r:id="rId10"/>
    <p:sldLayoutId id="2147483921" r:id="rId11"/>
  </p:sldLayoutIdLst>
  <p:transition>
    <p:dissolv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00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6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luchik.edusite.ru/images/22ecdb766c09.png" TargetMode="Externa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6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0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0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9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Tc-aPhPhAS6tu-45hqBTVZ3h_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85"/>
            <a:ext cx="9144000" cy="68330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Ребусны</a:t>
            </a:r>
            <a:r>
              <a:rPr lang="ru-RU" dirty="0" smtClean="0"/>
              <a:t> </a:t>
            </a:r>
            <a:r>
              <a:rPr lang="ru-RU" dirty="0" err="1" smtClean="0"/>
              <a:t>чиш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95536" y="2276872"/>
            <a:ext cx="10743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9600" dirty="0" smtClean="0">
                <a:solidFill>
                  <a:schemeClr val="accent4">
                    <a:lumMod val="10000"/>
                  </a:schemeClr>
                </a:solidFill>
              </a:rPr>
              <a:t>С</a:t>
            </a:r>
            <a:endParaRPr lang="ru-RU" sz="96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59632" y="2204864"/>
            <a:ext cx="10695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9600" dirty="0" smtClean="0">
                <a:solidFill>
                  <a:schemeClr val="accent4">
                    <a:lumMod val="10000"/>
                  </a:schemeClr>
                </a:solidFill>
              </a:rPr>
              <a:t>ы</a:t>
            </a:r>
            <a:endParaRPr lang="ru-RU" sz="96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95736" y="2204864"/>
            <a:ext cx="86914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9600" dirty="0" smtClean="0">
                <a:solidFill>
                  <a:schemeClr val="accent4">
                    <a:lumMod val="10000"/>
                  </a:schemeClr>
                </a:solidFill>
              </a:rPr>
              <a:t>а</a:t>
            </a:r>
            <a:endParaRPr lang="ru-RU" sz="9600" dirty="0">
              <a:solidFill>
                <a:schemeClr val="accent4">
                  <a:lumMod val="10000"/>
                </a:schemeClr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2267744" y="2276872"/>
            <a:ext cx="864096" cy="16561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2123728" y="2276872"/>
            <a:ext cx="1008112" cy="165618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2060848"/>
            <a:ext cx="1644425" cy="2403848"/>
          </a:xfrm>
          <a:prstGeom prst="rect">
            <a:avLst/>
          </a:prstGeom>
          <a:noFill/>
          <a:ln w="9525">
            <a:solidFill>
              <a:schemeClr val="accent4">
                <a:lumMod val="10000"/>
              </a:schemeClr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2348880"/>
            <a:ext cx="2520280" cy="1872208"/>
          </a:xfrm>
          <a:prstGeom prst="rect">
            <a:avLst/>
          </a:prstGeom>
          <a:noFill/>
          <a:ln w="9525">
            <a:solidFill>
              <a:schemeClr val="accent4">
                <a:lumMod val="10000"/>
              </a:schemeClr>
            </a:solidFill>
            <a:miter lim="800000"/>
            <a:headEnd/>
            <a:tailEnd/>
          </a:ln>
        </p:spPr>
      </p:pic>
      <p:sp>
        <p:nvSpPr>
          <p:cNvPr id="19" name="Прямоугольник 18"/>
          <p:cNvSpPr/>
          <p:nvPr/>
        </p:nvSpPr>
        <p:spPr>
          <a:xfrm>
            <a:off x="6228184" y="2492896"/>
            <a:ext cx="770384" cy="432048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7740352" y="2276872"/>
            <a:ext cx="74892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9600" dirty="0" smtClean="0">
                <a:solidFill>
                  <a:schemeClr val="accent4">
                    <a:lumMod val="10000"/>
                  </a:schemeClr>
                </a:solidFill>
              </a:rPr>
              <a:t>т</a:t>
            </a:r>
            <a:endParaRPr lang="ru-RU" sz="96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91680" y="5013176"/>
            <a:ext cx="5297284" cy="144655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tt-RU" sz="8800" b="1" cap="all" dirty="0" smtClean="0">
                <a:ln w="0"/>
                <a:solidFill>
                  <a:schemeClr val="tx2"/>
                </a:solidFill>
                <a:effectLst>
                  <a:reflection blurRad="12700" stA="50000" endPos="50000" dist="5000" dir="5400000" sy="-100000" rotWithShape="0"/>
                </a:effectLst>
              </a:rPr>
              <a:t>Сыйфат</a:t>
            </a:r>
            <a:endParaRPr lang="ru-RU" sz="8800" b="1" cap="all" dirty="0">
              <a:ln w="0"/>
              <a:solidFill>
                <a:schemeClr val="tx2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Tc-aPhPhAS6tu-45hqBTVZ3h_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85"/>
            <a:ext cx="9144000" cy="683301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536" y="1202422"/>
            <a:ext cx="83529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4000" kern="0" dirty="0" smtClean="0">
                <a:solidFill>
                  <a:srgbClr val="0000A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Бирем: </a:t>
            </a:r>
          </a:p>
          <a:p>
            <a:r>
              <a:rPr lang="tt-RU" sz="4000" kern="0" dirty="0" smtClean="0">
                <a:solidFill>
                  <a:srgbClr val="0000A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сыйфатларны 4 дәрәҗәгә куеп яз</a:t>
            </a:r>
            <a:endParaRPr lang="ru-RU" sz="4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9552" y="2852936"/>
            <a:ext cx="281064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dirty="0" err="1" smtClean="0">
                <a:solidFill>
                  <a:srgbClr val="FF0000"/>
                </a:solidFill>
              </a:rPr>
              <a:t>салкын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97350" y="3896465"/>
            <a:ext cx="94929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000" dirty="0" err="1">
                <a:solidFill>
                  <a:srgbClr val="FF0000"/>
                </a:solidFill>
              </a:rPr>
              <a:t>ак</a:t>
            </a:r>
            <a:endParaRPr lang="ru-RU" sz="6000" dirty="0">
              <a:solidFill>
                <a:srgbClr val="FF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44208" y="4864172"/>
            <a:ext cx="182229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sz="6000" dirty="0">
                <a:solidFill>
                  <a:srgbClr val="FF0000"/>
                </a:solidFill>
              </a:rPr>
              <a:t>усал</a:t>
            </a:r>
            <a:endParaRPr lang="ru-RU" sz="6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555886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" y="-93278"/>
            <a:ext cx="9144000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69468" y="548879"/>
            <a:ext cx="511256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tt-RU" sz="4400" kern="0" dirty="0" smtClean="0">
                <a:solidFill>
                  <a:srgbClr val="0000A4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Тикшерәбез</a:t>
            </a:r>
            <a:endParaRPr lang="ru-RU" sz="4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88492" y="1916832"/>
            <a:ext cx="903649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Салкын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   </a:t>
            </a:r>
            <a:r>
              <a:rPr lang="ru-RU" sz="2800" b="1" dirty="0" err="1">
                <a:solidFill>
                  <a:srgbClr val="FF0000"/>
                </a:solidFill>
                <a:ea typeface="Calibri"/>
                <a:cs typeface="Times New Roman"/>
              </a:rPr>
              <a:t>Салкынрак</a:t>
            </a:r>
            <a: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  Сап-</a:t>
            </a:r>
            <a:r>
              <a:rPr lang="ru-RU" sz="28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салкын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  </a:t>
            </a:r>
            <a:r>
              <a:rPr lang="ru-RU" sz="2800" b="1" dirty="0" err="1">
                <a:solidFill>
                  <a:srgbClr val="FF0000"/>
                </a:solidFill>
                <a:ea typeface="Calibri"/>
                <a:cs typeface="Times New Roman"/>
              </a:rPr>
              <a:t>Салкынча</a:t>
            </a:r>
            <a: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6280" y="2564904"/>
            <a:ext cx="82809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 smtClean="0">
              <a:solidFill>
                <a:srgbClr val="FF0000"/>
              </a:solidFill>
              <a:ea typeface="Calibri"/>
              <a:cs typeface="Times New Roman"/>
            </a:endParaRPr>
          </a:p>
          <a:p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Ак          </a:t>
            </a:r>
            <a:r>
              <a:rPr lang="ru-RU" sz="2800" b="1" dirty="0" err="1">
                <a:solidFill>
                  <a:srgbClr val="FF0000"/>
                </a:solidFill>
                <a:ea typeface="Calibri"/>
                <a:cs typeface="Times New Roman"/>
              </a:rPr>
              <a:t>Аграк</a:t>
            </a:r>
            <a: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              Ап-</a:t>
            </a:r>
            <a:r>
              <a:rPr lang="ru-RU" sz="28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ак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               </a:t>
            </a:r>
            <a:r>
              <a:rPr lang="ru-RU" sz="28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Аксыл</a:t>
            </a:r>
            <a: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</a:br>
            <a: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79488" y="4715192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solidFill>
                  <a:srgbClr val="FF0000"/>
                </a:solidFill>
                <a:ea typeface="Calibri"/>
                <a:cs typeface="Times New Roman"/>
              </a:rPr>
              <a:t>Усал</a:t>
            </a:r>
            <a: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        </a:t>
            </a:r>
            <a:r>
              <a:rPr lang="ru-RU" sz="28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Усалрак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        </a:t>
            </a:r>
            <a:r>
              <a:rPr lang="ru-RU" sz="28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Бик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ea typeface="Calibri"/>
                <a:cs typeface="Times New Roman"/>
              </a:rPr>
              <a:t>усал</a:t>
            </a:r>
            <a:r>
              <a:rPr lang="ru-RU" sz="2800" b="1" dirty="0" smtClean="0">
                <a:solidFill>
                  <a:srgbClr val="FF0000"/>
                </a:solidFill>
                <a:ea typeface="Calibri"/>
                <a:cs typeface="Times New Roman"/>
              </a:rPr>
              <a:t>           ----?----</a:t>
            </a:r>
            <a: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  <a:t/>
            </a:r>
            <a:br>
              <a:rPr lang="ru-RU" sz="2800" b="1" dirty="0">
                <a:solidFill>
                  <a:srgbClr val="FF0000"/>
                </a:solidFill>
                <a:ea typeface="Calibri"/>
                <a:cs typeface="Times New Roman"/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8" name="Записанный звук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5696" y="55904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329746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2782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813"/>
            <a:ext cx="9144000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403648" y="1268759"/>
            <a:ext cx="734181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Карточка </a:t>
            </a:r>
            <a:r>
              <a:rPr lang="ru-RU" sz="4400" b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№1 </a:t>
            </a:r>
            <a:r>
              <a:rPr lang="ru-RU" sz="4400" b="1" dirty="0" err="1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Антонимнар</a:t>
            </a:r>
            <a:r>
              <a:rPr lang="ru-RU" sz="4400" b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r>
              <a:rPr lang="ru-RU" sz="4400" b="1" dirty="0" err="1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яз</a:t>
            </a:r>
            <a:r>
              <a:rPr lang="ru-RU" b="1" dirty="0" smtClean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67544" y="2492896"/>
            <a:ext cx="67930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Кышын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көн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кыска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ә </a:t>
            </a:r>
            <a:r>
              <a:rPr lang="ru-RU" sz="4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төн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... </a:t>
            </a:r>
            <a:endParaRPr lang="ru-RU" sz="40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3244334"/>
            <a:ext cx="61206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Җәен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көн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40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аяз</a:t>
            </a:r>
            <a:r>
              <a:rPr lang="ru-RU" sz="4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 ә </a:t>
            </a:r>
            <a:r>
              <a:rPr lang="ru-RU" sz="40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көзен</a:t>
            </a:r>
            <a:r>
              <a:rPr lang="ru-RU" sz="4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…   </a:t>
            </a:r>
            <a:endParaRPr lang="ru-RU" sz="40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7264" y="4293096"/>
            <a:ext cx="54615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Китап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калын</a:t>
            </a:r>
            <a:r>
              <a:rPr lang="ru-RU" sz="36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, ә </a:t>
            </a:r>
            <a:r>
              <a:rPr lang="ru-RU" sz="3600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дәфтәр</a:t>
            </a:r>
            <a:r>
              <a:rPr lang="ru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….. 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628235" y="2492896"/>
            <a:ext cx="139248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40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озын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34648" y="3281640"/>
            <a:ext cx="237966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40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болытлы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428812" y="4253507"/>
            <a:ext cx="1684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4000" dirty="0" smtClean="0">
                <a:solidFill>
                  <a:srgbClr val="FF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юка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543528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Tc-aPhPhAS6tu-45hqBTVZ3h_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85"/>
            <a:ext cx="9144000" cy="68330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510588" cy="1325563"/>
          </a:xfrm>
        </p:spPr>
        <p:txBody>
          <a:bodyPr/>
          <a:lstStyle/>
          <a:p>
            <a:r>
              <a:rPr lang="tt-RU" dirty="0" smtClean="0"/>
              <a:t>Хәтереңдә калдымы?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540750" cy="4422775"/>
          </a:xfrm>
        </p:spPr>
        <p:txBody>
          <a:bodyPr/>
          <a:lstStyle/>
          <a:p>
            <a:r>
              <a:rPr lang="tt-RU" dirty="0" smtClean="0"/>
              <a:t>Бүгенге дәрестә нинди тема үттек?</a:t>
            </a:r>
          </a:p>
          <a:p>
            <a:r>
              <a:rPr lang="tt-RU" dirty="0" smtClean="0"/>
              <a:t> Сыйфатлар нәрсәне белдерә?</a:t>
            </a:r>
          </a:p>
          <a:p>
            <a:r>
              <a:rPr lang="tt-RU" dirty="0" smtClean="0"/>
              <a:t>Аның сораулары нинди?</a:t>
            </a:r>
          </a:p>
          <a:p>
            <a:r>
              <a:rPr lang="tt-RU" dirty="0" smtClean="0"/>
              <a:t>Сыйфат ачыклаган исем ничек атала?</a:t>
            </a:r>
          </a:p>
          <a:p>
            <a:r>
              <a:rPr lang="tt-RU" dirty="0" smtClean="0"/>
              <a:t>Сыйфат предметның нинди билгеләрен белдерә? </a:t>
            </a:r>
          </a:p>
          <a:p>
            <a:r>
              <a:rPr lang="tt-RU" dirty="0" smtClean="0"/>
              <a:t>Сыйфатның ничә дәрәҗәсе бар?</a:t>
            </a:r>
          </a:p>
          <a:p>
            <a:pPr>
              <a:buNone/>
            </a:pPr>
            <a:r>
              <a:rPr lang="tt-RU" dirty="0" smtClean="0"/>
              <a:t>  </a:t>
            </a: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Tc-aPhPhAS6tu-45hqBTVZ3h_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12" y="51501"/>
            <a:ext cx="9144000" cy="68330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Өй эше: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625" y="1230105"/>
            <a:ext cx="8540750" cy="3279016"/>
          </a:xfrm>
        </p:spPr>
        <p:txBody>
          <a:bodyPr/>
          <a:lstStyle/>
          <a:p>
            <a:pPr marL="0" indent="0">
              <a:buNone/>
            </a:pPr>
            <a:r>
              <a:rPr lang="tt-RU" sz="24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1.Текст өстендә </a:t>
            </a:r>
            <a:r>
              <a:rPr lang="tt-RU" sz="2400" b="1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эш.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Сыйфатларны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тап.</a:t>
            </a:r>
            <a:br>
              <a:rPr lang="ru-RU" sz="2400" b="1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  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Менә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салкын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кыш та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килеп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җитте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Бөтен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җирне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ап-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кар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каплады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b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Кешеләр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җылы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киемнәрен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киделәр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Агачлар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күлмәк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кигән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кебек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утыралар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 Кыш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көне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кошларга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да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салкын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Аларга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ризык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табуы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бик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авыр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Кешеләр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аларга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ярдәм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итәләр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: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җимлекләр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ясыйлар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җим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салалар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b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Менә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урман.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Кышкы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урман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бик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матур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!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Тып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-тын.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Анда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каен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усак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</a:t>
            </a:r>
            <a:b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нарат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чыршы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имән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агачлары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үсә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 Ә кар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өстендә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җәнлек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эзләре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күре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-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нә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Урманда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усал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бүре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хәйләкәр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төлке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куркак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куян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матур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тиен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,</a:t>
            </a:r>
            <a:b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зур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пошилар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да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яши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b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    </a:t>
            </a:r>
            <a:r>
              <a:rPr lang="ru-RU" sz="2000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Кышын</a:t>
            </a:r>
            <a:r>
              <a:rPr lang="ru-RU" sz="2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җәнлекләргә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авыр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Кешеләр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аларга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ярдәм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итәргә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000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тиешләр</a:t>
            </a: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b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/>
            </a:r>
            <a:br>
              <a:rPr lang="ru-RU" sz="2000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</a:br>
            <a:r>
              <a:rPr lang="ru-RU" sz="2000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2. </a:t>
            </a:r>
            <a:r>
              <a:rPr lang="ru-RU" sz="2400" b="1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Текстан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2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сыйфатны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4 </a:t>
            </a:r>
            <a:r>
              <a:rPr lang="ru-RU" sz="2400" b="1" dirty="0" err="1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төрле</a:t>
            </a:r>
            <a:r>
              <a:rPr lang="ru-RU" sz="2400" b="1" dirty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дәрәҗәгә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куеп</a:t>
            </a:r>
            <a:r>
              <a:rPr lang="ru-RU" sz="2400" b="1" dirty="0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0000"/>
                </a:solidFill>
                <a:effectLst/>
                <a:latin typeface="Times New Roman" pitchFamily="18" charset="0"/>
                <a:ea typeface="Calibri"/>
                <a:cs typeface="Times New Roman" pitchFamily="18" charset="0"/>
              </a:rPr>
              <a:t>яз</a:t>
            </a:r>
            <a:endParaRPr lang="ru-RU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Picture 7" descr="Картинка 46 из 136000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4941168"/>
            <a:ext cx="2100685" cy="172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Tc-aPhPhAS6tu-45hqBTVZ3h_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85"/>
            <a:ext cx="9144000" cy="68330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510588" cy="3272408"/>
          </a:xfrm>
          <a:scene3d>
            <a:camera prst="obliqueTopRight"/>
            <a:lightRig rig="threePt" dir="t"/>
          </a:scene3d>
        </p:spPr>
        <p:txBody>
          <a:bodyPr>
            <a:prstTxWarp prst="textSlantUp">
              <a:avLst/>
            </a:prstTxWarp>
          </a:bodyPr>
          <a:lstStyle/>
          <a:p>
            <a:r>
              <a:rPr lang="tt-RU" sz="8000" dirty="0" smtClean="0"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</a:rPr>
              <a:t>Уңышлар сезгә!</a:t>
            </a:r>
            <a:endParaRPr lang="ru-RU" sz="8000" dirty="0"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Ме</a:t>
            </a:r>
            <a:endParaRPr lang="ru-RU" dirty="0"/>
          </a:p>
        </p:txBody>
      </p:sp>
      <p:pic>
        <p:nvPicPr>
          <p:cNvPr id="6" name="Рисунок 5" descr="527165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Скругленный прямоугольник 6"/>
          <p:cNvSpPr/>
          <p:nvPr/>
        </p:nvSpPr>
        <p:spPr>
          <a:xfrm>
            <a:off x="1547664" y="-243408"/>
            <a:ext cx="6408712" cy="295232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tt-RU" sz="360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</a:rPr>
              <a:t>Менә     ...      болын. Болында   ..., ...    чәчәкләр үсә, ...       күбәләкләр оча. ...       күктә кошлар сайрый. </a:t>
            </a:r>
            <a:endParaRPr lang="ru-RU" sz="3600" dirty="0">
              <a:solidFill>
                <a:schemeClr val="tx2">
                  <a:lumMod val="60000"/>
                  <a:lumOff val="40000"/>
                </a:schemeClr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1520" y="68580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0" y="6211669"/>
            <a:ext cx="2915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600" dirty="0" smtClean="0">
                <a:solidFill>
                  <a:schemeClr val="bg1"/>
                </a:solidFill>
              </a:rPr>
              <a:t>Сыйфатлар:</a:t>
            </a:r>
            <a:r>
              <a:rPr lang="tt-RU" sz="36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endParaRPr lang="ru-RU" sz="3600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27784" y="6211669"/>
            <a:ext cx="1846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600" dirty="0" smtClean="0">
                <a:solidFill>
                  <a:srgbClr val="FFC000"/>
                </a:solidFill>
              </a:rPr>
              <a:t>ак,сары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99992" y="6257835"/>
            <a:ext cx="155632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600" dirty="0" smtClean="0">
                <a:solidFill>
                  <a:srgbClr val="FFC000"/>
                </a:solidFill>
              </a:rPr>
              <a:t>кичәге</a:t>
            </a:r>
          </a:p>
          <a:p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12160" y="6211669"/>
            <a:ext cx="15888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600" dirty="0" smtClean="0">
                <a:solidFill>
                  <a:srgbClr val="FFC000"/>
                </a:solidFill>
              </a:rPr>
              <a:t>зәңгәр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524328" y="6211669"/>
            <a:ext cx="14192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600" dirty="0" smtClean="0">
                <a:solidFill>
                  <a:srgbClr val="FFC000"/>
                </a:solidFill>
              </a:rPr>
              <a:t>төрле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55976" y="6488668"/>
            <a:ext cx="28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b="1" dirty="0" smtClean="0">
                <a:solidFill>
                  <a:srgbClr val="FFC000"/>
                </a:solidFill>
              </a:rPr>
              <a:t>,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68144" y="6488668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b="1" dirty="0" smtClean="0">
                <a:solidFill>
                  <a:srgbClr val="FFC000"/>
                </a:solidFill>
              </a:rPr>
              <a:t>,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80312" y="6488668"/>
            <a:ext cx="2487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b="1" dirty="0" smtClean="0">
                <a:solidFill>
                  <a:srgbClr val="FFC000"/>
                </a:solidFill>
              </a:rPr>
              <a:t>,</a:t>
            </a:r>
            <a:endParaRPr lang="ru-RU" b="1" dirty="0">
              <a:solidFill>
                <a:srgbClr val="FFC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1560" y="2996952"/>
            <a:ext cx="57068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b="1" dirty="0" smtClean="0">
                <a:solidFill>
                  <a:schemeClr val="accent4">
                    <a:lumMod val="10000"/>
                  </a:schemeClr>
                </a:solidFill>
              </a:rPr>
              <a:t>Ул нинди сорауларга җавап бирә ?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11560" y="3501008"/>
            <a:ext cx="57727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b="1" dirty="0" smtClean="0">
                <a:solidFill>
                  <a:schemeClr val="accent4">
                    <a:lumMod val="10000"/>
                  </a:schemeClr>
                </a:solidFill>
              </a:rPr>
              <a:t>Алар нинди сүз төркемен ачыклый?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1560" y="3933056"/>
            <a:ext cx="48886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b="1" dirty="0" smtClean="0">
                <a:solidFill>
                  <a:schemeClr val="accent4">
                    <a:lumMod val="10000"/>
                  </a:schemeClr>
                </a:solidFill>
              </a:rPr>
              <a:t>Сыйфатлар нәрсәне белдерә?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11560" y="2564904"/>
            <a:ext cx="6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400" b="1" dirty="0" smtClean="0">
                <a:solidFill>
                  <a:schemeClr val="accent4">
                    <a:lumMod val="10000"/>
                  </a:schemeClr>
                </a:solidFill>
              </a:rPr>
              <a:t>Сөйләмдә сыйфатлар ни өчен кирәк?</a:t>
            </a:r>
            <a:endParaRPr lang="ru-RU" sz="2400" b="1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3568" y="2636912"/>
            <a:ext cx="6768752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400" dirty="0" err="1" smtClean="0">
                <a:solidFill>
                  <a:schemeClr val="accent4">
                    <a:lumMod val="10000"/>
                  </a:schemeClr>
                </a:solidFill>
              </a:rPr>
              <a:t>Сыйфат</a:t>
            </a: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</a:rPr>
              <a:t> </a:t>
            </a:r>
            <a:r>
              <a:rPr lang="ru-RU" sz="2400" dirty="0" err="1" smtClean="0">
                <a:solidFill>
                  <a:schemeClr val="accent4">
                    <a:lumMod val="10000"/>
                  </a:schemeClr>
                </a:solidFill>
              </a:rPr>
              <a:t>сөйләмне матурлый</a:t>
            </a: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</a:rPr>
              <a:t>, </a:t>
            </a:r>
            <a:r>
              <a:rPr lang="ru-RU" sz="2400" dirty="0" err="1" smtClean="0">
                <a:solidFill>
                  <a:schemeClr val="accent4">
                    <a:lumMod val="10000"/>
                  </a:schemeClr>
                </a:solidFill>
              </a:rPr>
              <a:t>тулыландыра</a:t>
            </a:r>
            <a:r>
              <a:rPr lang="ru-RU" sz="2400" dirty="0" smtClean="0">
                <a:solidFill>
                  <a:schemeClr val="accent4">
                    <a:lumMod val="10000"/>
                  </a:schemeClr>
                </a:solidFill>
              </a:rPr>
              <a:t>.</a:t>
            </a:r>
            <a:endParaRPr lang="ru-RU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83568" y="3068960"/>
            <a:ext cx="6768752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t-RU" sz="2400" dirty="0" smtClean="0">
                <a:solidFill>
                  <a:schemeClr val="accent4">
                    <a:lumMod val="10000"/>
                  </a:schemeClr>
                </a:solidFill>
              </a:rPr>
              <a:t>Ул нинди? кайсы? сорауларына җавап бирә.</a:t>
            </a:r>
            <a:endParaRPr lang="ru-RU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83568" y="3501008"/>
            <a:ext cx="8460432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tt-RU" sz="2400" dirty="0" smtClean="0">
                <a:solidFill>
                  <a:schemeClr val="accent4">
                    <a:lumMod val="10000"/>
                  </a:schemeClr>
                </a:solidFill>
              </a:rPr>
              <a:t>Сыйфат исемне ачыклап килә.Ул исем – сыйфатланмыш.</a:t>
            </a:r>
            <a:endParaRPr lang="ru-RU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3568" y="3933056"/>
            <a:ext cx="5144165" cy="46166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tt-RU" sz="2400" dirty="0" smtClean="0">
                <a:solidFill>
                  <a:schemeClr val="accent4">
                    <a:lumMod val="10000"/>
                  </a:schemeClr>
                </a:solidFill>
              </a:rPr>
              <a:t>Ул предметның билгесен белдерә.</a:t>
            </a:r>
            <a:endParaRPr lang="ru-RU" sz="2400" dirty="0">
              <a:solidFill>
                <a:schemeClr val="accent4">
                  <a:lumMod val="1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0.01041 L -0.15416 -0.899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-4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39 -0.01064 L 0.12083 -0.81962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0" y="-4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81 -0.01064 L -0.54219 -0.73567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700" y="-36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60777E-6 L -0.48837 -0.65171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400" y="-32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 tmFilter="0,0; .5, 1; 1, 1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7" grpId="0"/>
      <p:bldP spid="18" grpId="0"/>
      <p:bldP spid="19" grpId="0"/>
      <p:bldP spid="20" grpId="0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c-aPhPhAS6tu-45hqBTVZ3h_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85"/>
            <a:ext cx="9144000" cy="680803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0"/>
            <a:ext cx="7772400" cy="1412776"/>
          </a:xfrm>
        </p:spPr>
        <p:txBody>
          <a:bodyPr/>
          <a:lstStyle/>
          <a:p>
            <a:r>
              <a:rPr lang="tt-RU" sz="6600" dirty="0" smtClean="0"/>
              <a:t>Кагыйдә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412776"/>
            <a:ext cx="6696744" cy="3240360"/>
          </a:xfrm>
        </p:spPr>
        <p:txBody>
          <a:bodyPr/>
          <a:lstStyle/>
          <a:p>
            <a:pPr algn="l">
              <a:buFont typeface="Wingdings" pitchFamily="2" charset="2"/>
              <a:buChar char="§"/>
            </a:pPr>
            <a:r>
              <a:rPr lang="tt-RU" dirty="0" smtClean="0"/>
              <a:t>Сыйфат предметның   ...       белдерә. Ул  ...          сорауларына җавап бирә.</a:t>
            </a:r>
          </a:p>
          <a:p>
            <a:pPr algn="l">
              <a:buFont typeface="Wingdings" pitchFamily="2" charset="2"/>
              <a:buChar char="§"/>
            </a:pPr>
            <a:r>
              <a:rPr lang="tt-RU" dirty="0" smtClean="0"/>
              <a:t>Сыйфат ачыклаган исем     ...                </a:t>
            </a:r>
          </a:p>
          <a:p>
            <a:pPr algn="l"/>
            <a:r>
              <a:rPr lang="tt-RU" dirty="0" smtClean="0"/>
              <a:t>            дип атала.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3573016"/>
            <a:ext cx="11801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b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мыш</a:t>
            </a:r>
            <a:endParaRPr lang="ru-RU" sz="3200" dirty="0"/>
          </a:p>
        </p:txBody>
      </p:sp>
      <p:sp>
        <p:nvSpPr>
          <p:cNvPr id="5" name="TextBox 4"/>
          <p:cNvSpPr txBox="1"/>
          <p:nvPr/>
        </p:nvSpPr>
        <p:spPr>
          <a:xfrm>
            <a:off x="5364088" y="1412776"/>
            <a:ext cx="25922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билгесен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2" y="1916832"/>
            <a:ext cx="3550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t-RU" sz="3200" b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нинди? кайсы?  </a:t>
            </a:r>
            <a:endParaRPr lang="ru-RU" sz="3200" b="1" dirty="0">
              <a:ln w="17780" cmpd="sng">
                <a:solidFill>
                  <a:schemeClr val="tx2"/>
                </a:solidFill>
                <a:prstDash val="solid"/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40152" y="2996952"/>
            <a:ext cx="2739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b="1" dirty="0" smtClean="0">
                <a:ln w="17780" cmpd="sng">
                  <a:solidFill>
                    <a:schemeClr val="tx2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сыйфатлан-</a:t>
            </a:r>
            <a:endParaRPr lang="ru-RU" sz="3200" b="1" dirty="0">
              <a:ln w="17780" cmpd="sng">
                <a:solidFill>
                  <a:schemeClr val="tx2"/>
                </a:solidFill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3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 descr="Tc-aPhPhAS6tu-45hqBTVZ3h_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85"/>
            <a:ext cx="9144000" cy="68330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243408"/>
            <a:ext cx="8510588" cy="1325563"/>
          </a:xfrm>
        </p:spPr>
        <p:txBody>
          <a:bodyPr/>
          <a:lstStyle/>
          <a:p>
            <a:r>
              <a:rPr lang="tt-RU" dirty="0" smtClean="0"/>
              <a:t>Табышмакларның җавабын 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908720"/>
            <a:ext cx="8540750" cy="4422775"/>
          </a:xfrm>
        </p:spPr>
        <p:txBody>
          <a:bodyPr/>
          <a:lstStyle/>
          <a:p>
            <a:r>
              <a:rPr lang="tt-RU" dirty="0" smtClean="0"/>
              <a:t>                                       йомгак </a:t>
            </a:r>
          </a:p>
          <a:p>
            <a:pPr>
              <a:buNone/>
            </a:pPr>
            <a:r>
              <a:rPr lang="tt-RU" dirty="0" smtClean="0"/>
              <a:t>   Йөгереп йөри чирәмдә.</a:t>
            </a:r>
          </a:p>
          <a:p>
            <a:pPr>
              <a:buNone/>
            </a:pPr>
            <a:endParaRPr lang="tt-RU" dirty="0" smtClean="0"/>
          </a:p>
          <a:p>
            <a:r>
              <a:rPr lang="tt-RU" dirty="0" smtClean="0"/>
              <a:t>Үзе               , тәме              . </a:t>
            </a:r>
          </a:p>
          <a:p>
            <a:endParaRPr lang="tt-RU" dirty="0" smtClean="0"/>
          </a:p>
          <a:p>
            <a:r>
              <a:rPr lang="tt-RU" dirty="0" smtClean="0"/>
              <a:t>                генә эт</a:t>
            </a:r>
          </a:p>
          <a:p>
            <a:pPr>
              <a:buNone/>
            </a:pPr>
            <a:r>
              <a:rPr lang="tt-RU" dirty="0" smtClean="0"/>
              <a:t>   Өрми дә, җибәрми дә.</a:t>
            </a:r>
          </a:p>
          <a:p>
            <a:endParaRPr lang="tt-RU" dirty="0" smtClean="0"/>
          </a:p>
          <a:p>
            <a:r>
              <a:rPr lang="tt-RU" dirty="0" smtClean="0"/>
              <a:t> Үзе           , үзе</a:t>
            </a:r>
          </a:p>
          <a:p>
            <a:pPr>
              <a:buNone/>
            </a:pPr>
            <a:r>
              <a:rPr lang="tt-RU" dirty="0" smtClean="0"/>
              <a:t>   Урманда яши,сарыклар ашый. </a:t>
            </a:r>
          </a:p>
          <a:p>
            <a:pPr>
              <a:buNone/>
            </a:pPr>
            <a:endParaRPr lang="tt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1" descr="thumbnailн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1052736"/>
            <a:ext cx="1820351" cy="1334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60232" y="2492896"/>
            <a:ext cx="1803685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0" y="0"/>
            <a:ext cx="9144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Сыйфатларны табыгыз, алар предметларның нинди билгеләрен белдерәләр?</a:t>
            </a:r>
            <a:endParaRPr lang="ru-RU" sz="3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C:\Users\Рамиля\Desktop\pictures\Животные\042074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5877" y="5445224"/>
            <a:ext cx="2144291" cy="141277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95536" y="1268760"/>
            <a:ext cx="17940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формасын,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712" y="1268760"/>
            <a:ext cx="20730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физик</a:t>
            </a:r>
            <a:r>
              <a:rPr lang="tt-RU" sz="2400" dirty="0" smtClean="0">
                <a:solidFill>
                  <a:schemeClr val="bg1"/>
                </a:solidFill>
              </a:rPr>
              <a:t> </a:t>
            </a:r>
            <a:r>
              <a:rPr lang="tt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хәлен,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1920" y="1268760"/>
            <a:ext cx="1077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төсен.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75656" y="3212976"/>
            <a:ext cx="17091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формасын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11960" y="3212976"/>
            <a:ext cx="10502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тәмен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83568" y="4221088"/>
            <a:ext cx="13773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күләмен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475656" y="5949280"/>
            <a:ext cx="1077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төсен,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491880" y="5949280"/>
            <a:ext cx="19992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характерын.</a:t>
            </a:r>
            <a:endParaRPr lang="ru-RU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8" name="Рисунок 17" descr="i (2)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660232" y="3789040"/>
            <a:ext cx="2016224" cy="151216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611560" y="908720"/>
            <a:ext cx="1800200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tt-RU" sz="3200" b="1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Йомры</a:t>
            </a:r>
            <a:endParaRPr lang="ru-RU" sz="3200" b="1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851920" y="908720"/>
            <a:ext cx="1246047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/>
          <a:p>
            <a:r>
              <a:rPr lang="ru-RU" sz="3200" b="1" dirty="0" err="1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сары</a:t>
            </a:r>
            <a:endParaRPr lang="ru-RU" sz="3200" b="1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123728" y="908720"/>
            <a:ext cx="1758238" cy="5847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rtlCol="0">
            <a:spAutoFit/>
            <a:sp3d extrusionH="57150">
              <a:bevelT w="38100" h="38100" prst="angle"/>
            </a:sp3d>
          </a:bodyPr>
          <a:lstStyle/>
          <a:p>
            <a:r>
              <a:rPr lang="tt-RU" sz="3200" b="1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йомшак</a:t>
            </a:r>
            <a:endParaRPr lang="ru-RU" sz="3200" b="1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331640" y="2708920"/>
            <a:ext cx="1734193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3200" b="1" dirty="0" err="1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шардай</a:t>
            </a:r>
            <a:endParaRPr lang="ru-RU" sz="3200" b="1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139952" y="2708920"/>
            <a:ext cx="1667444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3200" b="1" dirty="0" err="1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балдай</a:t>
            </a:r>
            <a:endParaRPr lang="ru-RU" sz="3200" b="1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83568" y="3861048"/>
            <a:ext cx="1799916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ru-RU" sz="3200" b="1" dirty="0" err="1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Кечкен</a:t>
            </a:r>
            <a:r>
              <a:rPr lang="tt-RU" sz="3200" b="1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ә</a:t>
            </a:r>
            <a:endParaRPr lang="ru-RU" sz="3200" b="1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403648" y="5589240"/>
            <a:ext cx="1263487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tt-RU" sz="3200" b="1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соры</a:t>
            </a:r>
            <a:endParaRPr lang="ru-RU" sz="3200" b="1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563888" y="5589240"/>
            <a:ext cx="1237455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r>
              <a:rPr lang="tt-RU" sz="3200" b="1" dirty="0" smtClean="0">
                <a:ln w="12700">
                  <a:solidFill>
                    <a:schemeClr val="tx1">
                      <a:lumMod val="50000"/>
                    </a:schemeClr>
                  </a:solidFill>
                  <a:prstDash val="solid"/>
                </a:ln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усал,</a:t>
            </a:r>
            <a:endParaRPr lang="ru-RU" sz="3200" b="1" dirty="0">
              <a:ln w="12700">
                <a:solidFill>
                  <a:schemeClr val="tx1">
                    <a:lumMod val="50000"/>
                  </a:schemeClr>
                </a:solidFill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2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Tc-aPhPhAS6tu-45hqBTVZ3h_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85"/>
            <a:ext cx="9144000" cy="68330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Сыйфат предметның төрле билгесен белдерә: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76400"/>
            <a:ext cx="8964488" cy="4422775"/>
          </a:xfrm>
        </p:spPr>
        <p:txBody>
          <a:bodyPr/>
          <a:lstStyle/>
          <a:p>
            <a:r>
              <a:rPr lang="tt-RU" dirty="0" smtClean="0"/>
              <a:t>            (</a:t>
            </a:r>
            <a:r>
              <a:rPr lang="tt-RU" dirty="0" smtClean="0">
                <a:solidFill>
                  <a:schemeClr val="accent1"/>
                </a:solidFill>
              </a:rPr>
              <a:t>соры</a:t>
            </a:r>
            <a:r>
              <a:rPr lang="tt-RU" dirty="0" smtClean="0">
                <a:solidFill>
                  <a:schemeClr val="bg2"/>
                </a:solidFill>
              </a:rPr>
              <a:t> </a:t>
            </a:r>
            <a:r>
              <a:rPr lang="tt-RU" dirty="0" smtClean="0"/>
              <a:t>бүре, </a:t>
            </a:r>
            <a:r>
              <a:rPr lang="tt-RU" dirty="0" smtClean="0">
                <a:solidFill>
                  <a:schemeClr val="accent1"/>
                </a:solidFill>
              </a:rPr>
              <a:t>ак</a:t>
            </a:r>
            <a:r>
              <a:rPr lang="tt-RU" dirty="0" smtClean="0"/>
              <a:t> чәчәк),</a:t>
            </a:r>
          </a:p>
          <a:p>
            <a:r>
              <a:rPr lang="tt-RU" dirty="0" smtClean="0"/>
              <a:t>            (</a:t>
            </a:r>
            <a:r>
              <a:rPr lang="tt-RU" dirty="0" smtClean="0">
                <a:solidFill>
                  <a:schemeClr val="accent1"/>
                </a:solidFill>
              </a:rPr>
              <a:t>баллы</a:t>
            </a:r>
            <a:r>
              <a:rPr lang="tt-RU" dirty="0" smtClean="0"/>
              <a:t> карбыз, </a:t>
            </a:r>
            <a:r>
              <a:rPr lang="tt-RU" dirty="0" smtClean="0">
                <a:solidFill>
                  <a:schemeClr val="accent1"/>
                </a:solidFill>
              </a:rPr>
              <a:t>тозлы</a:t>
            </a:r>
            <a:r>
              <a:rPr lang="tt-RU" dirty="0" smtClean="0"/>
              <a:t> кыяр),</a:t>
            </a:r>
          </a:p>
          <a:p>
            <a:r>
              <a:rPr lang="tt-RU" dirty="0" smtClean="0"/>
              <a:t>                    (</a:t>
            </a:r>
            <a:r>
              <a:rPr lang="tt-RU" dirty="0" smtClean="0">
                <a:solidFill>
                  <a:schemeClr val="accent1"/>
                </a:solidFill>
              </a:rPr>
              <a:t>йомры</a:t>
            </a:r>
            <a:r>
              <a:rPr lang="tt-RU" dirty="0" smtClean="0"/>
              <a:t> йомгак, </a:t>
            </a:r>
            <a:r>
              <a:rPr lang="tt-RU" dirty="0" smtClean="0">
                <a:solidFill>
                  <a:schemeClr val="accent1"/>
                </a:solidFill>
              </a:rPr>
              <a:t>шардай</a:t>
            </a:r>
            <a:r>
              <a:rPr lang="tt-RU" dirty="0" smtClean="0"/>
              <a:t> карбыз),</a:t>
            </a:r>
          </a:p>
          <a:p>
            <a:r>
              <a:rPr lang="tt-RU" dirty="0" smtClean="0"/>
              <a:t>               (</a:t>
            </a:r>
            <a:r>
              <a:rPr lang="tt-RU" dirty="0" smtClean="0">
                <a:solidFill>
                  <a:schemeClr val="accent1"/>
                </a:solidFill>
              </a:rPr>
              <a:t>зур</a:t>
            </a:r>
            <a:r>
              <a:rPr lang="tt-RU" dirty="0" smtClean="0"/>
              <a:t> өй, </a:t>
            </a:r>
            <a:r>
              <a:rPr lang="tt-RU" dirty="0" smtClean="0">
                <a:solidFill>
                  <a:schemeClr val="accent1"/>
                </a:solidFill>
              </a:rPr>
              <a:t>кечкенә</a:t>
            </a:r>
            <a:r>
              <a:rPr lang="tt-RU" dirty="0" smtClean="0"/>
              <a:t> эт),</a:t>
            </a:r>
          </a:p>
          <a:p>
            <a:r>
              <a:rPr lang="tt-RU" dirty="0" smtClean="0"/>
              <a:t>                     (</a:t>
            </a:r>
            <a:r>
              <a:rPr lang="tt-RU" dirty="0" smtClean="0">
                <a:solidFill>
                  <a:schemeClr val="accent1"/>
                </a:solidFill>
              </a:rPr>
              <a:t>усал</a:t>
            </a:r>
            <a:r>
              <a:rPr lang="tt-RU" dirty="0" smtClean="0"/>
              <a:t> бүре, </a:t>
            </a:r>
            <a:r>
              <a:rPr lang="tt-RU" dirty="0" smtClean="0">
                <a:solidFill>
                  <a:schemeClr val="accent1"/>
                </a:solidFill>
              </a:rPr>
              <a:t>акыллы</a:t>
            </a:r>
            <a:r>
              <a:rPr lang="tt-RU" dirty="0" smtClean="0"/>
              <a:t> бала),</a:t>
            </a:r>
          </a:p>
          <a:p>
            <a:r>
              <a:rPr lang="tt-RU" dirty="0" smtClean="0"/>
              <a:t>                      (</a:t>
            </a:r>
            <a:r>
              <a:rPr lang="tt-RU" dirty="0" smtClean="0">
                <a:solidFill>
                  <a:schemeClr val="accent1"/>
                </a:solidFill>
              </a:rPr>
              <a:t>йомшак</a:t>
            </a:r>
            <a:r>
              <a:rPr lang="tt-RU" dirty="0" smtClean="0"/>
              <a:t> чеби, </a:t>
            </a:r>
            <a:r>
              <a:rPr lang="tt-RU" dirty="0" smtClean="0">
                <a:solidFill>
                  <a:schemeClr val="accent1"/>
                </a:solidFill>
              </a:rPr>
              <a:t>каты</a:t>
            </a:r>
            <a:r>
              <a:rPr lang="tt-RU" dirty="0" smtClean="0"/>
              <a:t> такта).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39552" y="1700808"/>
            <a:ext cx="143500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tt-RU" sz="3200" b="1" spc="150" dirty="0" smtClean="0">
                <a:ln w="11430"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төсен</a:t>
            </a:r>
            <a:endParaRPr lang="ru-RU" sz="3200" b="1" spc="150" dirty="0">
              <a:ln w="11430"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2" y="2276872"/>
            <a:ext cx="1487908" cy="58477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tt-RU" sz="3200" b="1" spc="150" dirty="0" smtClean="0">
                <a:ln w="11430"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тәмен</a:t>
            </a:r>
            <a:endParaRPr lang="ru-RU" sz="3200" b="1" spc="150" dirty="0">
              <a:ln w="11430"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552" y="4581128"/>
            <a:ext cx="25875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физик хәлен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39552" y="2852936"/>
            <a:ext cx="29523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формасын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9552" y="3429000"/>
            <a:ext cx="177163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күләмен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4005064"/>
            <a:ext cx="241142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характерын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Tc-aPhPhAS6tu-45hqBTVZ3h_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4985"/>
            <a:ext cx="9144000" cy="68330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t-RU" dirty="0" smtClean="0"/>
              <a:t>Тиешле сыйфатларны куеп, мәкальләрне языгыз.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625" y="1676400"/>
            <a:ext cx="5854551" cy="4422775"/>
          </a:xfrm>
        </p:spPr>
        <p:txBody>
          <a:bodyPr/>
          <a:lstStyle/>
          <a:p>
            <a:r>
              <a:rPr lang="tt-RU" dirty="0" smtClean="0"/>
              <a:t>Ипи тоз - ... </a:t>
            </a:r>
          </a:p>
          <a:p>
            <a:r>
              <a:rPr lang="tt-RU" dirty="0" smtClean="0"/>
              <a:t>Тазалык - ...  </a:t>
            </a:r>
          </a:p>
          <a:p>
            <a:r>
              <a:rPr lang="tt-RU" dirty="0" smtClean="0"/>
              <a:t>Ил эче   ...  </a:t>
            </a:r>
          </a:p>
          <a:p>
            <a:r>
              <a:rPr lang="tt-RU" dirty="0" smtClean="0"/>
              <a:t>   ...   </a:t>
            </a:r>
            <a:r>
              <a:rPr lang="tt-RU" dirty="0" smtClean="0">
                <a:solidFill>
                  <a:schemeClr val="tx1">
                    <a:lumMod val="75000"/>
                  </a:schemeClr>
                </a:solidFill>
              </a:rPr>
              <a:t>сүз</a:t>
            </a:r>
            <a:r>
              <a:rPr lang="tt-RU" dirty="0" smtClean="0"/>
              <a:t> – </a:t>
            </a:r>
            <a:r>
              <a:rPr lang="tt-RU" dirty="0" smtClean="0">
                <a:solidFill>
                  <a:schemeClr val="tx1">
                    <a:lumMod val="75000"/>
                  </a:schemeClr>
                </a:solidFill>
              </a:rPr>
              <a:t>җан</a:t>
            </a:r>
            <a:r>
              <a:rPr lang="tt-RU" dirty="0" smtClean="0"/>
              <a:t> азыгы.</a:t>
            </a:r>
          </a:p>
          <a:p>
            <a:r>
              <a:rPr lang="tt-RU" dirty="0" smtClean="0"/>
              <a:t>   ...                 </a:t>
            </a:r>
          </a:p>
          <a:p>
            <a:pPr>
              <a:buNone/>
            </a:pPr>
            <a:endParaRPr lang="tt-RU" dirty="0" smtClean="0"/>
          </a:p>
          <a:p>
            <a:pPr>
              <a:buNone/>
            </a:pPr>
            <a:r>
              <a:rPr lang="tt-RU" dirty="0" smtClean="0">
                <a:ln>
                  <a:solidFill>
                    <a:sysClr val="windowText" lastClr="000000"/>
                  </a:solidFill>
                </a:ln>
              </a:rPr>
              <a:t>Сыйфатлар</a:t>
            </a:r>
            <a:r>
              <a:rPr lang="tt-RU" dirty="0" smtClean="0"/>
              <a:t>: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771800" y="5157192"/>
            <a:ext cx="12362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яхшы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660232" y="5157192"/>
            <a:ext cx="19144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китапсыз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16016" y="5157192"/>
            <a:ext cx="1612749" cy="58477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tt-RU" sz="3200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кошсыз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71800" y="5733256"/>
            <a:ext cx="135966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алтын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788024" y="5733256"/>
            <a:ext cx="107414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якты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04248" y="5733256"/>
            <a:ext cx="795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ln>
                  <a:solidFill>
                    <a:sysClr val="windowText" lastClr="000000"/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зур</a:t>
            </a:r>
            <a:endParaRPr lang="ru-RU" sz="3200" dirty="0">
              <a:ln>
                <a:solidFill>
                  <a:sysClr val="windowText" lastClr="000000"/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987824" y="1700808"/>
            <a:ext cx="942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йөз</a:t>
            </a:r>
            <a:r>
              <a:rPr lang="tt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275856" y="2276872"/>
            <a:ext cx="17379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байлык</a:t>
            </a:r>
            <a:r>
              <a:rPr lang="tt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915816" y="2852936"/>
            <a:ext cx="149912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бишек</a:t>
            </a:r>
            <a:r>
              <a:rPr lang="tt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9552" y="3429000"/>
            <a:ext cx="48122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dirty="0" smtClean="0">
                <a:ln>
                  <a:solidFill>
                    <a:schemeClr val="accent4">
                      <a:lumMod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</a:t>
            </a:r>
            <a:endParaRPr lang="ru-RU" sz="3200" dirty="0">
              <a:ln>
                <a:solidFill>
                  <a:schemeClr val="accent4">
                    <a:lumMod val="10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4005064"/>
            <a:ext cx="17529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ln w="3175">
                  <a:noFill/>
                </a:ln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йорт</a:t>
            </a:r>
            <a:r>
              <a:rPr lang="tt-RU" sz="3200" dirty="0" smtClean="0">
                <a:ln w="3175"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 ...</a:t>
            </a:r>
            <a:endParaRPr lang="ru-RU" sz="3200" dirty="0">
              <a:ln w="3175"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03848" y="4005064"/>
            <a:ext cx="15344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320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урман</a:t>
            </a:r>
            <a:r>
              <a:rPr lang="tt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sz="3200" dirty="0">
              <a:ln w="18415" cmpd="sng">
                <a:noFill/>
                <a:prstDash val="solid"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39552" y="4005064"/>
            <a:ext cx="4235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t-RU" sz="3200" dirty="0" smtClean="0">
                <a:ln>
                  <a:solidFill>
                    <a:schemeClr val="accent4">
                      <a:lumMod val="10000"/>
                    </a:schemeClr>
                  </a:solidFill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</a:t>
            </a:r>
            <a:endParaRPr lang="ru-RU" sz="3200" dirty="0">
              <a:ln>
                <a:solidFill>
                  <a:schemeClr val="accent4">
                    <a:lumMod val="10000"/>
                  </a:schemeClr>
                </a:solidFill>
              </a:ln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25532E-7 L -0.25555 -0.5878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8" y="-29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5.18039E-7 L 0.05868 -0.0004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4.25532E-7 L -0.46076 -0.5039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0" y="-2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4.25532E-7 L -0.06649 -0.41998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-210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6.10546E-7 L 0.06753 -0.00046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2.77778E-7 -7.9556E-7 L -0.2408 -0.25254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" y="-126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7.9556E-7 L -0.66372 -0.16859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2" y="-84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7.03053E-7 L 0.08541 -0.0006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3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5.50416E-6 L 0.10225 5.50416E-6 " pathEditMode="relative" ptsTypes="AA">
                                      <p:cBhvr>
                                        <p:cTn id="35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7.9556E-7 L -0.1118 -0.16859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" y="-84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23 -0.00069 L 0.23125 -0.0006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/>
      <p:bldP spid="8" grpId="0"/>
      <p:bldP spid="9" grpId="0"/>
      <p:bldP spid="10" grpId="0"/>
      <p:bldP spid="11" grpId="0"/>
      <p:bldP spid="13" grpId="0"/>
      <p:bldP spid="16" grpId="0"/>
      <p:bldP spid="17" grpId="0"/>
      <p:bldP spid="18" grpId="0"/>
      <p:bldP spid="19" grpId="0"/>
      <p:bldP spid="19" grpId="1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Tc-aPhPhAS6tu-45hqBTVZ3h_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3210"/>
            <a:ext cx="9144000" cy="683301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95536" y="1202422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sz="4400" kern="0" dirty="0" smtClean="0">
                <a:solidFill>
                  <a:srgbClr val="0000A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Чагыштыр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3" y="1988840"/>
            <a:ext cx="813690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Яшел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яшелрәк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ямь-яшел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яшькелт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 (</a:t>
            </a:r>
            <a:r>
              <a:rPr lang="ru-RU" sz="32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үлән</a:t>
            </a:r>
            <a:r>
              <a:rPr lang="ru-RU" sz="3200" b="1" dirty="0" smtClean="0">
                <a:solidFill>
                  <a:srgbClr val="000000"/>
                </a:solidFill>
                <a:latin typeface="Times New Roman"/>
                <a:ea typeface="Times New Roman"/>
              </a:rPr>
              <a:t>)</a:t>
            </a:r>
            <a:endParaRPr lang="ru-RU" sz="3200" dirty="0" smtClean="0">
              <a:latin typeface="Times New Roman"/>
              <a:ea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 err="1" smtClean="0">
                <a:solidFill>
                  <a:srgbClr val="000000"/>
                </a:solidFill>
                <a:latin typeface="Times New Roman"/>
                <a:ea typeface="Times New Roman"/>
              </a:rPr>
              <a:t>Җитез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32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җитезрәк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32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үтә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җитез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 (</a:t>
            </a:r>
            <a:r>
              <a:rPr lang="ru-RU" sz="32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кыз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)</a:t>
            </a:r>
            <a:endParaRPr lang="ru-RU" sz="3200" dirty="0">
              <a:latin typeface="Times New Roman"/>
              <a:ea typeface="Times New Roman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ru-RU" sz="32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Салкын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32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салкынрак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32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бик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салкын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, </a:t>
            </a:r>
            <a:r>
              <a:rPr lang="ru-RU" sz="32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салкынча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 (</a:t>
            </a:r>
            <a:r>
              <a:rPr lang="ru-RU" sz="3200" b="1" dirty="0" err="1">
                <a:solidFill>
                  <a:srgbClr val="000000"/>
                </a:solidFill>
                <a:latin typeface="Times New Roman"/>
                <a:ea typeface="Times New Roman"/>
              </a:rPr>
              <a:t>көн</a:t>
            </a:r>
            <a:r>
              <a:rPr lang="ru-RU" sz="3200" b="1" dirty="0">
                <a:solidFill>
                  <a:srgbClr val="000000"/>
                </a:solidFill>
                <a:latin typeface="Times New Roman"/>
                <a:ea typeface="Times New Roman"/>
              </a:rPr>
              <a:t>)</a:t>
            </a:r>
            <a:endParaRPr lang="ru-RU" sz="32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012473585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8263"/>
            <a:ext cx="9144000" cy="683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1202422"/>
            <a:ext cx="83529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t-RU" sz="4400" kern="0" dirty="0" smtClean="0">
                <a:solidFill>
                  <a:srgbClr val="0000A4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j-ea"/>
                <a:cs typeface="+mj-cs"/>
              </a:rPr>
              <a:t>Сыйфатның 4 дәрәҗәсе бар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75556" y="1971863"/>
            <a:ext cx="799288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яшел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</a:rPr>
              <a:t>, </a:t>
            </a:r>
            <a:r>
              <a:rPr lang="ru-RU" sz="28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җитез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</a:rPr>
              <a:t>, </a:t>
            </a:r>
            <a:r>
              <a:rPr lang="ru-RU" sz="28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салкын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-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предметның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төп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билгесе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.</a:t>
            </a:r>
            <a:endParaRPr lang="ru-RU" sz="2800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ямь-яшел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</a:rPr>
              <a:t>, </a:t>
            </a:r>
            <a:r>
              <a:rPr lang="ru-RU" sz="28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үтә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җитез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</a:rPr>
              <a:t>, </a:t>
            </a:r>
            <a:r>
              <a:rPr lang="ru-RU" sz="28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бик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салкын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–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предметның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latin typeface="Times New Roman"/>
                <a:ea typeface="Times New Roman"/>
              </a:rPr>
              <a:t>билгесе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төп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билгедән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артык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булуы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яшелрәк,җитезрәк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</a:rPr>
              <a:t>, </a:t>
            </a:r>
            <a:r>
              <a:rPr lang="ru-RU" sz="28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салкынрак</a:t>
            </a:r>
            <a:r>
              <a:rPr lang="ru-RU" sz="2800" b="1" i="1" dirty="0">
                <a:solidFill>
                  <a:srgbClr val="FF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–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бер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предметтагы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билгенең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икенчесенә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караганда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артыграк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 яки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азрак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булуы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.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i="1" dirty="0" err="1">
                <a:solidFill>
                  <a:srgbClr val="FF0000"/>
                </a:solidFill>
                <a:latin typeface="Times New Roman"/>
                <a:ea typeface="Times New Roman"/>
              </a:rPr>
              <a:t>яшькелт,салкынча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–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предметның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rgbClr val="000000"/>
                </a:solidFill>
                <a:latin typeface="Times New Roman"/>
                <a:ea typeface="Times New Roman"/>
              </a:rPr>
              <a:t>билгесе</a:t>
            </a:r>
            <a:r>
              <a:rPr lang="ru-RU" sz="2800" b="1" i="1" dirty="0">
                <a:solidFill>
                  <a:srgbClr val="000000"/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төп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билгедән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 ким </a:t>
            </a:r>
            <a:r>
              <a:rPr lang="ru-RU" sz="2800" b="1" i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булуы</a:t>
            </a:r>
            <a:r>
              <a:rPr lang="ru-RU" sz="2800" b="1" i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  <a:ea typeface="Times New Roman"/>
              </a:rPr>
              <a:t> .</a:t>
            </a:r>
            <a:endParaRPr lang="ru-RU" sz="2800" dirty="0">
              <a:solidFill>
                <a:schemeClr val="tx2">
                  <a:lumMod val="60000"/>
                  <a:lumOff val="40000"/>
                </a:schemeClr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81626100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Tc-aPhPhAS6tu-45hqBTVZ3h_s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36004" y="24985"/>
            <a:ext cx="9144000" cy="683301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95536" y="1124744"/>
            <a:ext cx="894790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ru-RU" sz="3600" b="1" dirty="0" err="1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Гади</a:t>
            </a:r>
            <a:r>
              <a:rPr lang="ru-RU" sz="3600" b="1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ru-RU" sz="3600" b="1" dirty="0" err="1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дәрәҗә</a:t>
            </a:r>
            <a:r>
              <a:rPr lang="ru-RU" sz="3600" b="1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 ( Основная степень).</a:t>
            </a:r>
            <a:endParaRPr lang="ru-RU" sz="3600" b="1" dirty="0">
              <a:latin typeface="+mj-lt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2252244"/>
            <a:ext cx="84249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Чагыштыру</a:t>
            </a:r>
            <a:r>
              <a:rPr lang="ru-RU" sz="3200" b="1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дәрәҗәсе</a:t>
            </a:r>
            <a:r>
              <a:rPr lang="ru-RU" sz="3200" b="1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 (</a:t>
            </a:r>
            <a:r>
              <a:rPr lang="ru-RU" sz="3200" b="1" dirty="0" err="1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Cравнительная</a:t>
            </a:r>
            <a:r>
              <a:rPr lang="ru-RU" sz="3200" b="1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 степень).</a:t>
            </a:r>
            <a:br>
              <a:rPr lang="ru-RU" sz="3200" b="1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</a:br>
            <a:endParaRPr lang="ru-RU" sz="3200" b="1" dirty="0">
              <a:latin typeface="+mj-lt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56638" y="3723106"/>
            <a:ext cx="823072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Артыклык</a:t>
            </a:r>
            <a:r>
              <a:rPr lang="ru-RU" sz="3200" b="1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дәрәҗәсе</a:t>
            </a:r>
            <a:r>
              <a:rPr lang="ru-RU" sz="3200" b="1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 (Превосходная степень).</a:t>
            </a:r>
            <a:br>
              <a:rPr lang="ru-RU" sz="3200" b="1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</a:br>
            <a:endParaRPr lang="ru-RU" sz="3200" b="1" dirty="0">
              <a:latin typeface="+mj-lt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377844"/>
            <a:ext cx="856895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err="1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Кимлек</a:t>
            </a:r>
            <a:r>
              <a:rPr lang="ru-RU" sz="3200" b="1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 </a:t>
            </a:r>
            <a:r>
              <a:rPr lang="ru-RU" sz="3200" b="1" dirty="0" err="1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дәрәҗәсе</a:t>
            </a:r>
            <a:r>
              <a:rPr lang="ru-RU" sz="3200" b="1" dirty="0">
                <a:solidFill>
                  <a:srgbClr val="000000"/>
                </a:solidFill>
                <a:latin typeface="+mj-lt"/>
                <a:ea typeface="Calibri"/>
                <a:cs typeface="Times New Roman"/>
              </a:rPr>
              <a:t> (Уменьшительная степень).</a:t>
            </a:r>
            <a:r>
              <a:rPr lang="ru-RU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  <a:t/>
            </a:r>
            <a:br>
              <a:rPr lang="ru-RU" dirty="0">
                <a:solidFill>
                  <a:srgbClr val="000000"/>
                </a:solidFill>
                <a:latin typeface="Calibri"/>
                <a:ea typeface="Calibri"/>
                <a:cs typeface="Times New Roman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7543660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_rels/them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8.xml.rels><?xml version="1.0" encoding="UTF-8" standalone="yes"?>
<Relationships xmlns="http://schemas.openxmlformats.org/package/2006/relationships"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7_Моду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7_Модульная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Течение">
  <a:themeElements>
    <a:clrScheme name="Течение 2">
      <a:dk1>
        <a:srgbClr val="3E3E5C"/>
      </a:dk1>
      <a:lt1>
        <a:srgbClr val="FFFFFF"/>
      </a:lt1>
      <a:dk2>
        <a:srgbClr val="666699"/>
      </a:dk2>
      <a:lt2>
        <a:srgbClr val="DFDFE9"/>
      </a:lt2>
      <a:accent1>
        <a:srgbClr val="CC66FF"/>
      </a:accent1>
      <a:accent2>
        <a:srgbClr val="679ACD"/>
      </a:accent2>
      <a:accent3>
        <a:srgbClr val="B8B8CA"/>
      </a:accent3>
      <a:accent4>
        <a:srgbClr val="DADADA"/>
      </a:accent4>
      <a:accent5>
        <a:srgbClr val="E2B8FF"/>
      </a:accent5>
      <a:accent6>
        <a:srgbClr val="5D8BBA"/>
      </a:accent6>
      <a:hlink>
        <a:srgbClr val="CCECFF"/>
      </a:hlink>
      <a:folHlink>
        <a:srgbClr val="CCCCFF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Тема2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7_Модульная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2_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1_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8.xml><?xml version="1.0" encoding="utf-8"?>
<a:theme xmlns:a="http://schemas.openxmlformats.org/drawingml/2006/main" name="1_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9.xml><?xml version="1.0" encoding="utf-8"?>
<a:theme xmlns:a="http://schemas.openxmlformats.org/drawingml/2006/main" name="3_Облака">
  <a:themeElements>
    <a:clrScheme name="1_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1_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Облака">
  <a:themeElements>
    <a:clrScheme name="Облака 5">
      <a:dk1>
        <a:srgbClr val="4D4D4D"/>
      </a:dk1>
      <a:lt1>
        <a:srgbClr val="FFFFFF"/>
      </a:lt1>
      <a:dk2>
        <a:srgbClr val="650BB7"/>
      </a:dk2>
      <a:lt2>
        <a:srgbClr val="FFFFFF"/>
      </a:lt2>
      <a:accent1>
        <a:srgbClr val="FF66FF"/>
      </a:accent1>
      <a:accent2>
        <a:srgbClr val="666699"/>
      </a:accent2>
      <a:accent3>
        <a:srgbClr val="B8AAD8"/>
      </a:accent3>
      <a:accent4>
        <a:srgbClr val="DADADA"/>
      </a:accent4>
      <a:accent5>
        <a:srgbClr val="FFB8FF"/>
      </a:accent5>
      <a:accent6>
        <a:srgbClr val="5C5C8A"/>
      </a:accent6>
      <a:hlink>
        <a:srgbClr val="E9E9FF"/>
      </a:hlink>
      <a:folHlink>
        <a:srgbClr val="CCECFF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_Граница">
  <a:themeElements>
    <a:clrScheme name="Граница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1.xml><?xml version="1.0" encoding="utf-8"?>
<a:theme xmlns:a="http://schemas.openxmlformats.org/drawingml/2006/main" name="1_Салют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2.xml><?xml version="1.0" encoding="utf-8"?>
<a:theme xmlns:a="http://schemas.openxmlformats.org/drawingml/2006/main" name="1_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4.xml><?xml version="1.0" encoding="utf-8"?>
<a:theme xmlns:a="http://schemas.openxmlformats.org/drawingml/2006/main" name="1_Кимоно">
  <a:themeElements>
    <a:clrScheme name="Кимоно 1">
      <a:dk1>
        <a:srgbClr val="2F1311"/>
      </a:dk1>
      <a:lt1>
        <a:srgbClr val="C16059"/>
      </a:lt1>
      <a:dk2>
        <a:srgbClr val="F7D47D"/>
      </a:dk2>
      <a:lt2>
        <a:srgbClr val="000000"/>
      </a:lt2>
      <a:accent1>
        <a:srgbClr val="D5B781"/>
      </a:accent1>
      <a:accent2>
        <a:srgbClr val="79AF7D"/>
      </a:accent2>
      <a:accent3>
        <a:srgbClr val="DDB6B5"/>
      </a:accent3>
      <a:accent4>
        <a:srgbClr val="270E0D"/>
      </a:accent4>
      <a:accent5>
        <a:srgbClr val="E7D8C1"/>
      </a:accent5>
      <a:accent6>
        <a:srgbClr val="6D9E71"/>
      </a:accent6>
      <a:hlink>
        <a:srgbClr val="F0B854"/>
      </a:hlink>
      <a:folHlink>
        <a:srgbClr val="DC893E"/>
      </a:folHlink>
    </a:clrScheme>
    <a:fontScheme name="Кимоно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Кимоно 1">
        <a:dk1>
          <a:srgbClr val="2F1311"/>
        </a:dk1>
        <a:lt1>
          <a:srgbClr val="C16059"/>
        </a:lt1>
        <a:dk2>
          <a:srgbClr val="F7D47D"/>
        </a:dk2>
        <a:lt2>
          <a:srgbClr val="000000"/>
        </a:lt2>
        <a:accent1>
          <a:srgbClr val="D5B781"/>
        </a:accent1>
        <a:accent2>
          <a:srgbClr val="79AF7D"/>
        </a:accent2>
        <a:accent3>
          <a:srgbClr val="DDB6B5"/>
        </a:accent3>
        <a:accent4>
          <a:srgbClr val="270E0D"/>
        </a:accent4>
        <a:accent5>
          <a:srgbClr val="E7D8C1"/>
        </a:accent5>
        <a:accent6>
          <a:srgbClr val="6D9E71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2">
        <a:dk1>
          <a:srgbClr val="000000"/>
        </a:dk1>
        <a:lt1>
          <a:srgbClr val="FFFFFF"/>
        </a:lt1>
        <a:dk2>
          <a:srgbClr val="000000"/>
        </a:dk2>
        <a:lt2>
          <a:srgbClr val="F7D47D"/>
        </a:lt2>
        <a:accent1>
          <a:srgbClr val="C19341"/>
        </a:accent1>
        <a:accent2>
          <a:srgbClr val="60A265"/>
        </a:accent2>
        <a:accent3>
          <a:srgbClr val="AAAAAA"/>
        </a:accent3>
        <a:accent4>
          <a:srgbClr val="DADADA"/>
        </a:accent4>
        <a:accent5>
          <a:srgbClr val="DDC8B0"/>
        </a:accent5>
        <a:accent6>
          <a:srgbClr val="56925B"/>
        </a:accent6>
        <a:hlink>
          <a:srgbClr val="EB9F17"/>
        </a:hlink>
        <a:folHlink>
          <a:srgbClr val="CF76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3">
        <a:dk1>
          <a:srgbClr val="00002E"/>
        </a:dk1>
        <a:lt1>
          <a:srgbClr val="FFFFFF"/>
        </a:lt1>
        <a:dk2>
          <a:srgbClr val="003399"/>
        </a:dk2>
        <a:lt2>
          <a:srgbClr val="F4BC40"/>
        </a:lt2>
        <a:accent1>
          <a:srgbClr val="9280CC"/>
        </a:accent1>
        <a:accent2>
          <a:srgbClr val="BD51A1"/>
        </a:accent2>
        <a:accent3>
          <a:srgbClr val="AAADCA"/>
        </a:accent3>
        <a:accent4>
          <a:srgbClr val="DADADA"/>
        </a:accent4>
        <a:accent5>
          <a:srgbClr val="C7C0E2"/>
        </a:accent5>
        <a:accent6>
          <a:srgbClr val="AB4991"/>
        </a:accent6>
        <a:hlink>
          <a:srgbClr val="CC66FF"/>
        </a:hlink>
        <a:folHlink>
          <a:srgbClr val="824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имоно 4">
        <a:dk1>
          <a:srgbClr val="2F1311"/>
        </a:dk1>
        <a:lt1>
          <a:srgbClr val="7A8E9C"/>
        </a:lt1>
        <a:dk2>
          <a:srgbClr val="FDF4DF"/>
        </a:dk2>
        <a:lt2>
          <a:srgbClr val="3E4A52"/>
        </a:lt2>
        <a:accent1>
          <a:srgbClr val="81ABA0"/>
        </a:accent1>
        <a:accent2>
          <a:srgbClr val="CD817B"/>
        </a:accent2>
        <a:accent3>
          <a:srgbClr val="BEC6CB"/>
        </a:accent3>
        <a:accent4>
          <a:srgbClr val="270E0D"/>
        </a:accent4>
        <a:accent5>
          <a:srgbClr val="C1D2CD"/>
        </a:accent5>
        <a:accent6>
          <a:srgbClr val="BA746F"/>
        </a:accent6>
        <a:hlink>
          <a:srgbClr val="BEBC76"/>
        </a:hlink>
        <a:folHlink>
          <a:srgbClr val="668E6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5">
        <a:dk1>
          <a:srgbClr val="2F1311"/>
        </a:dk1>
        <a:lt1>
          <a:srgbClr val="7A9C7C"/>
        </a:lt1>
        <a:dk2>
          <a:srgbClr val="FBEBC3"/>
        </a:dk2>
        <a:lt2>
          <a:srgbClr val="3C503D"/>
        </a:lt2>
        <a:accent1>
          <a:srgbClr val="D5B781"/>
        </a:accent1>
        <a:accent2>
          <a:srgbClr val="C16059"/>
        </a:accent2>
        <a:accent3>
          <a:srgbClr val="BECBBF"/>
        </a:accent3>
        <a:accent4>
          <a:srgbClr val="270E0D"/>
        </a:accent4>
        <a:accent5>
          <a:srgbClr val="E7D8C1"/>
        </a:accent5>
        <a:accent6>
          <a:srgbClr val="AF5650"/>
        </a:accent6>
        <a:hlink>
          <a:srgbClr val="F0B854"/>
        </a:hlink>
        <a:folHlink>
          <a:srgbClr val="DC893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6">
        <a:dk1>
          <a:srgbClr val="000000"/>
        </a:dk1>
        <a:lt1>
          <a:srgbClr val="D9EFE0"/>
        </a:lt1>
        <a:dk2>
          <a:srgbClr val="30605A"/>
        </a:dk2>
        <a:lt2>
          <a:srgbClr val="15331E"/>
        </a:lt2>
        <a:accent1>
          <a:srgbClr val="A4C6BA"/>
        </a:accent1>
        <a:accent2>
          <a:srgbClr val="558F7D"/>
        </a:accent2>
        <a:accent3>
          <a:srgbClr val="E9F6ED"/>
        </a:accent3>
        <a:accent4>
          <a:srgbClr val="000000"/>
        </a:accent4>
        <a:accent5>
          <a:srgbClr val="CFDFD9"/>
        </a:accent5>
        <a:accent6>
          <a:srgbClr val="4C8171"/>
        </a:accent6>
        <a:hlink>
          <a:srgbClr val="C1C177"/>
        </a:hlink>
        <a:folHlink>
          <a:srgbClr val="A08F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7">
        <a:dk1>
          <a:srgbClr val="2F1311"/>
        </a:dk1>
        <a:lt1>
          <a:srgbClr val="CFC7B5"/>
        </a:lt1>
        <a:dk2>
          <a:srgbClr val="853F35"/>
        </a:dk2>
        <a:lt2>
          <a:srgbClr val="8E7F5E"/>
        </a:lt2>
        <a:accent1>
          <a:srgbClr val="EBD2A5"/>
        </a:accent1>
        <a:accent2>
          <a:srgbClr val="A5C9A8"/>
        </a:accent2>
        <a:accent3>
          <a:srgbClr val="E4E0D7"/>
        </a:accent3>
        <a:accent4>
          <a:srgbClr val="270E0D"/>
        </a:accent4>
        <a:accent5>
          <a:srgbClr val="F3E5CF"/>
        </a:accent5>
        <a:accent6>
          <a:srgbClr val="95B698"/>
        </a:accent6>
        <a:hlink>
          <a:srgbClr val="C68510"/>
        </a:hlink>
        <a:folHlink>
          <a:srgbClr val="E5A87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имоно 8">
        <a:dk1>
          <a:srgbClr val="000000"/>
        </a:dk1>
        <a:lt1>
          <a:srgbClr val="F0EED8"/>
        </a:lt1>
        <a:dk2>
          <a:srgbClr val="666729"/>
        </a:dk2>
        <a:lt2>
          <a:srgbClr val="3F3B19"/>
        </a:lt2>
        <a:accent1>
          <a:srgbClr val="E9D47D"/>
        </a:accent1>
        <a:accent2>
          <a:srgbClr val="D4DD91"/>
        </a:accent2>
        <a:accent3>
          <a:srgbClr val="F6F5E9"/>
        </a:accent3>
        <a:accent4>
          <a:srgbClr val="000000"/>
        </a:accent4>
        <a:accent5>
          <a:srgbClr val="F2E6BF"/>
        </a:accent5>
        <a:accent6>
          <a:srgbClr val="C0C883"/>
        </a:accent6>
        <a:hlink>
          <a:srgbClr val="9D943F"/>
        </a:hlink>
        <a:folHlink>
          <a:srgbClr val="C9C17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5.xml><?xml version="1.0" encoding="utf-8"?>
<a:theme xmlns:a="http://schemas.openxmlformats.org/drawingml/2006/main" name="1_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6.xml><?xml version="1.0" encoding="utf-8"?>
<a:theme xmlns:a="http://schemas.openxmlformats.org/drawingml/2006/main" name="1_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7.xml><?xml version="1.0" encoding="utf-8"?>
<a:theme xmlns:a="http://schemas.openxmlformats.org/drawingml/2006/main" name="1_Течение">
  <a:themeElements>
    <a:clrScheme name="Течение 2">
      <a:dk1>
        <a:srgbClr val="3E3E5C"/>
      </a:dk1>
      <a:lt1>
        <a:srgbClr val="FFFFFF"/>
      </a:lt1>
      <a:dk2>
        <a:srgbClr val="666699"/>
      </a:dk2>
      <a:lt2>
        <a:srgbClr val="DFDFE9"/>
      </a:lt2>
      <a:accent1>
        <a:srgbClr val="CC66FF"/>
      </a:accent1>
      <a:accent2>
        <a:srgbClr val="679ACD"/>
      </a:accent2>
      <a:accent3>
        <a:srgbClr val="B8B8CA"/>
      </a:accent3>
      <a:accent4>
        <a:srgbClr val="DADADA"/>
      </a:accent4>
      <a:accent5>
        <a:srgbClr val="E2B8FF"/>
      </a:accent5>
      <a:accent6>
        <a:srgbClr val="5D8BBA"/>
      </a:accent6>
      <a:hlink>
        <a:srgbClr val="CCECFF"/>
      </a:hlink>
      <a:folHlink>
        <a:srgbClr val="CCCCFF"/>
      </a:folHlink>
    </a:clrScheme>
    <a:fontScheme name="Течение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Течение 1">
        <a:dk1>
          <a:srgbClr val="000514"/>
        </a:dk1>
        <a:lt1>
          <a:srgbClr val="FFFFFF"/>
        </a:lt1>
        <a:dk2>
          <a:srgbClr val="003399"/>
        </a:dk2>
        <a:lt2>
          <a:srgbClr val="E5E5FF"/>
        </a:lt2>
        <a:accent1>
          <a:srgbClr val="0099CC"/>
        </a:accent1>
        <a:accent2>
          <a:srgbClr val="A886E0"/>
        </a:accent2>
        <a:accent3>
          <a:srgbClr val="AAADCA"/>
        </a:accent3>
        <a:accent4>
          <a:srgbClr val="DADADA"/>
        </a:accent4>
        <a:accent5>
          <a:srgbClr val="AACAE2"/>
        </a:accent5>
        <a:accent6>
          <a:srgbClr val="9879CB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2">
        <a:dk1>
          <a:srgbClr val="3E3E5C"/>
        </a:dk1>
        <a:lt1>
          <a:srgbClr val="FFFFFF"/>
        </a:lt1>
        <a:dk2>
          <a:srgbClr val="666699"/>
        </a:dk2>
        <a:lt2>
          <a:srgbClr val="DFDFE9"/>
        </a:lt2>
        <a:accent1>
          <a:srgbClr val="CC66FF"/>
        </a:accent1>
        <a:accent2>
          <a:srgbClr val="679ACD"/>
        </a:accent2>
        <a:accent3>
          <a:srgbClr val="B8B8CA"/>
        </a:accent3>
        <a:accent4>
          <a:srgbClr val="DADADA"/>
        </a:accent4>
        <a:accent5>
          <a:srgbClr val="E2B8FF"/>
        </a:accent5>
        <a:accent6>
          <a:srgbClr val="5D8BBA"/>
        </a:accent6>
        <a:hlink>
          <a:srgbClr val="CCE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3">
        <a:dk1>
          <a:srgbClr val="2A5400"/>
        </a:dk1>
        <a:lt1>
          <a:srgbClr val="FFFFFF"/>
        </a:lt1>
        <a:dk2>
          <a:srgbClr val="4A9400"/>
        </a:dk2>
        <a:lt2>
          <a:srgbClr val="BAE8BA"/>
        </a:lt2>
        <a:accent1>
          <a:srgbClr val="33CC33"/>
        </a:accent1>
        <a:accent2>
          <a:srgbClr val="99CC00"/>
        </a:accent2>
        <a:accent3>
          <a:srgbClr val="B1C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99FF33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4">
        <a:dk1>
          <a:srgbClr val="000000"/>
        </a:dk1>
        <a:lt1>
          <a:srgbClr val="FFFFFF"/>
        </a:lt1>
        <a:dk2>
          <a:srgbClr val="51596D"/>
        </a:dk2>
        <a:lt2>
          <a:srgbClr val="DDDDDD"/>
        </a:lt2>
        <a:accent1>
          <a:srgbClr val="787E8A"/>
        </a:accent1>
        <a:accent2>
          <a:srgbClr val="339966"/>
        </a:accent2>
        <a:accent3>
          <a:srgbClr val="B3B5BA"/>
        </a:accent3>
        <a:accent4>
          <a:srgbClr val="DADADA"/>
        </a:accent4>
        <a:accent5>
          <a:srgbClr val="BEC0C4"/>
        </a:accent5>
        <a:accent6>
          <a:srgbClr val="2D8A5C"/>
        </a:accent6>
        <a:hlink>
          <a:srgbClr val="00FFFF"/>
        </a:hlink>
        <a:folHlink>
          <a:srgbClr val="74B6D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5">
        <a:dk1>
          <a:srgbClr val="5C1F00"/>
        </a:dk1>
        <a:lt1>
          <a:srgbClr val="FFFFFF"/>
        </a:lt1>
        <a:dk2>
          <a:srgbClr val="8C0000"/>
        </a:dk2>
        <a:lt2>
          <a:srgbClr val="DFD293"/>
        </a:lt2>
        <a:accent1>
          <a:srgbClr val="FF6845"/>
        </a:accent1>
        <a:accent2>
          <a:srgbClr val="BE7960"/>
        </a:accent2>
        <a:accent3>
          <a:srgbClr val="C5AAAA"/>
        </a:accent3>
        <a:accent4>
          <a:srgbClr val="DADADA"/>
        </a:accent4>
        <a:accent5>
          <a:srgbClr val="FFB9B0"/>
        </a:accent5>
        <a:accent6>
          <a:srgbClr val="AC6D56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6">
        <a:dk1>
          <a:srgbClr val="5E4444"/>
        </a:dk1>
        <a:lt1>
          <a:srgbClr val="F7F3F3"/>
        </a:lt1>
        <a:dk2>
          <a:srgbClr val="8A6362"/>
        </a:dk2>
        <a:lt2>
          <a:srgbClr val="D8C1BA"/>
        </a:lt2>
        <a:accent1>
          <a:srgbClr val="CC6600"/>
        </a:accent1>
        <a:accent2>
          <a:srgbClr val="C16059"/>
        </a:accent2>
        <a:accent3>
          <a:srgbClr val="C4B7B7"/>
        </a:accent3>
        <a:accent4>
          <a:srgbClr val="D3D0D0"/>
        </a:accent4>
        <a:accent5>
          <a:srgbClr val="E2B8AA"/>
        </a:accent5>
        <a:accent6>
          <a:srgbClr val="AF5650"/>
        </a:accent6>
        <a:hlink>
          <a:srgbClr val="FFCC00"/>
        </a:hlink>
        <a:folHlink>
          <a:srgbClr val="CBB55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7">
        <a:dk1>
          <a:srgbClr val="7F6737"/>
        </a:dk1>
        <a:lt1>
          <a:srgbClr val="FFFFFF"/>
        </a:lt1>
        <a:dk2>
          <a:srgbClr val="BFA673"/>
        </a:dk2>
        <a:lt2>
          <a:srgbClr val="E6E3AA"/>
        </a:lt2>
        <a:accent1>
          <a:srgbClr val="FFCC00"/>
        </a:accent1>
        <a:accent2>
          <a:srgbClr val="808000"/>
        </a:accent2>
        <a:accent3>
          <a:srgbClr val="DCD0BC"/>
        </a:accent3>
        <a:accent4>
          <a:srgbClr val="DADADA"/>
        </a:accent4>
        <a:accent5>
          <a:srgbClr val="FFE2AA"/>
        </a:accent5>
        <a:accent6>
          <a:srgbClr val="737300"/>
        </a:accent6>
        <a:hlink>
          <a:srgbClr val="784700"/>
        </a:hlink>
        <a:folHlink>
          <a:srgbClr val="9A7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чение 8">
        <a:dk1>
          <a:srgbClr val="4B2500"/>
        </a:dk1>
        <a:lt1>
          <a:srgbClr val="F9F0D3"/>
        </a:lt1>
        <a:dk2>
          <a:srgbClr val="A69564"/>
        </a:dk2>
        <a:lt2>
          <a:srgbClr val="EFDEAF"/>
        </a:lt2>
        <a:accent1>
          <a:srgbClr val="FFFFE3"/>
        </a:accent1>
        <a:accent2>
          <a:srgbClr val="BFBFA7"/>
        </a:accent2>
        <a:accent3>
          <a:srgbClr val="FBF6E6"/>
        </a:accent3>
        <a:accent4>
          <a:srgbClr val="3F1E00"/>
        </a:accent4>
        <a:accent5>
          <a:srgbClr val="FFFFEF"/>
        </a:accent5>
        <a:accent6>
          <a:srgbClr val="ADAD97"/>
        </a:accent6>
        <a:hlink>
          <a:srgbClr val="7B6D47"/>
        </a:hlink>
        <a:folHlink>
          <a:srgbClr val="A99D2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чение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ECFF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2D2D8A"/>
        </a:accent6>
        <a:hlink>
          <a:srgbClr val="6600FF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8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Палитра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_Облака">
  <a:themeElements>
    <a:clrScheme name="1_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1_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Граница">
  <a:themeElements>
    <a:clrScheme name="Граница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Салют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алют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Салют 1">
        <a:dk1>
          <a:srgbClr val="AF273E"/>
        </a:dk1>
        <a:lt1>
          <a:srgbClr val="FFCC00"/>
        </a:lt1>
        <a:dk2>
          <a:srgbClr val="000000"/>
        </a:dk2>
        <a:lt2>
          <a:srgbClr val="FFFFFF"/>
        </a:lt2>
        <a:accent1>
          <a:srgbClr val="FF8B17"/>
        </a:accent1>
        <a:accent2>
          <a:srgbClr val="FFE103"/>
        </a:accent2>
        <a:accent3>
          <a:srgbClr val="AAAAAA"/>
        </a:accent3>
        <a:accent4>
          <a:srgbClr val="DAAE00"/>
        </a:accent4>
        <a:accent5>
          <a:srgbClr val="FFC4AB"/>
        </a:accent5>
        <a:accent6>
          <a:srgbClr val="E7CC02"/>
        </a:accent6>
        <a:hlink>
          <a:srgbClr val="FF3399"/>
        </a:hlink>
        <a:folHlink>
          <a:srgbClr val="FE1F0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2">
        <a:dk1>
          <a:srgbClr val="0000A4"/>
        </a:dk1>
        <a:lt1>
          <a:srgbClr val="CCFFFF"/>
        </a:lt1>
        <a:dk2>
          <a:srgbClr val="000066"/>
        </a:dk2>
        <a:lt2>
          <a:srgbClr val="00FFFF"/>
        </a:lt2>
        <a:accent1>
          <a:srgbClr val="51B2E3"/>
        </a:accent1>
        <a:accent2>
          <a:srgbClr val="04E8AC"/>
        </a:accent2>
        <a:accent3>
          <a:srgbClr val="AAAAB8"/>
        </a:accent3>
        <a:accent4>
          <a:srgbClr val="AEDADA"/>
        </a:accent4>
        <a:accent5>
          <a:srgbClr val="B3D5EF"/>
        </a:accent5>
        <a:accent6>
          <a:srgbClr val="03D29B"/>
        </a:accent6>
        <a:hlink>
          <a:srgbClr val="FF3399"/>
        </a:hlink>
        <a:folHlink>
          <a:srgbClr val="8F5FD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3">
        <a:dk1>
          <a:srgbClr val="9F237F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FF03E7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E702D1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4">
        <a:dk1>
          <a:srgbClr val="00603B"/>
        </a:dk1>
        <a:lt1>
          <a:srgbClr val="FFCC00"/>
        </a:lt1>
        <a:dk2>
          <a:srgbClr val="000000"/>
        </a:dk2>
        <a:lt2>
          <a:srgbClr val="FFFFFF"/>
        </a:lt2>
        <a:accent1>
          <a:srgbClr val="39A6DD"/>
        </a:accent1>
        <a:accent2>
          <a:srgbClr val="07FB18"/>
        </a:accent2>
        <a:accent3>
          <a:srgbClr val="AAAAAA"/>
        </a:accent3>
        <a:accent4>
          <a:srgbClr val="DAAE00"/>
        </a:accent4>
        <a:accent5>
          <a:srgbClr val="AED0EB"/>
        </a:accent5>
        <a:accent6>
          <a:srgbClr val="06E315"/>
        </a:accent6>
        <a:hlink>
          <a:srgbClr val="FF3399"/>
        </a:hlink>
        <a:folHlink>
          <a:srgbClr val="753BC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5">
        <a:dk1>
          <a:srgbClr val="FF6600"/>
        </a:dk1>
        <a:lt1>
          <a:srgbClr val="FFFFFF"/>
        </a:lt1>
        <a:dk2>
          <a:srgbClr val="003366"/>
        </a:dk2>
        <a:lt2>
          <a:srgbClr val="FFFFFF"/>
        </a:lt2>
        <a:accent1>
          <a:srgbClr val="FF99FF"/>
        </a:accent1>
        <a:accent2>
          <a:srgbClr val="FFFF99"/>
        </a:accent2>
        <a:accent3>
          <a:srgbClr val="AAADB8"/>
        </a:accent3>
        <a:accent4>
          <a:srgbClr val="DADADA"/>
        </a:accent4>
        <a:accent5>
          <a:srgbClr val="FFCAFF"/>
        </a:accent5>
        <a:accent6>
          <a:srgbClr val="E7E78A"/>
        </a:accent6>
        <a:hlink>
          <a:srgbClr val="FF33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алют 6">
        <a:dk1>
          <a:srgbClr val="000000"/>
        </a:dk1>
        <a:lt1>
          <a:srgbClr val="FFFFFF"/>
        </a:lt1>
        <a:dk2>
          <a:srgbClr val="993366"/>
        </a:dk2>
        <a:lt2>
          <a:srgbClr val="CCFFFF"/>
        </a:lt2>
        <a:accent1>
          <a:srgbClr val="CCECFF"/>
        </a:accent1>
        <a:accent2>
          <a:srgbClr val="FFFF99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E7E78A"/>
        </a:accent6>
        <a:hlink>
          <a:srgbClr val="FFCCFF"/>
        </a:hlink>
        <a:folHlink>
          <a:srgbClr val="FFCC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Глобус">
  <a:themeElements>
    <a:clrScheme name="Глобус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Глобус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Override1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ppt/theme/themeOverride2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ppt/theme/themeOverride3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ppt/theme/themeOverride4.xml><?xml version="1.0" encoding="utf-8"?>
<a:themeOverride xmlns:a="http://schemas.openxmlformats.org/drawingml/2006/main">
  <a:clrScheme name="Официальная">
    <a:dk1>
      <a:sysClr val="windowText" lastClr="000000"/>
    </a:dk1>
    <a:lt1>
      <a:sysClr val="window" lastClr="FFFFFF"/>
    </a:lt1>
    <a:dk2>
      <a:srgbClr val="646B86"/>
    </a:dk2>
    <a:lt2>
      <a:srgbClr val="C5D1D7"/>
    </a:lt2>
    <a:accent1>
      <a:srgbClr val="D16349"/>
    </a:accent1>
    <a:accent2>
      <a:srgbClr val="CCB400"/>
    </a:accent2>
    <a:accent3>
      <a:srgbClr val="8CADAE"/>
    </a:accent3>
    <a:accent4>
      <a:srgbClr val="8C7B70"/>
    </a:accent4>
    <a:accent5>
      <a:srgbClr val="8FB08C"/>
    </a:accent5>
    <a:accent6>
      <a:srgbClr val="D19049"/>
    </a:accent6>
    <a:hlink>
      <a:srgbClr val="00A3D6"/>
    </a:hlink>
    <a:folHlink>
      <a:srgbClr val="694F0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весна</Template>
  <TotalTime>1426</TotalTime>
  <Words>495</Words>
  <Application>Microsoft Office PowerPoint</Application>
  <PresentationFormat>Экран (4:3)</PresentationFormat>
  <Paragraphs>135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28</vt:i4>
      </vt:variant>
      <vt:variant>
        <vt:lpstr>Заголовки слайдов</vt:lpstr>
      </vt:variant>
      <vt:variant>
        <vt:i4>15</vt:i4>
      </vt:variant>
    </vt:vector>
  </HeadingPairs>
  <TitlesOfParts>
    <vt:vector size="43" baseType="lpstr">
      <vt:lpstr>7_Модульная</vt:lpstr>
      <vt:lpstr>Облака</vt:lpstr>
      <vt:lpstr>Палитра</vt:lpstr>
      <vt:lpstr>Пастель</vt:lpstr>
      <vt:lpstr>1_Облака</vt:lpstr>
      <vt:lpstr>Граница</vt:lpstr>
      <vt:lpstr>Салют</vt:lpstr>
      <vt:lpstr>Глобус</vt:lpstr>
      <vt:lpstr>Оформление по умолчанию</vt:lpstr>
      <vt:lpstr>Кимоно</vt:lpstr>
      <vt:lpstr>Разрез</vt:lpstr>
      <vt:lpstr>Океан</vt:lpstr>
      <vt:lpstr>Течение</vt:lpstr>
      <vt:lpstr>Апекс</vt:lpstr>
      <vt:lpstr>Тема2</vt:lpstr>
      <vt:lpstr>2_Облака</vt:lpstr>
      <vt:lpstr>1_Палитра</vt:lpstr>
      <vt:lpstr>1_Пастель</vt:lpstr>
      <vt:lpstr>3_Облака</vt:lpstr>
      <vt:lpstr>1_Граница</vt:lpstr>
      <vt:lpstr>1_Салют</vt:lpstr>
      <vt:lpstr>1_Глобус</vt:lpstr>
      <vt:lpstr>1_Оформление по умолчанию</vt:lpstr>
      <vt:lpstr>1_Кимоно</vt:lpstr>
      <vt:lpstr>1_Разрез</vt:lpstr>
      <vt:lpstr>1_Океан</vt:lpstr>
      <vt:lpstr>1_Течение</vt:lpstr>
      <vt:lpstr>1_Апекс</vt:lpstr>
      <vt:lpstr>Ребусны чиш</vt:lpstr>
      <vt:lpstr>Ме</vt:lpstr>
      <vt:lpstr>Кагыйдә</vt:lpstr>
      <vt:lpstr>Табышмакларның җавабын тап</vt:lpstr>
      <vt:lpstr>Сыйфат предметның төрле билгесен белдерә:</vt:lpstr>
      <vt:lpstr>Тиешле сыйфатларны куеп, мәкальләрне языгыз.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Хәтереңдә калдымы?</vt:lpstr>
      <vt:lpstr>Өй эше:</vt:lpstr>
      <vt:lpstr>Уңышлар сезгә!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Сыйфат</dc:title>
  <dc:creator>Рамиля</dc:creator>
  <cp:lastModifiedBy>Фахриева Гульсина</cp:lastModifiedBy>
  <cp:revision>125</cp:revision>
  <dcterms:created xsi:type="dcterms:W3CDTF">2013-06-03T19:49:13Z</dcterms:created>
  <dcterms:modified xsi:type="dcterms:W3CDTF">2020-12-07T09:14:48Z</dcterms:modified>
</cp:coreProperties>
</file>