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3" r:id="rId6"/>
    <p:sldId id="265" r:id="rId7"/>
    <p:sldId id="266" r:id="rId8"/>
    <p:sldId id="28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97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55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601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234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443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464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226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75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610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376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615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013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586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256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356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486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8C5A2A5-D6DA-4205-A5C0-609EEA18A80B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0504394-7D3A-428F-ABF2-A375DD63B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27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187667-A08A-4162-9F13-D3BEE2CBE5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8165" y="3429000"/>
            <a:ext cx="6815669" cy="151553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Викторина для 6 класса</a:t>
            </a:r>
            <a:br>
              <a:rPr lang="ru-RU" b="1" dirty="0"/>
            </a:br>
            <a:r>
              <a:rPr lang="ru-RU" b="1" dirty="0"/>
              <a:t>«Спросите меня </a:t>
            </a:r>
            <a:br>
              <a:rPr lang="ru-RU" b="1" dirty="0"/>
            </a:br>
            <a:r>
              <a:rPr lang="ru-RU" b="1" dirty="0"/>
              <a:t>о ботанике!»</a:t>
            </a:r>
          </a:p>
        </p:txBody>
      </p:sp>
    </p:spTree>
    <p:extLst>
      <p:ext uri="{BB962C8B-B14F-4D97-AF65-F5344CB8AC3E}">
        <p14:creationId xmlns:p14="http://schemas.microsoft.com/office/powerpoint/2010/main" val="418435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9DB3F5-5A14-4C9A-8417-190816453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472" y="737069"/>
            <a:ext cx="6019059" cy="541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704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53DA9BE-78B3-4FA3-AED6-D6A3D4823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331" y="1015699"/>
            <a:ext cx="3320865" cy="48265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6B6C5B-9BB2-4703-9920-8DA1F269D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834" y="1015700"/>
            <a:ext cx="7452835" cy="482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93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B67BCD7-3443-4690-A78F-4994FA1E1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099" y="661139"/>
            <a:ext cx="8069802" cy="537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68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5B2F8718-1EFA-4057-85DF-E878F1548379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6672248" y="1324581"/>
            <a:ext cx="4925448" cy="42088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8B54BF5-888E-4083-9E17-930C8E13F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04" y="1324582"/>
            <a:ext cx="5921905" cy="420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161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B3502B2-1F43-4516-94AC-356BD424D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492" y="638146"/>
            <a:ext cx="8922058" cy="557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433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A87A6CE-0DEA-47B0-8726-4D8FA24F4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056" y="645196"/>
            <a:ext cx="8353887" cy="556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4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91A7A0-0931-4CEE-B75D-B58E49C6E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169" y="714652"/>
            <a:ext cx="4607096" cy="542869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D63400-EFE4-409B-9427-288BBF57FC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9826" y="714652"/>
            <a:ext cx="5315130" cy="400583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FDAFA56-E449-44A1-8591-9C05E9D1D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8276" y="3612418"/>
            <a:ext cx="2811555" cy="253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1148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4</Words>
  <Application>Microsoft Office PowerPoint</Application>
  <PresentationFormat>Широкоэкранный</PresentationFormat>
  <Paragraphs>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Garamond</vt:lpstr>
      <vt:lpstr>Натуральные материалы</vt:lpstr>
      <vt:lpstr>Викторина для 6 класса «Спросите меня  о ботанике!»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для 6 класса «Спросите меня  о ботанике!»</dc:title>
  <dc:creator>Vasiliy</dc:creator>
  <cp:lastModifiedBy>Vasiliy</cp:lastModifiedBy>
  <cp:revision>14</cp:revision>
  <dcterms:created xsi:type="dcterms:W3CDTF">2022-03-13T06:14:02Z</dcterms:created>
  <dcterms:modified xsi:type="dcterms:W3CDTF">2022-04-15T10:13:44Z</dcterms:modified>
</cp:coreProperties>
</file>