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88" r:id="rId2"/>
    <p:sldId id="281" r:id="rId3"/>
    <p:sldId id="284" r:id="rId4"/>
    <p:sldId id="289" r:id="rId5"/>
    <p:sldId id="290" r:id="rId6"/>
    <p:sldId id="275" r:id="rId7"/>
    <p:sldId id="274" r:id="rId8"/>
    <p:sldId id="287" r:id="rId9"/>
    <p:sldId id="267" r:id="rId10"/>
    <p:sldId id="265" r:id="rId11"/>
    <p:sldId id="264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37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8F14B-D4A6-468F-B223-A3A94229E1CB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D50E5-DD91-46C6-97D2-8B42633DDD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207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2A76A67-02A1-49F6-A108-2A794338426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914D923-54C5-4682-93C5-57FD306316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jpe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12" Type="http://schemas.openxmlformats.org/officeDocument/2006/relationships/image" Target="../media/image2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g"/><Relationship Id="rId11" Type="http://schemas.openxmlformats.org/officeDocument/2006/relationships/image" Target="../media/image27.png"/><Relationship Id="rId5" Type="http://schemas.openxmlformats.org/officeDocument/2006/relationships/image" Target="../media/image21.jpg"/><Relationship Id="rId10" Type="http://schemas.openxmlformats.org/officeDocument/2006/relationships/image" Target="../media/image26.jpeg"/><Relationship Id="rId4" Type="http://schemas.openxmlformats.org/officeDocument/2006/relationships/image" Target="../media/image20.jpg"/><Relationship Id="rId9" Type="http://schemas.openxmlformats.org/officeDocument/2006/relationships/image" Target="../media/image25.jpg"/><Relationship Id="rId1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5"/>
            <a:ext cx="8215370" cy="1560235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ДЕПАРТАМЕНТ </a:t>
            </a: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СОЦИАЛЬНОГО РАЗВИТИЯ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ХАНТЫ-МАНСИЙСКОГО АВТОНОМНОГО ОКРУГА – ЮГРЫ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БЮДЖЕТНОЕ УЧРЕЖДЕНИЕ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ХАНТЫ – МАНСИЙСКОГО АВТОНОМНОГО ОКРУГА – ЮГРЫ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«ИЗЛУЧИНСКИЙ ДОМ-ИНТЕРНАТ»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7200928" cy="371477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театрального кружка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«Путешествие в Лукоморье»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Мингалева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Евгения Алексеевна,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инструктор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труду</a:t>
            </a:r>
          </a:p>
          <a:p>
            <a:pPr algn="ctr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г.</a:t>
            </a: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internat-hmao.ru/t/v78/images/novaya-emblema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52"/>
            <a:ext cx="1012393" cy="101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923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0"/>
            <a:ext cx="8215370" cy="1071546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Фестиваль</a:t>
            </a: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творчества «Я талант»</a:t>
            </a:r>
            <a:b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Нижневартовск, 2020 г.</a:t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:\Мои заметки на сайте\Зубаре диплом 20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928670"/>
            <a:ext cx="192882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E:\Мои заметки на сайте\матвиевич диплом 20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928670"/>
            <a:ext cx="185738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E:\Мои заметки на сайте\адмакин диплом 20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929066"/>
            <a:ext cx="1819273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E:\Мои заметки на сайте\диплом снаговский 20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929066"/>
            <a:ext cx="1928826" cy="2643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E:\Мои заметки на сайте\диплом язловецкая 202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3929066"/>
            <a:ext cx="184941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E:\Мои заметки на сайте\диплом кузнецов ю.202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928670"/>
            <a:ext cx="185738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E:\Мои заметки на сайте\диплом кузнецов ю а 202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16" y="3929066"/>
            <a:ext cx="1857376" cy="2643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nternat-hmao.ru/d/diplom_gorodskoj_festival_dlya_lic_s_ogranichennymi_vozmozhnostyami_yazlovecka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866" y="4581128"/>
            <a:ext cx="1643074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42876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фестиваль самодеятельного творчества </a:t>
            </a:r>
            <a:b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лиц с ограниченными возможностями </a:t>
            </a:r>
            <a:b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радость нахожу в друзьях»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Нижневартовск, 2019 г.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internat-hmao.ru/d/diplom_gorodskoj_festival_dlya_lic_s_ogranichennymi_vozmozhnostyami_matvievic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743" y="1571612"/>
            <a:ext cx="1571636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internat-hmao.ru/d/diplom_gorodskoj_festival_dlya_lic_s_ogranichennymi_vozmozhnostyami_malcev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581128"/>
            <a:ext cx="157163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internat-hmao.ru/d/diplom_gorodskoj_festival_dlya_lic_s_ogranichennymi_vozmozhnostyami_zubare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8831" y="1966263"/>
            <a:ext cx="1571636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internat-hmao.ru/d/diplom_gorodskoj_festival_dlya_lic_s_ogranichennymi_vozmozhnostyami_belyaev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72312" y="1431111"/>
            <a:ext cx="1571636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internat-hmao.ru/d/diplom_gorodskoj_festival_dlya_lic_s_ogranichennymi_vozmozhnostyami_admakin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1844824"/>
            <a:ext cx="1571636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E:\Мои заметки на сайте\диплом снаговский 201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64777" y="2295115"/>
            <a:ext cx="164307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435280" cy="321471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64307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87624" y="332656"/>
            <a:ext cx="7742094" cy="568863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Название практики: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театрального кружка                                «Путешествие в Лукоморье»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Аудитория: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инвалиды (1 и 2 группы) старше 18 лет страдающие хроническими психическими заболеваниями, проживающие в доме – интернате (численность лиц, на которых была распространена  практика 360 человек)</a:t>
            </a:r>
          </a:p>
          <a:p>
            <a:pPr algn="just">
              <a:buNone/>
            </a:pPr>
            <a:r>
              <a:rPr lang="en-U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Бюджетное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учреждение Ханты – Мансийского автономного округа – Югры «</a:t>
            </a:r>
            <a:r>
              <a:rPr lang="ru-RU" sz="1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Излучинский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дом – интернат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посёлок городского типа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Излучинск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Нижневартовский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Ханты – Мансийский автономный округ – Югра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344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Театральный кружок «Путешествие в Лукоморье»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marL="82296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реабилитации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билитации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социализации получателей социальных услуг на занятиях театрального кружка средствами искусства и культуры 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5276088" y="908720"/>
            <a:ext cx="3657600" cy="527872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82296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получателей социальных услуг (целевая группа) положительного эмоционального настроя средствами переживания положительных эмоций, связанных с творческой активностью и её результатами;</a:t>
            </a:r>
          </a:p>
          <a:p>
            <a:pPr marL="82296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прививать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культуры поведения в театре и в общественных местах;</a:t>
            </a:r>
          </a:p>
          <a:p>
            <a:pPr marL="82296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словарного запаса получателей социальных услуг, приобретение и развитие коммуникативных навыков (облегчение процесса коммуникации с другими людьми, создание отношений взаимного приятия,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развитие координации движений;</a:t>
            </a:r>
          </a:p>
          <a:p>
            <a:pPr marL="82296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навыка передачи эмоций и чувств через мимику, жесты и интонацию.</a:t>
            </a:r>
          </a:p>
          <a:p>
            <a:pPr marL="82296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8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63688" y="274639"/>
            <a:ext cx="6768752" cy="4900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реализации программы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1043608" y="1125538"/>
            <a:ext cx="7992888" cy="511177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50343" y="836712"/>
            <a:ext cx="79928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 сопровождение программы обеспечивается за счёт бюджета учреждения.</a:t>
            </a:r>
          </a:p>
          <a:p>
            <a:pPr marL="82296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 - техническое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компьютер, проектор, книгопечатная продукция, видеоматериалы, аудиоматериалы, театральные костюмы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театральная атрибутика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2296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актовый зал (импровизированная сцена);</a:t>
            </a:r>
          </a:p>
          <a:p>
            <a:pPr marL="82296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информационные ресурсы;</a:t>
            </a:r>
          </a:p>
          <a:p>
            <a:pPr marL="82296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методические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algn="ctr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82296"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Условия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достижения результата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pPr marL="82296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характеризуется эмоциональной насыщенностью и стремлением достичь продуктивного результата через коллективное творчество. В основу заложен индивидуальный подход, уважение к личности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получателя социальных услуг,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вера в его способности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возможности. Стремление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 и уверенность в своих силах.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algn="just"/>
            <a:r>
              <a:rPr lang="ru-RU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Форма подведения итогов: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праздничных мероприятиях внутри учреждения, участие в городских, районных и всероссийских фестивалях, конкурсах для людей с ограниченными возможностями.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94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1043608" y="836712"/>
            <a:ext cx="7890080" cy="5411688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программы позволит организовать квалифицированную социально – реабилитационную помощь, направленную на поддержание и развитие возможностей самореализации жизненно – важных потребностей, навыков социального поведения и социальной активности получателей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услуг.</a:t>
            </a:r>
          </a:p>
          <a:p>
            <a:pPr marL="82296" indent="0" algn="just"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Внедрение данной практики повышает уровень жизни получателей социальных услуг. Средства переживания эмоций создают  положительный эмоциональный настрой у них. Расширяет словарный запас. Коммуникативные навыки, приобретённые на занятиях, улучшают процесс общения с другими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людьми. 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4724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1584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Театральный кружок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B:\пк мастер\Вахты 23 -25\фото день здоровья 2021\IMG_20210404_1101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071546"/>
            <a:ext cx="207170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B:\пк мастер\фотографии работа\фото 2019\фото доктор пилюльки 05.04 19\IMG_95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500438"/>
            <a:ext cx="3428992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B:\пк мастер\фотографии работа\фото 2019\06.06.19 фото сказка о попе и работнике\IMG_05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500174"/>
            <a:ext cx="2871791" cy="1857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E:\Мои заметки на сайте\IMG_64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32884">
            <a:off x="312539" y="3222207"/>
            <a:ext cx="292895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E:\Мои заметки на сайте\Евгения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857232"/>
            <a:ext cx="3071834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:\Документы и фото Генадьевны\фото 2017\театр\драм театр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643446"/>
            <a:ext cx="3143272" cy="202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4896758" cy="201622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Успехи и достижения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профессиональной деятельности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Благодарственные письма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E:\Мои заметки на сайте\Диплом Челлендж Чехов.Мингалева c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4114" y="2392034"/>
            <a:ext cx="2428892" cy="3187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 rot="457262">
            <a:off x="4967016" y="629177"/>
            <a:ext cx="4734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Награды кружка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«Путешествие в Лукоморье»</a:t>
            </a:r>
            <a:endParaRPr lang="ru-RU" sz="2000" dirty="0"/>
          </a:p>
        </p:txBody>
      </p:sp>
      <p:pic>
        <p:nvPicPr>
          <p:cNvPr id="9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5652334" y="1727527"/>
            <a:ext cx="1475950" cy="2258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://internat-hmao.ru/d/diplom_pobeditelya_khst_originalnyy_zhanr_inklyuzivnaya_teatralnaya_studiya_lukomorye_2018_go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3740" y="4221088"/>
            <a:ext cx="1495035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E:\Мои заметки на сайте\диплом лукоморья 201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21088"/>
            <a:ext cx="1475951" cy="2244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E:\Мои заметки на сайте\диплом студии 202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93740" y="1748205"/>
            <a:ext cx="1437932" cy="2184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312856" cy="18585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ВСЕРОССИЙСКИЙ ИНКЛЮЗИВНЫЙ КОНКУРС 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ЧТЕЦОВ ВОЕННОЙ ПОЭЗИИ,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ПОСВЯЩЁННОГО 78-ЛЕТИЮ ПОЛНОГО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ОСВОБОЖДЕНИЯ ЛЕНИНГРАДА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ФАШИСТКОЙ БЛОКАДЫ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«СЛУШАЙ, СТРАНА, ГОВОРИТ ЛЕНИНГРАД!»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Санкт – Петербург, 2022 г.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SPR-M\Desktop\Дипломы в пдф\Зубков О.В.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62" y="1844824"/>
            <a:ext cx="2040292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SPR-M\Desktop\Дипломы в пдф\Климов И.В.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270" y="2204864"/>
            <a:ext cx="2016224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SPR-M\Desktop\Дипломы в пдф\Кузнецов Ю.А.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05" y="2564904"/>
            <a:ext cx="1984262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SPR-M\Desktop\Дипломы в пдф\Сахипов Л.З.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140969"/>
            <a:ext cx="1952625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758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947" y="40958"/>
            <a:ext cx="5514547" cy="163319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фестиваль самодеятельного творчества                            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для лиц с ограниченными возможностями 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радость нахожу в друзьях» 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Нижневартовск, 2021 г.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116595" y="1554683"/>
            <a:ext cx="1254674" cy="1825181"/>
          </a:xfrm>
          <a:prstGeom prst="rect">
            <a:avLst/>
          </a:prstGeom>
        </p:spPr>
      </p:pic>
      <p:pic>
        <p:nvPicPr>
          <p:cNvPr id="11" name="Picture 7"/>
          <p:cNvPicPr/>
          <p:nvPr/>
        </p:nvPicPr>
        <p:blipFill>
          <a:blip r:embed="rId3"/>
          <a:stretch>
            <a:fillRect/>
          </a:stretch>
        </p:blipFill>
        <p:spPr>
          <a:xfrm flipH="1" flipV="1">
            <a:off x="1146906" y="1810882"/>
            <a:ext cx="1251370" cy="1765528"/>
          </a:xfrm>
          <a:prstGeom prst="rect">
            <a:avLst/>
          </a:prstGeom>
        </p:spPr>
      </p:pic>
      <p:pic>
        <p:nvPicPr>
          <p:cNvPr id="12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2209123" y="2254399"/>
            <a:ext cx="1296144" cy="1917154"/>
          </a:xfrm>
          <a:prstGeom prst="rect">
            <a:avLst/>
          </a:prstGeom>
        </p:spPr>
      </p:pic>
      <p:pic>
        <p:nvPicPr>
          <p:cNvPr id="13" name="Picture 7"/>
          <p:cNvPicPr/>
          <p:nvPr/>
        </p:nvPicPr>
        <p:blipFill>
          <a:blip r:embed="rId5"/>
          <a:stretch>
            <a:fillRect/>
          </a:stretch>
        </p:blipFill>
        <p:spPr>
          <a:xfrm>
            <a:off x="3344279" y="2736470"/>
            <a:ext cx="1229424" cy="1874707"/>
          </a:xfrm>
          <a:prstGeom prst="rect">
            <a:avLst/>
          </a:prstGeom>
        </p:spPr>
      </p:pic>
      <p:pic>
        <p:nvPicPr>
          <p:cNvPr id="14" name="Picture 7"/>
          <p:cNvPicPr/>
          <p:nvPr/>
        </p:nvPicPr>
        <p:blipFill>
          <a:blip r:embed="rId6"/>
          <a:stretch>
            <a:fillRect/>
          </a:stretch>
        </p:blipFill>
        <p:spPr>
          <a:xfrm>
            <a:off x="116595" y="4037521"/>
            <a:ext cx="1319232" cy="1971522"/>
          </a:xfrm>
          <a:prstGeom prst="rect">
            <a:avLst/>
          </a:prstGeom>
        </p:spPr>
      </p:pic>
      <p:pic>
        <p:nvPicPr>
          <p:cNvPr id="15" name="Picture 7"/>
          <p:cNvPicPr/>
          <p:nvPr/>
        </p:nvPicPr>
        <p:blipFill>
          <a:blip r:embed="rId7"/>
          <a:stretch>
            <a:fillRect/>
          </a:stretch>
        </p:blipFill>
        <p:spPr>
          <a:xfrm>
            <a:off x="1274250" y="4365104"/>
            <a:ext cx="1279695" cy="1910104"/>
          </a:xfrm>
          <a:prstGeom prst="rect">
            <a:avLst/>
          </a:prstGeom>
        </p:spPr>
      </p:pic>
      <p:pic>
        <p:nvPicPr>
          <p:cNvPr id="16" name="Picture 7"/>
          <p:cNvPicPr/>
          <p:nvPr/>
        </p:nvPicPr>
        <p:blipFill>
          <a:blip r:embed="rId8"/>
          <a:stretch>
            <a:fillRect/>
          </a:stretch>
        </p:blipFill>
        <p:spPr>
          <a:xfrm>
            <a:off x="2337044" y="4653624"/>
            <a:ext cx="1224137" cy="1889381"/>
          </a:xfrm>
          <a:prstGeom prst="rect">
            <a:avLst/>
          </a:prstGeom>
        </p:spPr>
      </p:pic>
      <p:pic>
        <p:nvPicPr>
          <p:cNvPr id="17" name="Picture 7"/>
          <p:cNvPicPr/>
          <p:nvPr/>
        </p:nvPicPr>
        <p:blipFill>
          <a:blip r:embed="rId9"/>
          <a:stretch>
            <a:fillRect/>
          </a:stretch>
        </p:blipFill>
        <p:spPr>
          <a:xfrm>
            <a:off x="3429804" y="4818817"/>
            <a:ext cx="1286212" cy="1889381"/>
          </a:xfrm>
          <a:prstGeom prst="rect">
            <a:avLst/>
          </a:prstGeom>
        </p:spPr>
      </p:pic>
      <p:pic>
        <p:nvPicPr>
          <p:cNvPr id="18" name="Picture 5" descr="C:\Users\Мария\Desktop\Документы для аттестации\ГАНИЕВОЙ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3298" y="1888004"/>
            <a:ext cx="1352762" cy="1880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42313" y="2481086"/>
            <a:ext cx="1296134" cy="1970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6" descr="C:\Users\Мария\Desktop\Документы для аттестации\ГОЛЯКОВОЙ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24915" y="3928210"/>
            <a:ext cx="1509518" cy="2151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8" descr="C:\Users\Мария\Desktop\Документы для аттестации\ШМУНК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44973" y="3150590"/>
            <a:ext cx="1424199" cy="2001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7" descr="C:\Users\Мария\Desktop\Документы для аттестации\МАТВИЕВИЧ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50901" y="4540545"/>
            <a:ext cx="1519510" cy="2115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631143" y="116632"/>
            <a:ext cx="34053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Окружной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челлендж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Ожившая классика» 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Нижневартовский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читает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Чехова» 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2474</TotalTime>
  <Words>455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ДЕПАРТАМЕНТ СОЦИАЛЬНОГО РАЗВИТИЯ ХАНТЫ-МАНСИЙСКОГО АВТОНОМНОГО ОКРУГА – ЮГРЫ   БЮДЖЕТНОЕ УЧРЕЖДЕНИЕ ХАНТЫ – МАНСИЙСКОГО АВТОНОМНОГО ОКРУГА – ЮГРЫ «ИЗЛУЧИНСКИЙ ДОМ-ИНТЕРНАТ» </vt:lpstr>
      <vt:lpstr>    </vt:lpstr>
      <vt:lpstr>Театральный кружок «Путешествие в Лукоморье»</vt:lpstr>
      <vt:lpstr> Условия реализации программы:  </vt:lpstr>
      <vt:lpstr>Вывод.  </vt:lpstr>
      <vt:lpstr>Театральный кружок </vt:lpstr>
      <vt:lpstr>Успехи и достижения  в профессиональной деятельности  Благодарственные письма</vt:lpstr>
      <vt:lpstr>ВСЕРОССИЙСКИЙ ИНКЛЮЗИВНЫЙ КОНКУРС  ЧТЕЦОВ ВОЕННОЙ ПОЭЗИИ, ПОСВЯЩЁННОГО 78-ЛЕТИЮ ПОЛНОГО ОСВОБОЖДЕНИЯ ЛЕНИНГРАДА ОТ ФАШИСТКОЙ БЛОКАДЫ «СЛУШАЙ, СТРАНА, ГОВОРИТ ЛЕНИНГРАД!» Санкт – Петербург, 2022 г. </vt:lpstr>
      <vt:lpstr>       Городской фестиваль самодеятельного творчества                                           для лиц с ограниченными возможностями  «Я радость нахожу в друзьях»  г. Нижневартовск, 2021 г.</vt:lpstr>
      <vt:lpstr>Фестиваль творчества «Я талант» г. Нижневартовск, 2020 г. </vt:lpstr>
      <vt:lpstr>Городской фестиваль самодеятельного творчества  для лиц с ограниченными возможностями  «Я радость нахожу в друзьях» г. Нижневартовск, 2019 г.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СОЦИАЛЬНОГО РАЗВИТИЯ ХАНТЫ-МАНСИЙСКОГО АВТОНОМНОГО ОКРУГА – ЮГРЫ   БЮДЖЕТНОЕ УЧРЕЖДЕНИЕ ХАНТЫ – МАНСИЙСКОГО АВТОНОМНОГО ОКРУГА – ЮГРЫ «ИЗЛУЧИНСКИЙ ДОМ-ИНТЕРНАТ»</dc:title>
  <dc:creator>Мария</dc:creator>
  <cp:lastModifiedBy>Специалист по реабилитации</cp:lastModifiedBy>
  <cp:revision>190</cp:revision>
  <dcterms:created xsi:type="dcterms:W3CDTF">2021-09-21T17:25:37Z</dcterms:created>
  <dcterms:modified xsi:type="dcterms:W3CDTF">2022-03-11T11:06:06Z</dcterms:modified>
</cp:coreProperties>
</file>