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56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83" r:id="rId11"/>
    <p:sldId id="268" r:id="rId12"/>
    <p:sldId id="284" r:id="rId13"/>
    <p:sldId id="269" r:id="rId14"/>
    <p:sldId id="271" r:id="rId15"/>
    <p:sldId id="273" r:id="rId16"/>
    <p:sldId id="275" r:id="rId17"/>
    <p:sldId id="276" r:id="rId18"/>
    <p:sldId id="278" r:id="rId19"/>
    <p:sldId id="279" r:id="rId20"/>
    <p:sldId id="280" r:id="rId21"/>
    <p:sldId id="282" r:id="rId22"/>
    <p:sldId id="277" r:id="rId23"/>
    <p:sldId id="285" r:id="rId24"/>
    <p:sldId id="286" r:id="rId25"/>
    <p:sldId id="287" r:id="rId26"/>
    <p:sldId id="288" r:id="rId27"/>
    <p:sldId id="289" r:id="rId28"/>
    <p:sldId id="290" r:id="rId29"/>
    <p:sldId id="281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2" autoAdjust="0"/>
    <p:restoredTop sz="94660"/>
  </p:normalViewPr>
  <p:slideViewPr>
    <p:cSldViewPr>
      <p:cViewPr varScale="1">
        <p:scale>
          <a:sx n="68" d="100"/>
          <a:sy n="68" d="100"/>
        </p:scale>
        <p:origin x="14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F203B6-2425-45E1-AAEE-E74EC85FBFFF}" type="datetimeFigureOut">
              <a:rPr lang="ru-RU" smtClean="0"/>
              <a:t>24.12.2024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4369DE-E455-4BBA-9F36-3A54E8D4F49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3460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4369DE-E455-4BBA-9F36-3A54E8D4F497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50519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5B9DA-110A-48A6-BC87-2C6AB2BA36CD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8D2B-3575-4A29-94D1-2B94192583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5B9DA-110A-48A6-BC87-2C6AB2BA36CD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8D2B-3575-4A29-94D1-2B94192583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5B9DA-110A-48A6-BC87-2C6AB2BA36CD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8D2B-3575-4A29-94D1-2B94192583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5B9DA-110A-48A6-BC87-2C6AB2BA36CD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8D2B-3575-4A29-94D1-2B94192583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5B9DA-110A-48A6-BC87-2C6AB2BA36CD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8D2B-3575-4A29-94D1-2B94192583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5B9DA-110A-48A6-BC87-2C6AB2BA36CD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8D2B-3575-4A29-94D1-2B94192583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5B9DA-110A-48A6-BC87-2C6AB2BA36CD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8D2B-3575-4A29-94D1-2B94192583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5B9DA-110A-48A6-BC87-2C6AB2BA36CD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8D2B-3575-4A29-94D1-2B94192583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5B9DA-110A-48A6-BC87-2C6AB2BA36CD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8D2B-3575-4A29-94D1-2B94192583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5B9DA-110A-48A6-BC87-2C6AB2BA36CD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8D2B-3575-4A29-94D1-2B94192583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5B9DA-110A-48A6-BC87-2C6AB2BA36CD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6C8D2B-3575-4A29-94D1-2B94192583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5B9DA-110A-48A6-BC87-2C6AB2BA36CD}" type="datetimeFigureOut">
              <a:rPr lang="ru-RU" smtClean="0"/>
              <a:pPr/>
              <a:t>24.12.2024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6C8D2B-3575-4A29-94D1-2B94192583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7704" y="476672"/>
            <a:ext cx="50820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МБДОУ детский сад № 16 «Жемчужинка»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5576" y="1124744"/>
            <a:ext cx="78271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Физкультурно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– оздоровительный проект для детей старшего дошкольного возраста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2420888"/>
            <a:ext cx="73448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Тема проекта: «Летние праздники, игры и забавы»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19872" y="3703383"/>
            <a:ext cx="557332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Подготовили: 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старший воспитатель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Долныкова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О.В.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Бахметова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А.Н.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563888" y="6309320"/>
            <a:ext cx="17677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Сергач, 2024г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764704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196752"/>
            <a:ext cx="2749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 этап - Основной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Салмина\IMG_20240821_105524_817.jpg"/>
          <p:cNvPicPr>
            <a:picLocks noChangeAspect="1" noChangeArrowheads="1"/>
          </p:cNvPicPr>
          <p:nvPr/>
        </p:nvPicPr>
        <p:blipFill>
          <a:blip r:embed="rId3" cstate="print"/>
          <a:srcRect l="8987" r="14619"/>
          <a:stretch>
            <a:fillRect/>
          </a:stretch>
        </p:blipFill>
        <p:spPr bwMode="auto">
          <a:xfrm>
            <a:off x="568152" y="4143802"/>
            <a:ext cx="3255168" cy="2393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5" name="Picture 3" descr="C:\Users\user\Desktop\Салмина\IMG_20240821_104932_112.jpg"/>
          <p:cNvPicPr>
            <a:picLocks noChangeAspect="1" noChangeArrowheads="1"/>
          </p:cNvPicPr>
          <p:nvPr/>
        </p:nvPicPr>
        <p:blipFill>
          <a:blip r:embed="rId4" cstate="print"/>
          <a:srcRect r="9756"/>
          <a:stretch>
            <a:fillRect/>
          </a:stretch>
        </p:blipFill>
        <p:spPr bwMode="auto">
          <a:xfrm>
            <a:off x="3347864" y="1844824"/>
            <a:ext cx="3123514" cy="19442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6" name="Picture 4" descr="C:\Users\user\Desktop\Салмина\IMG_20240821_104945_368.jpg"/>
          <p:cNvPicPr>
            <a:picLocks noChangeAspect="1" noChangeArrowheads="1"/>
          </p:cNvPicPr>
          <p:nvPr/>
        </p:nvPicPr>
        <p:blipFill>
          <a:blip r:embed="rId5" cstate="print"/>
          <a:srcRect t="11232" b="10145"/>
          <a:stretch>
            <a:fillRect/>
          </a:stretch>
        </p:blipFill>
        <p:spPr bwMode="auto">
          <a:xfrm>
            <a:off x="7020272" y="980728"/>
            <a:ext cx="1749146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7" name="Picture 5" descr="C:\Users\user\Desktop\Салмина\IMG_20240820_1304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1412776"/>
            <a:ext cx="2670296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099" name="Picture 3" descr="C:\Users\user\Desktop\Салмина\IMG_20240822_184252_902.jpg"/>
          <p:cNvPicPr>
            <a:picLocks noChangeAspect="1" noChangeArrowheads="1"/>
          </p:cNvPicPr>
          <p:nvPr/>
        </p:nvPicPr>
        <p:blipFill>
          <a:blip r:embed="rId7" cstate="print"/>
          <a:srcRect r="5631"/>
          <a:stretch>
            <a:fillRect/>
          </a:stretch>
        </p:blipFill>
        <p:spPr bwMode="auto">
          <a:xfrm>
            <a:off x="4398253" y="4152217"/>
            <a:ext cx="3888433" cy="23145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044624" y="0"/>
            <a:ext cx="10188624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764704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196752"/>
            <a:ext cx="2749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 этап - Основной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47" r="9612"/>
          <a:stretch/>
        </p:blipFill>
        <p:spPr>
          <a:xfrm>
            <a:off x="899592" y="1916832"/>
            <a:ext cx="6480720" cy="3756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67744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052736"/>
            <a:ext cx="2749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 этап - Основной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 descr="C:\Users\user\Desktop\Салмина\IMG_20240726_132115_587.jpg"/>
          <p:cNvPicPr>
            <a:picLocks noChangeAspect="1" noChangeArrowheads="1"/>
          </p:cNvPicPr>
          <p:nvPr/>
        </p:nvPicPr>
        <p:blipFill rotWithShape="1">
          <a:blip r:embed="rId3" cstate="print"/>
          <a:srcRect l="4001" r="28002"/>
          <a:stretch/>
        </p:blipFill>
        <p:spPr bwMode="auto">
          <a:xfrm>
            <a:off x="4572000" y="2560208"/>
            <a:ext cx="3672407" cy="30337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7" name="Picture 3" descr="C:\Users\user\Desktop\Салмина\IMG_20240726_132123_057.jpg"/>
          <p:cNvPicPr>
            <a:picLocks noChangeAspect="1" noChangeArrowheads="1"/>
          </p:cNvPicPr>
          <p:nvPr/>
        </p:nvPicPr>
        <p:blipFill>
          <a:blip r:embed="rId4" cstate="print"/>
          <a:srcRect l="10045"/>
          <a:stretch>
            <a:fillRect/>
          </a:stretch>
        </p:blipFill>
        <p:spPr bwMode="auto">
          <a:xfrm>
            <a:off x="323528" y="1844824"/>
            <a:ext cx="3574793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C:\Users\user\Desktop\Салмина\IMG_20240820_13025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437112"/>
            <a:ext cx="3608543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67744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052736"/>
            <a:ext cx="2749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 этап - Основной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9" name="Picture 5" descr="C:\Users\user\Desktop\Салмина\IMG_20240823_103511_7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293096"/>
            <a:ext cx="3888432" cy="21842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0" name="Picture 6" descr="C:\Users\user\Desktop\Салмина\IMG-20240816-WA000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44824"/>
            <a:ext cx="3845768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2" name="Picture 8" descr="C:\Users\user\Desktop\Салмина\IMG_20240731_153613_047.jpg"/>
          <p:cNvPicPr>
            <a:picLocks noChangeAspect="1" noChangeArrowheads="1"/>
          </p:cNvPicPr>
          <p:nvPr/>
        </p:nvPicPr>
        <p:blipFill>
          <a:blip r:embed="rId5" cstate="print"/>
          <a:srcRect t="18277" b="11662"/>
          <a:stretch>
            <a:fillRect/>
          </a:stretch>
        </p:blipFill>
        <p:spPr bwMode="auto">
          <a:xfrm>
            <a:off x="4211960" y="2420888"/>
            <a:ext cx="225159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53" name="Picture 9" descr="C:\Users\user\Desktop\Салмина\IMG_20240824_200231_792.jpg"/>
          <p:cNvPicPr>
            <a:picLocks noChangeAspect="1" noChangeArrowheads="1"/>
          </p:cNvPicPr>
          <p:nvPr/>
        </p:nvPicPr>
        <p:blipFill>
          <a:blip r:embed="rId6" cstate="print"/>
          <a:srcRect t="10826" b="22669"/>
          <a:stretch>
            <a:fillRect/>
          </a:stretch>
        </p:blipFill>
        <p:spPr bwMode="auto">
          <a:xfrm>
            <a:off x="6660232" y="2420888"/>
            <a:ext cx="2326587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23728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1052736"/>
            <a:ext cx="2749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 этап - Основной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G:\Проект Здоровое лето\консультации\нужные\Воспитание здорового ребенк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5856" y="1844824"/>
            <a:ext cx="1800200" cy="25265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3" name="Picture 3" descr="G:\Проект Здоровое лето\консультации\нужные\о пользе закаливан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 flipH="1" flipV="1">
            <a:off x="7164288" y="1916832"/>
            <a:ext cx="1770970" cy="25192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604" name="Picture 4" descr="G:\Проект Здоровое лето\консультации\нужные\о пользе прогулк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3356992"/>
            <a:ext cx="1665727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51" b="31100"/>
          <a:stretch/>
        </p:blipFill>
        <p:spPr>
          <a:xfrm>
            <a:off x="233719" y="2116117"/>
            <a:ext cx="2754105" cy="3545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27784" y="1412776"/>
            <a:ext cx="39037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Праздник «День защиты детей»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49" y="1885581"/>
            <a:ext cx="3528392" cy="24009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58"/>
          <a:stretch/>
        </p:blipFill>
        <p:spPr>
          <a:xfrm>
            <a:off x="602379" y="1887657"/>
            <a:ext cx="3754449" cy="2349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80" y="4607845"/>
            <a:ext cx="3762210" cy="2139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970" y="4602817"/>
            <a:ext cx="3556489" cy="21398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35595" y="1509215"/>
            <a:ext cx="73448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«Театрализованное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представление по сказкам А.С. Пушкина»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652" y="1930123"/>
            <a:ext cx="4574699" cy="2058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316636"/>
            <a:ext cx="4500498" cy="2025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64" b="23750"/>
          <a:stretch/>
        </p:blipFill>
        <p:spPr>
          <a:xfrm>
            <a:off x="1249920" y="4149080"/>
            <a:ext cx="1891632" cy="2395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32196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483768" y="1628800"/>
            <a:ext cx="4212243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ts val="18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Праздник «Наша Родина - Россия»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082" y="2118536"/>
            <a:ext cx="4137276" cy="1889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048" y="4370926"/>
            <a:ext cx="4231997" cy="1904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884" y="4379101"/>
            <a:ext cx="4137276" cy="189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121839"/>
            <a:ext cx="4191991" cy="1886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58880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8401" y="1449384"/>
            <a:ext cx="7707195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Участие в легкоатлетической эстафете «Мы правнуки героев», посвященной Дню памяти и скорби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7" y="2003382"/>
            <a:ext cx="4343297" cy="19544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890" y="4173696"/>
            <a:ext cx="3246629" cy="2560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019" y="2050549"/>
            <a:ext cx="3693986" cy="1924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7887" y="4153044"/>
            <a:ext cx="1756382" cy="26020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775291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5616" y="1484784"/>
            <a:ext cx="6785127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ts val="18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Познавательный досуг «22 июня- День памяти и скорби»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52" y="1917330"/>
            <a:ext cx="4378351" cy="1970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425" y="4269216"/>
            <a:ext cx="4367346" cy="2157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3114" y="1917330"/>
            <a:ext cx="4283968" cy="1965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37" y="4269216"/>
            <a:ext cx="4383465" cy="21574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22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02562" y="980728"/>
            <a:ext cx="31388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935595" y="1862197"/>
            <a:ext cx="727280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26987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Грамотная организация летней оздоровительной работы в дошкольном учреждении, охватывающая всех участников образовательного процесса, предоставляет широкие возможности для укрепления физического и психического здоровья воспитанников, развития у них познавательного интереса.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76546" y="1605122"/>
            <a:ext cx="519090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Праздник «День семьи, любви и верности»</a:t>
            </a:r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9355" y="2111086"/>
            <a:ext cx="3974189" cy="2165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59" y="2111086"/>
            <a:ext cx="4139508" cy="2165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24" y="4557791"/>
            <a:ext cx="4139509" cy="21089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186"/>
          <a:stretch/>
        </p:blipFill>
        <p:spPr>
          <a:xfrm>
            <a:off x="4855957" y="4521527"/>
            <a:ext cx="3967587" cy="2145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05385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59632" y="1484784"/>
            <a:ext cx="63632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Спортивный праздник «Малые Олимпийские игры»</a:t>
            </a:r>
            <a:endParaRPr lang="ru-RU" sz="2000" b="1" dirty="0"/>
          </a:p>
        </p:txBody>
      </p:sp>
      <p:pic>
        <p:nvPicPr>
          <p:cNvPr id="7" name="Рисунок 6" descr="IMG_20240725_144418_090.jpg"/>
          <p:cNvPicPr>
            <a:picLocks noChangeAspect="1"/>
          </p:cNvPicPr>
          <p:nvPr/>
        </p:nvPicPr>
        <p:blipFill>
          <a:blip r:embed="rId3" cstate="print"/>
          <a:srcRect l="5195" r="8093" b="8093"/>
          <a:stretch>
            <a:fillRect/>
          </a:stretch>
        </p:blipFill>
        <p:spPr>
          <a:xfrm>
            <a:off x="1187624" y="1988840"/>
            <a:ext cx="3024336" cy="2345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IMG_20240725_144227_957.jpg"/>
          <p:cNvPicPr>
            <a:picLocks noChangeAspect="1"/>
          </p:cNvPicPr>
          <p:nvPr/>
        </p:nvPicPr>
        <p:blipFill>
          <a:blip r:embed="rId4" cstate="print"/>
          <a:srcRect l="8263" t="15350" r="13775" b="6951"/>
          <a:stretch>
            <a:fillRect/>
          </a:stretch>
        </p:blipFill>
        <p:spPr>
          <a:xfrm>
            <a:off x="4860032" y="1988840"/>
            <a:ext cx="3168352" cy="2368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MG_20240725_144328_450.jpg"/>
          <p:cNvPicPr>
            <a:picLocks noChangeAspect="1"/>
          </p:cNvPicPr>
          <p:nvPr/>
        </p:nvPicPr>
        <p:blipFill>
          <a:blip r:embed="rId5" cstate="print"/>
          <a:srcRect r="11413" b="6951"/>
          <a:stretch>
            <a:fillRect/>
          </a:stretch>
        </p:blipFill>
        <p:spPr>
          <a:xfrm>
            <a:off x="1187624" y="4509120"/>
            <a:ext cx="3024336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MG_20240725_144400_008.jpg"/>
          <p:cNvPicPr>
            <a:picLocks noChangeAspect="1"/>
          </p:cNvPicPr>
          <p:nvPr/>
        </p:nvPicPr>
        <p:blipFill>
          <a:blip r:embed="rId6" cstate="print"/>
          <a:srcRect b="7101"/>
          <a:stretch>
            <a:fillRect/>
          </a:stretch>
        </p:blipFill>
        <p:spPr>
          <a:xfrm>
            <a:off x="4860032" y="4509120"/>
            <a:ext cx="3168352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7585716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7664" y="1484784"/>
            <a:ext cx="57290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Спортивный праздник «Морское путешествие»</a:t>
            </a:r>
            <a:endParaRPr lang="ru-RU" sz="2000" b="1" dirty="0"/>
          </a:p>
        </p:txBody>
      </p:sp>
      <p:pic>
        <p:nvPicPr>
          <p:cNvPr id="8" name="Рисунок 7" descr="2iBngEyTuP86ZKXzahdH0EVaiCO-HxTd-N9CgCh_iMAE9Hl5U_-10T9D1fxlfTdj9bRbxVZY3eONMBE1U0RmJvlI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4437112"/>
            <a:ext cx="3834851" cy="22472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4L96036xYypHqJU7ckdHjFUyh9l6-tdGhkvi_aqJf9M6-_24io-5FrkZ4wSfBllEHFJrgnJPfbsM1beUqrANTNCx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4437112"/>
            <a:ext cx="4032448" cy="22813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FMowsE0Futc83Y2iyUyCjdzZoKHwJ5_ulwn8-_jQWIfsyNzt4wpTAzjcfEKxpJhMUljcoY-MIaO2PaD-O3xwmHW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1916832"/>
            <a:ext cx="4032448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--Wntl-O_4rAnxb_C_IrjsxTZZcCMqxSSmQYK3YUwY8JfTAudKk4gBb6M5oA1Lj9uLcfBxYlNAk_j_KCHzdetS2Q.jpg"/>
          <p:cNvPicPr>
            <a:picLocks noChangeAspect="1"/>
          </p:cNvPicPr>
          <p:nvPr/>
        </p:nvPicPr>
        <p:blipFill>
          <a:blip r:embed="rId6" cstate="print"/>
          <a:srcRect t="5629" r="2000" b="17158"/>
          <a:stretch>
            <a:fillRect/>
          </a:stretch>
        </p:blipFill>
        <p:spPr>
          <a:xfrm>
            <a:off x="467544" y="1916832"/>
            <a:ext cx="3816424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08778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31812" y="1605122"/>
            <a:ext cx="348037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Праздник «День светофора»</a:t>
            </a:r>
            <a:endParaRPr lang="ru-RU" sz="2000" b="1" dirty="0"/>
          </a:p>
        </p:txBody>
      </p:sp>
      <p:pic>
        <p:nvPicPr>
          <p:cNvPr id="8" name="Рисунок 7" descr="KH8dLHa6_O4xducS4ROg6dggVf7SEt_TwhQoDfK5zrVtFGXF7q4uOFMb9zAUShLdbMPiQ-nsTzgXEP-V30lU-_Uf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528" y="2060848"/>
            <a:ext cx="3931039" cy="22081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LKQTNVgkp2Vp3hXeoJmnicoNWu7wDKeb70VbGua7Sj1OWQPId826R0h26sQB1hCLVwkKBCR7CGNJENalj-O-Ri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2060848"/>
            <a:ext cx="3973960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VgxtR8XyXfgLvmi853M-CTVcAvQvaGWmcSUbDFr-D3qX8ilZCR_FONMS5wENHmYcRsaK55RwpUFklWAcTMrfwAVp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3528" y="4448162"/>
            <a:ext cx="3960440" cy="2224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xpuV0HA0biO7QKU9vBmYW1YyzslWLlpuEP2aC0CNrHClevGLUqt4c6Rav9_Ki_G5N6QcHPhZl1wXuPyiGvZhkyPK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4" y="4439274"/>
            <a:ext cx="3970112" cy="22300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087789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12246" y="1556792"/>
            <a:ext cx="332046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Праздник «День здоровья»</a:t>
            </a:r>
            <a:endParaRPr lang="ru-RU" sz="2000" b="1" dirty="0"/>
          </a:p>
        </p:txBody>
      </p:sp>
      <p:pic>
        <p:nvPicPr>
          <p:cNvPr id="8" name="Рисунок 7" descr="V9gwQjFLPyLKc_AxL52ILjYsyNjNUcuxFYMPblsoo5Qb4_6z_K-1oRJ33WNCVmZKV5Oc5JTp-tM_0Azp4Vw3kBQ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988840"/>
            <a:ext cx="3995936" cy="22445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R2bUjxRSDntOHBmX6AneJ1dLPXA0kSFHrhSCE_gsaElTKwAkG6eE8gjNMf3fPrvnQcSUjvl4GkDwJ5nDFamgA6g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988840"/>
            <a:ext cx="3960440" cy="2224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-c-46-64bU0GKrQTYuTEEgYK360CWoMGxJ_NEb42njUxgzIPKT-n0B0IUnEf4QfM-cBXo_XSI4awAJXYwsw0hQ0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4365104"/>
            <a:ext cx="4032448" cy="22739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cNB888twxXXqVUZq3mcJU_HyHZFvdPGoCeNqqZkdHJyYmzLhWPJ4uYPI3Fl6nzQvYrVzTfnjlipXs45nWKsMn_s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8024" y="4365104"/>
            <a:ext cx="3973960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087789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15816" y="1484784"/>
            <a:ext cx="311341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«День Физкультурника»</a:t>
            </a:r>
            <a:endParaRPr lang="ru-RU" sz="2000" b="1" dirty="0"/>
          </a:p>
        </p:txBody>
      </p:sp>
      <p:pic>
        <p:nvPicPr>
          <p:cNvPr id="8" name="Рисунок 7" descr="BVuHu3n8_dkE0ksZ7gCq6tkiOz52NwRIvouG7Ug5s77nqhZG_IiyMoGaJy0n2Jf7m5sx5XvKfPk2YZ1GAXVOkaB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1916832"/>
            <a:ext cx="4102153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pM-keBABevlwmIWpWlenobkudKgf6Psuvoncg9pvZucl62cPX3SoBkkw-Ievdu9QR4ynH7-g0TbETa94akyy_KsR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1916832"/>
            <a:ext cx="4187423" cy="2352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2YVBK9Iw2rFaUGJpyihkRzLakFq3OFilKo_JAG9z16iih22ZnJZLjBOUIsvzSRYiOPjiI5mZD40XwAQq65KBGT1i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4365104"/>
            <a:ext cx="4102153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bquxEiQIH2oAqYLO06UXoYauZWaQjbpEjaBn-Oj-exEXtk8xzGgtl43N4qN7O81USfqs7YoVu72ZfWUw8BAn4LNp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6016" y="4365104"/>
            <a:ext cx="4176464" cy="2379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08778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980728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1340768"/>
            <a:ext cx="407816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Развлечение «Собираем урожай»</a:t>
            </a:r>
            <a:endParaRPr lang="ru-RU" sz="2000" b="1" dirty="0"/>
          </a:p>
        </p:txBody>
      </p:sp>
      <p:pic>
        <p:nvPicPr>
          <p:cNvPr id="8" name="Рисунок 7" descr="sESLIVIo-PYhuIKMlPnF2jCO9fOCmCpb9Dj8eFYghX_xo2PdSxRTQjJ0m7dDZxtLRR3deTya0W4PP70A10Qx5Ju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1844824"/>
            <a:ext cx="3240360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4B1SaCl5ZREBs4ZxVb3TRA4tv3US9_tkhghJngSDBSiwBhTeFQngfI9_W8yM9aLMfAJy4lAfEeGL3q79q_jTu34u.jpg"/>
          <p:cNvPicPr>
            <a:picLocks noChangeAspect="1"/>
          </p:cNvPicPr>
          <p:nvPr/>
        </p:nvPicPr>
        <p:blipFill>
          <a:blip r:embed="rId4" cstate="print"/>
          <a:srcRect b="23666"/>
          <a:stretch>
            <a:fillRect/>
          </a:stretch>
        </p:blipFill>
        <p:spPr>
          <a:xfrm>
            <a:off x="5004048" y="4365104"/>
            <a:ext cx="3312368" cy="2194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LmgwNdSODZw0vjD34hqUjORYfgzFWbpQ-YyB45i-vhBtLob_z2cXbdzdVoBp4rTzFzfMC0NI7-rmxxLnuujvmgSC.jpg"/>
          <p:cNvPicPr>
            <a:picLocks noChangeAspect="1"/>
          </p:cNvPicPr>
          <p:nvPr/>
        </p:nvPicPr>
        <p:blipFill>
          <a:blip r:embed="rId5" cstate="print"/>
          <a:srcRect l="5556" r="7407"/>
          <a:stretch>
            <a:fillRect/>
          </a:stretch>
        </p:blipFill>
        <p:spPr>
          <a:xfrm>
            <a:off x="827584" y="4293096"/>
            <a:ext cx="3246591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sG7wUddR957mDNbKTvvXccDMM82En6Y86Xjq3zH8TM8eZBF4G_w_Mgb0STLpuCINT2exiwp2Go0lV6rT6eWOHndJ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48" y="1844824"/>
            <a:ext cx="3312368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08778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7374" y="1484784"/>
            <a:ext cx="79503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Познавательный досуг «22 августа- День Государственного флага»</a:t>
            </a:r>
            <a:endParaRPr lang="ru-RU" sz="2000" b="1" dirty="0"/>
          </a:p>
        </p:txBody>
      </p:sp>
      <p:pic>
        <p:nvPicPr>
          <p:cNvPr id="8" name="Рисунок 7" descr="VPVA2Eek7Bdm4MAcqAi5Kop5-o-wEt-KPouhoX-2ZdfxQxR4AjbfH6SKQZtmlQsDpv78FlGVOHEaMbttuZ8sNjjP.jpg"/>
          <p:cNvPicPr>
            <a:picLocks noChangeAspect="1"/>
          </p:cNvPicPr>
          <p:nvPr/>
        </p:nvPicPr>
        <p:blipFill>
          <a:blip r:embed="rId3" cstate="print"/>
          <a:srcRect t="13339" b="10833"/>
          <a:stretch>
            <a:fillRect/>
          </a:stretch>
        </p:blipFill>
        <p:spPr>
          <a:xfrm>
            <a:off x="971600" y="1988840"/>
            <a:ext cx="3096344" cy="22790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CIAW1xDQbjo8a08h-9mKYx61JFQdnbjeSsmHTQTf77tIwAp7VUY1BPZLkuBls0agQAl1cLOG-jRj7o_CGiieZBrc.jpg"/>
          <p:cNvPicPr>
            <a:picLocks noChangeAspect="1"/>
          </p:cNvPicPr>
          <p:nvPr/>
        </p:nvPicPr>
        <p:blipFill>
          <a:blip r:embed="rId4" cstate="print"/>
          <a:srcRect t="8001" b="19550"/>
          <a:stretch>
            <a:fillRect/>
          </a:stretch>
        </p:blipFill>
        <p:spPr>
          <a:xfrm>
            <a:off x="4932040" y="1988840"/>
            <a:ext cx="3251201" cy="23042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uwumn1ny12R_PLcgw-CFPHC-PteJ4YARPgserikjHFWbRvrdokYs6Se-MiycLJ1eaPZO6uFrVezWnkkF1kp0MY2P.jpg"/>
          <p:cNvPicPr>
            <a:picLocks noChangeAspect="1"/>
          </p:cNvPicPr>
          <p:nvPr/>
        </p:nvPicPr>
        <p:blipFill>
          <a:blip r:embed="rId5" cstate="print"/>
          <a:srcRect t="19017" b="13963"/>
          <a:stretch>
            <a:fillRect/>
          </a:stretch>
        </p:blipFill>
        <p:spPr>
          <a:xfrm>
            <a:off x="4932040" y="4437112"/>
            <a:ext cx="3312368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uwvhLzceTKenAmIVj-CjHZAy0HhlM1W-sQh-pgnXW5DbTFVYkVSODuUMTm6_SB7zbqaGP9348F-TEvE4rdkP091m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71600" y="4437112"/>
            <a:ext cx="3085534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08778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44316" y="1484784"/>
            <a:ext cx="52564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Праздник «В гостях у клоуна </a:t>
            </a:r>
            <a:r>
              <a:rPr lang="ru-RU" sz="2000" b="1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Разноцветки</a:t>
            </a: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2000" b="1" dirty="0"/>
          </a:p>
        </p:txBody>
      </p:sp>
      <p:pic>
        <p:nvPicPr>
          <p:cNvPr id="8" name="Рисунок 7" descr="IMG_20240825_110711_006.jpg"/>
          <p:cNvPicPr>
            <a:picLocks noChangeAspect="1"/>
          </p:cNvPicPr>
          <p:nvPr/>
        </p:nvPicPr>
        <p:blipFill>
          <a:blip r:embed="rId3" cstate="print"/>
          <a:srcRect b="17241"/>
          <a:stretch>
            <a:fillRect/>
          </a:stretch>
        </p:blipFill>
        <p:spPr>
          <a:xfrm>
            <a:off x="1403648" y="1988840"/>
            <a:ext cx="2808312" cy="2324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IMG_20240825_110806_86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220072" y="1916832"/>
            <a:ext cx="2448272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 descr="IMG_20240825_110818_904.jpg"/>
          <p:cNvPicPr>
            <a:picLocks noChangeAspect="1"/>
          </p:cNvPicPr>
          <p:nvPr/>
        </p:nvPicPr>
        <p:blipFill>
          <a:blip r:embed="rId5" cstate="print"/>
          <a:srcRect t="11898"/>
          <a:stretch>
            <a:fillRect/>
          </a:stretch>
        </p:blipFill>
        <p:spPr>
          <a:xfrm>
            <a:off x="5220072" y="4509120"/>
            <a:ext cx="2520280" cy="22204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IMG_20240825_110837_759.jpg"/>
          <p:cNvPicPr>
            <a:picLocks noChangeAspect="1"/>
          </p:cNvPicPr>
          <p:nvPr/>
        </p:nvPicPr>
        <p:blipFill>
          <a:blip r:embed="rId6" cstate="print"/>
          <a:srcRect t="8192" b="15346"/>
          <a:stretch>
            <a:fillRect/>
          </a:stretch>
        </p:blipFill>
        <p:spPr>
          <a:xfrm>
            <a:off x="1403648" y="4509120"/>
            <a:ext cx="2825263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087789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2736"/>
            <a:ext cx="39557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III этап - Заключительный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47657" y="1665282"/>
            <a:ext cx="4572000" cy="562333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ts val="1800"/>
              </a:lnSpc>
              <a:spcAft>
                <a:spcPts val="1000"/>
              </a:spcAft>
            </a:pPr>
            <a:r>
              <a:rPr lang="ru-RU" sz="2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Музыкально-спортивный праздник «До свидания, лето!»</a:t>
            </a:r>
            <a:endParaRPr lang="ru-RU" sz="20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90" t="4330" r="7715" b="6336"/>
          <a:stretch/>
        </p:blipFill>
        <p:spPr>
          <a:xfrm>
            <a:off x="647617" y="2365920"/>
            <a:ext cx="3669110" cy="185308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7" r="12140" b="9679"/>
          <a:stretch/>
        </p:blipFill>
        <p:spPr>
          <a:xfrm>
            <a:off x="4851785" y="4593535"/>
            <a:ext cx="3935743" cy="198409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88" r="1176"/>
          <a:stretch/>
        </p:blipFill>
        <p:spPr>
          <a:xfrm>
            <a:off x="656012" y="4619233"/>
            <a:ext cx="3660715" cy="191914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38"/>
          <a:stretch/>
        </p:blipFill>
        <p:spPr>
          <a:xfrm>
            <a:off x="4823702" y="2365920"/>
            <a:ext cx="3935743" cy="1836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827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665819" y="980728"/>
            <a:ext cx="781236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 проекта: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Сохранение и укрепление физического и психического здоровья детей с учетом их индивидуальных особенностей, </a:t>
            </a: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способствовать формированию сознательного отношения к здоровью.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 проекта:</a:t>
            </a:r>
            <a:r>
              <a:rPr kumimoji="0" lang="ru-RU" b="1" i="0" u="none" strike="noStrike" cap="none" normalizeH="0" baseline="0" dirty="0">
                <a:ln>
                  <a:noFill/>
                </a:ln>
                <a:solidFill>
                  <a:srgbClr val="11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Создать условия, обеспечивающие охрану жизни и укрепление здоровья детей;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Реализовать систему мероприятий, направленных на оздоровление и физическое воспитание детей;  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Развивать самостоятельность, инициативность, любознательность и познавательную активность;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Формировать навыки безопасного поведения;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Осуществлять просвещение родителей по вопросам оздоровления детей в летний период.</a:t>
            </a:r>
            <a:endParaRPr kumimoji="0" 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899592" y="980728"/>
            <a:ext cx="741682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>
                <a:ln>
                  <a:noFill/>
                </a:ln>
                <a:solidFill>
                  <a:srgbClr val="11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Ожидаемый результат: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11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11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Улучшение состояния физического и психического здоровья дошкольников;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11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Развитие у детей познавательной активности, творческих способностей, коммуникативных навыков;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11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Умение детей правильно вести себя в различных опасных ситуациях, вовремя обратиться за помощью;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rgbClr val="11111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Повышения компетентности родителей </a:t>
            </a:r>
            <a:r>
              <a:rPr kumimoji="0" lang="ru-RU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вопросам оздоровления детей в летний период.</a:t>
            </a:r>
            <a:endParaRPr kumimoji="0" lang="ru-RU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95736" y="692696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1196752"/>
            <a:ext cx="40345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 этап - Подготовительный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05" r="18184"/>
          <a:stretch/>
        </p:blipFill>
        <p:spPr>
          <a:xfrm>
            <a:off x="249558" y="1753527"/>
            <a:ext cx="2839025" cy="19621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1" r="11819"/>
          <a:stretch/>
        </p:blipFill>
        <p:spPr>
          <a:xfrm>
            <a:off x="3779912" y="1651016"/>
            <a:ext cx="3611273" cy="1777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8877" y="5326519"/>
            <a:ext cx="2777736" cy="14448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2" t="-2751" r="8651" b="2751"/>
          <a:stretch/>
        </p:blipFill>
        <p:spPr>
          <a:xfrm>
            <a:off x="4637186" y="3607053"/>
            <a:ext cx="3457501" cy="15855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00" y="4820337"/>
            <a:ext cx="4253840" cy="19142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123728" y="692696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59832" y="1196752"/>
            <a:ext cx="2749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 этап - Основной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838" y="1812490"/>
            <a:ext cx="3799594" cy="21253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93" y="4140441"/>
            <a:ext cx="4220883" cy="2514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7952" y="1908612"/>
            <a:ext cx="3126876" cy="38588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764704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03848" y="1196752"/>
            <a:ext cx="2749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 этап - Основной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3" name="Picture 1" descr="F:\Алёна САДИК\Мои работы с детьми\Новые\IMG_20210326_100630~2.jpg"/>
          <p:cNvPicPr>
            <a:picLocks noChangeAspect="1" noChangeArrowheads="1"/>
          </p:cNvPicPr>
          <p:nvPr/>
        </p:nvPicPr>
        <p:blipFill>
          <a:blip r:embed="rId3" cstate="print"/>
          <a:srcRect l="9522" t="2565" r="10458" b="-1565"/>
          <a:stretch>
            <a:fillRect/>
          </a:stretch>
        </p:blipFill>
        <p:spPr bwMode="auto">
          <a:xfrm>
            <a:off x="5436096" y="4149080"/>
            <a:ext cx="2664296" cy="2472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60" r="10211"/>
          <a:stretch/>
        </p:blipFill>
        <p:spPr>
          <a:xfrm>
            <a:off x="4860032" y="1700808"/>
            <a:ext cx="3957024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C:\Users\user\Desktop\Салмина\IMG_20240725_144715_7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2852936"/>
            <a:ext cx="4486730" cy="25202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764704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196752"/>
            <a:ext cx="2749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 этап - Основной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3" r="7476"/>
          <a:stretch/>
        </p:blipFill>
        <p:spPr>
          <a:xfrm>
            <a:off x="138091" y="1778671"/>
            <a:ext cx="4907376" cy="20631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38" r="27951"/>
          <a:stretch/>
        </p:blipFill>
        <p:spPr>
          <a:xfrm>
            <a:off x="5383485" y="4147673"/>
            <a:ext cx="3343744" cy="2418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3" r="8263"/>
          <a:stretch/>
        </p:blipFill>
        <p:spPr>
          <a:xfrm>
            <a:off x="395536" y="4149080"/>
            <a:ext cx="4472845" cy="2411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62" r="11413"/>
          <a:stretch/>
        </p:blipFill>
        <p:spPr>
          <a:xfrm>
            <a:off x="5387477" y="1775775"/>
            <a:ext cx="3339752" cy="2030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614805112_126-p-fon-dlya-prezentatsii-detskii-sad-13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195736" y="620688"/>
            <a:ext cx="476034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Этапы реализации проекта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131840" y="1052736"/>
            <a:ext cx="2749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II этап - Основной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3"/>
          <a:stretch/>
        </p:blipFill>
        <p:spPr>
          <a:xfrm>
            <a:off x="4572000" y="1628800"/>
            <a:ext cx="4289198" cy="2034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9" name="Picture 7" descr="C:\Users\user\Desktop\Салмина\IMG_20240821_112904_083.jpg"/>
          <p:cNvPicPr>
            <a:picLocks noChangeAspect="1" noChangeArrowheads="1"/>
          </p:cNvPicPr>
          <p:nvPr/>
        </p:nvPicPr>
        <p:blipFill rotWithShape="1">
          <a:blip r:embed="rId4" cstate="print"/>
          <a:srcRect r="36434"/>
          <a:stretch/>
        </p:blipFill>
        <p:spPr bwMode="auto">
          <a:xfrm>
            <a:off x="5148064" y="3794146"/>
            <a:ext cx="3168352" cy="27529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0" name="Picture 8" descr="C:\Users\user\Desktop\Салмина\IMG_20240731_153612_6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3547" y="4726937"/>
            <a:ext cx="3384376" cy="1820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81" name="Picture 9" descr="C:\Users\user\Desktop\Салмина\IMG_20240726_132158_24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071" y="2060848"/>
            <a:ext cx="3925217" cy="2090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524</Words>
  <Application>Microsoft Office PowerPoint</Application>
  <PresentationFormat>Экран (4:3)</PresentationFormat>
  <Paragraphs>88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3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145</cp:revision>
  <dcterms:created xsi:type="dcterms:W3CDTF">2022-08-15T09:34:45Z</dcterms:created>
  <dcterms:modified xsi:type="dcterms:W3CDTF">2024-12-24T11:25:54Z</dcterms:modified>
</cp:coreProperties>
</file>