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7" r:id="rId7"/>
    <p:sldId id="261" r:id="rId8"/>
    <p:sldId id="262" r:id="rId9"/>
    <p:sldId id="263" r:id="rId10"/>
    <p:sldId id="268" r:id="rId11"/>
    <p:sldId id="264" r:id="rId12"/>
    <p:sldId id="269" r:id="rId13"/>
    <p:sldId id="265" r:id="rId14"/>
    <p:sldId id="270" r:id="rId15"/>
    <p:sldId id="271" r:id="rId16"/>
    <p:sldId id="266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588" autoAdjust="0"/>
    <p:restoredTop sz="94707" autoAdjust="0"/>
  </p:normalViewPr>
  <p:slideViewPr>
    <p:cSldViewPr>
      <p:cViewPr varScale="1">
        <p:scale>
          <a:sx n="69" d="100"/>
          <a:sy n="69" d="100"/>
        </p:scale>
        <p:origin x="-191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177F23E4-766C-4167-A64A-F339D31322E3}" type="datetimeFigureOut">
              <a:rPr lang="ru-RU" smtClean="0"/>
              <a:pPr/>
              <a:t>09.11.2025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8D73882F-B81D-470E-BF9A-98F5929C834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wnloads\91033-environmental-wallpaper-for-desktop-v2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188640"/>
            <a:ext cx="89644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Структурное подразделение детский сад «Колосок» государственного бюджетного </a:t>
            </a:r>
          </a:p>
          <a:p>
            <a:pPr lvl="0" indent="1778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общеобразовательного учреждения Самарской области средней общеобразовательной школы</a:t>
            </a:r>
          </a:p>
          <a:p>
            <a:pPr lvl="0" indent="17780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пос. Комсомольский муниципального района </a:t>
            </a:r>
            <a:r>
              <a:rPr kumimoji="0" lang="ru-RU" sz="1400" b="0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Кинельский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Самарской области.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83568" y="1628800"/>
            <a:ext cx="79208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«От поколения к поколению: </a:t>
            </a:r>
          </a:p>
          <a:p>
            <a:pPr algn="ctr"/>
            <a:r>
              <a:rPr lang="ru-RU" sz="3200" b="1" dirty="0" smtClean="0">
                <a:solidFill>
                  <a:schemeClr val="accent4">
                    <a:lumMod val="50000"/>
                  </a:schemeClr>
                </a:solidFill>
                <a:latin typeface="Georgia" pitchFamily="18" charset="0"/>
              </a:rPr>
              <a:t>передача традиций и ценностей в семье»</a:t>
            </a:r>
            <a:endParaRPr lang="ru-RU" sz="3200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1854" y="4005064"/>
            <a:ext cx="4248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002060"/>
                </a:solidFill>
              </a:rPr>
              <a:t>Подготовила музыкальный руководитель: </a:t>
            </a:r>
            <a:r>
              <a:rPr lang="ru-RU" b="1" dirty="0" err="1" smtClean="0">
                <a:solidFill>
                  <a:srgbClr val="002060"/>
                </a:solidFill>
              </a:rPr>
              <a:t>Раннева</a:t>
            </a:r>
            <a:r>
              <a:rPr lang="ru-RU" b="1" dirty="0" smtClean="0">
                <a:solidFill>
                  <a:srgbClr val="002060"/>
                </a:solidFill>
              </a:rPr>
              <a:t> Е.Ю.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Админ\Downloads\17608904205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32656"/>
            <a:ext cx="3960440" cy="2970330"/>
          </a:xfrm>
          <a:prstGeom prst="rect">
            <a:avLst/>
          </a:prstGeom>
          <a:noFill/>
          <a:ln w="28575">
            <a:solidFill>
              <a:srgbClr val="003300"/>
            </a:solidFill>
          </a:ln>
        </p:spPr>
      </p:pic>
      <p:pic>
        <p:nvPicPr>
          <p:cNvPr id="1028" name="Picture 4" descr="C:\Users\Админ\Downloads\17608904205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332656"/>
            <a:ext cx="3947931" cy="2960948"/>
          </a:xfrm>
          <a:prstGeom prst="rect">
            <a:avLst/>
          </a:prstGeom>
          <a:noFill/>
          <a:ln w="28575">
            <a:solidFill>
              <a:srgbClr val="003300"/>
            </a:solidFill>
          </a:ln>
        </p:spPr>
      </p:pic>
      <p:pic>
        <p:nvPicPr>
          <p:cNvPr id="1029" name="Picture 5" descr="C:\Users\Админ\Downloads\176089042046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3789040"/>
            <a:ext cx="3803915" cy="2852936"/>
          </a:xfrm>
          <a:prstGeom prst="rect">
            <a:avLst/>
          </a:prstGeom>
          <a:noFill/>
          <a:ln w="28575">
            <a:solidFill>
              <a:srgbClr val="003300"/>
            </a:solidFill>
          </a:ln>
        </p:spPr>
      </p:pic>
      <p:pic>
        <p:nvPicPr>
          <p:cNvPr id="1030" name="Picture 6" descr="C:\Users\Админ\Downloads\176089042047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552" y="3789040"/>
            <a:ext cx="3814731" cy="2861048"/>
          </a:xfrm>
          <a:prstGeom prst="rect">
            <a:avLst/>
          </a:prstGeom>
          <a:noFill/>
          <a:ln w="28575">
            <a:solidFill>
              <a:srgbClr val="003300"/>
            </a:solidFill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2530" name="Picture 2" descr="C:\Users\Админ\Desktop\фото для презентации\IMG_20230929_111930.jpg"/>
          <p:cNvPicPr>
            <a:picLocks noChangeAspect="1" noChangeArrowheads="1"/>
          </p:cNvPicPr>
          <p:nvPr/>
        </p:nvPicPr>
        <p:blipFill>
          <a:blip r:embed="rId3" cstate="print"/>
          <a:srcRect b="7941"/>
          <a:stretch>
            <a:fillRect/>
          </a:stretch>
        </p:blipFill>
        <p:spPr bwMode="auto">
          <a:xfrm>
            <a:off x="6228184" y="188640"/>
            <a:ext cx="2520280" cy="374441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79512" y="188640"/>
            <a:ext cx="561662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 октября –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День </a:t>
            </a:r>
            <a:endParaRPr lang="ru-RU" sz="2800" b="1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ожилых </a:t>
            </a:r>
            <a:r>
              <a:rPr lang="ru-RU" sz="28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людей</a:t>
            </a:r>
            <a:endParaRPr lang="ru-RU" sz="28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Users\Админ\Downloads\1760892212581.jpg"/>
          <p:cNvPicPr>
            <a:picLocks noChangeAspect="1" noChangeArrowheads="1"/>
          </p:cNvPicPr>
          <p:nvPr/>
        </p:nvPicPr>
        <p:blipFill>
          <a:blip r:embed="rId4" cstate="print"/>
          <a:srcRect l="3550" r="7872"/>
          <a:stretch>
            <a:fillRect/>
          </a:stretch>
        </p:blipFill>
        <p:spPr bwMode="auto">
          <a:xfrm>
            <a:off x="179512" y="4365104"/>
            <a:ext cx="4392488" cy="223148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pic>
        <p:nvPicPr>
          <p:cNvPr id="2051" name="Picture 3" descr="C:\Users\Админ\Downloads\1760892212572.jpg"/>
          <p:cNvPicPr>
            <a:picLocks noChangeAspect="1" noChangeArrowheads="1"/>
          </p:cNvPicPr>
          <p:nvPr/>
        </p:nvPicPr>
        <p:blipFill>
          <a:blip r:embed="rId5" cstate="print"/>
          <a:srcRect l="6000" r="3739" b="-3333"/>
          <a:stretch>
            <a:fillRect/>
          </a:stretch>
        </p:blipFill>
        <p:spPr bwMode="auto">
          <a:xfrm>
            <a:off x="4644008" y="4365104"/>
            <a:ext cx="4332989" cy="2232248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pic>
        <p:nvPicPr>
          <p:cNvPr id="2052" name="Picture 4" descr="C:\Users\Админ\Desktop\фото для презентации\IMG_20230929_104414.jpg"/>
          <p:cNvPicPr>
            <a:picLocks noChangeAspect="1" noChangeArrowheads="1"/>
          </p:cNvPicPr>
          <p:nvPr/>
        </p:nvPicPr>
        <p:blipFill>
          <a:blip r:embed="rId6" cstate="print"/>
          <a:srcRect l="14705" r="19122"/>
          <a:stretch>
            <a:fillRect/>
          </a:stretch>
        </p:blipFill>
        <p:spPr bwMode="auto">
          <a:xfrm>
            <a:off x="1691680" y="1340768"/>
            <a:ext cx="3888432" cy="271211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Picture 4" descr="C:\Users\Админ\Desktop\фото для новой презентации\0003.jpg"/>
          <p:cNvPicPr>
            <a:picLocks noChangeAspect="1" noChangeArrowheads="1"/>
          </p:cNvPicPr>
          <p:nvPr/>
        </p:nvPicPr>
        <p:blipFill>
          <a:blip r:embed="rId3" cstate="print"/>
          <a:srcRect l="9429" r="10853"/>
          <a:stretch>
            <a:fillRect/>
          </a:stretch>
        </p:blipFill>
        <p:spPr bwMode="auto">
          <a:xfrm>
            <a:off x="3851920" y="3429000"/>
            <a:ext cx="4829976" cy="2794645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pic>
        <p:nvPicPr>
          <p:cNvPr id="3074" name="Picture 2" descr="C:\Users\Админ\Desktop\фото для презентации\IMG_20230929_104832.jpg"/>
          <p:cNvPicPr>
            <a:picLocks noChangeAspect="1" noChangeArrowheads="1"/>
          </p:cNvPicPr>
          <p:nvPr/>
        </p:nvPicPr>
        <p:blipFill>
          <a:blip r:embed="rId4" cstate="print"/>
          <a:srcRect t="20648" b="17409"/>
          <a:stretch>
            <a:fillRect/>
          </a:stretch>
        </p:blipFill>
        <p:spPr bwMode="auto">
          <a:xfrm>
            <a:off x="395536" y="692696"/>
            <a:ext cx="3058222" cy="4104456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3779912" y="548680"/>
            <a:ext cx="52192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7030A0"/>
                </a:solidFill>
                <a:latin typeface="Cambria Math" pitchFamily="18" charset="0"/>
                <a:ea typeface="Cambria Math" pitchFamily="18" charset="0"/>
              </a:rPr>
              <a:t>Давайте никогда не будем забывать о тех, кто  прошел длинный и  трудный жизненный путь и подарил нам настоящее </a:t>
            </a:r>
            <a:endParaRPr lang="ru-RU" sz="3200" b="1" dirty="0">
              <a:solidFill>
                <a:srgbClr val="7030A0"/>
              </a:solidFill>
              <a:latin typeface="Cambria Math" pitchFamily="18" charset="0"/>
              <a:ea typeface="Cambria Math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8436" name="Picture 4" descr="C:\Users\Админ\Downloads\IMG_20250921_175942_997.jpg"/>
          <p:cNvPicPr>
            <a:picLocks noChangeAspect="1" noChangeArrowheads="1"/>
          </p:cNvPicPr>
          <p:nvPr/>
        </p:nvPicPr>
        <p:blipFill>
          <a:blip r:embed="rId3" cstate="print"/>
          <a:srcRect l="5480" r="5880" b="27830"/>
          <a:stretch>
            <a:fillRect/>
          </a:stretch>
        </p:blipFill>
        <p:spPr bwMode="auto">
          <a:xfrm>
            <a:off x="251520" y="260648"/>
            <a:ext cx="5472608" cy="299695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8" name="Picture 2" descr="C:\Users\Админ\Downloads\IMG_20250924_113108_497.jpg"/>
          <p:cNvPicPr>
            <a:picLocks noChangeAspect="1" noChangeArrowheads="1"/>
          </p:cNvPicPr>
          <p:nvPr/>
        </p:nvPicPr>
        <p:blipFill>
          <a:blip r:embed="rId4" cstate="print"/>
          <a:srcRect t="26491" b="9173"/>
          <a:stretch>
            <a:fillRect/>
          </a:stretch>
        </p:blipFill>
        <p:spPr bwMode="auto">
          <a:xfrm>
            <a:off x="6516216" y="188640"/>
            <a:ext cx="2170461" cy="3024335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10" name="Picture 4" descr="C:\Users\Админ\Downloads\1760891356376.jpg"/>
          <p:cNvPicPr>
            <a:picLocks noChangeAspect="1" noChangeArrowheads="1"/>
          </p:cNvPicPr>
          <p:nvPr/>
        </p:nvPicPr>
        <p:blipFill>
          <a:blip r:embed="rId5" cstate="print"/>
          <a:srcRect t="11853"/>
          <a:stretch>
            <a:fillRect/>
          </a:stretch>
        </p:blipFill>
        <p:spPr bwMode="auto">
          <a:xfrm>
            <a:off x="4932040" y="3429000"/>
            <a:ext cx="2880320" cy="3212976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11" name="Picture 5" descr="C:\Users\Админ\Downloads\1760891356349.jpg"/>
          <p:cNvPicPr>
            <a:picLocks noChangeAspect="1" noChangeArrowheads="1"/>
          </p:cNvPicPr>
          <p:nvPr/>
        </p:nvPicPr>
        <p:blipFill>
          <a:blip r:embed="rId6" cstate="print"/>
          <a:srcRect t="7460" b="14211"/>
          <a:stretch>
            <a:fillRect/>
          </a:stretch>
        </p:blipFill>
        <p:spPr bwMode="auto">
          <a:xfrm>
            <a:off x="899592" y="3429000"/>
            <a:ext cx="3096344" cy="3233797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" name="Picture 2" descr="C:\Users\Админ\Desktop\6prtKEPE_Zxvb0yfOuPEml-JO2Yq5YMB7XWVNaSzLxvpydght0X5k4lPB5oDZrK4Iq2LFdZb6Iy0C_xH4EOdaVmX.jpg"/>
          <p:cNvPicPr>
            <a:picLocks noChangeAspect="1" noChangeArrowheads="1"/>
          </p:cNvPicPr>
          <p:nvPr/>
        </p:nvPicPr>
        <p:blipFill>
          <a:blip r:embed="rId3" cstate="print"/>
          <a:srcRect t="26905" b="26366"/>
          <a:stretch>
            <a:fillRect/>
          </a:stretch>
        </p:blipFill>
        <p:spPr bwMode="auto">
          <a:xfrm>
            <a:off x="1115616" y="260648"/>
            <a:ext cx="2674426" cy="3168352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10" name="Picture 3" descr="C:\Users\Админ\Downloads\176089201108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260648"/>
            <a:ext cx="3899925" cy="292494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4103" name="Picture 7" descr="C:\Users\Админ\Desktop\фото для новой презентации\00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717032"/>
            <a:ext cx="4640201" cy="295232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260648"/>
            <a:ext cx="2952328" cy="4397865"/>
          </a:xfrm>
          <a:prstGeom prst="rect">
            <a:avLst/>
          </a:prstGeom>
          <a:ln w="28575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5122" name="Picture 2" descr="C:\Users\Админ\Downloads\17608916439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3713927"/>
            <a:ext cx="3112072" cy="2977858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288" t="14415" r="8018" b="19881"/>
          <a:stretch/>
        </p:blipFill>
        <p:spPr>
          <a:xfrm>
            <a:off x="3491880" y="404664"/>
            <a:ext cx="5398044" cy="3178396"/>
          </a:xfrm>
          <a:prstGeom prst="rect">
            <a:avLst/>
          </a:prstGeom>
          <a:ln w="28575" cap="sq" cmpd="thickThin">
            <a:solidFill>
              <a:srgbClr val="0070C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15415" y="2708920"/>
            <a:ext cx="83131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СПАСИБО ЗА ВНИМАНИЕ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wnloads\phpsMJGEn_semya_html_7af307844d604f59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3"/>
            <a:ext cx="9143999" cy="6857227"/>
          </a:xfrm>
          <a:prstGeom prst="rect">
            <a:avLst/>
          </a:prstGeom>
          <a:noFill/>
        </p:spPr>
      </p:pic>
      <p:sp>
        <p:nvSpPr>
          <p:cNvPr id="1027" name="Rectangle 3"/>
          <p:cNvSpPr>
            <a:spLocks noChangeArrowheads="1"/>
          </p:cNvSpPr>
          <p:nvPr/>
        </p:nvSpPr>
        <p:spPr bwMode="auto">
          <a:xfrm>
            <a:off x="0" y="380642"/>
            <a:ext cx="91440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Семья —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это первая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общественная ступень в жизни человека. 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Рисунок 4" descr="C:\Users\Админ\Desktop\фото для презентации\IMG_20230913_090420.jpg"/>
          <p:cNvPicPr/>
          <p:nvPr/>
        </p:nvPicPr>
        <p:blipFill>
          <a:blip r:embed="rId3" cstate="print"/>
          <a:srcRect l="13308" t="27515" r="16623" b="34024"/>
          <a:stretch>
            <a:fillRect/>
          </a:stretch>
        </p:blipFill>
        <p:spPr bwMode="auto">
          <a:xfrm>
            <a:off x="2339752" y="1556792"/>
            <a:ext cx="4752528" cy="5112568"/>
          </a:xfrm>
          <a:prstGeom prst="rect">
            <a:avLst/>
          </a:prstGeom>
          <a:noFill/>
          <a:ln w="38100">
            <a:solidFill>
              <a:srgbClr val="00206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Админ\Downloads\d3b947318a654b9db8ab50fa3f7255c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028" name="AutoShape 4" descr="https://sun9-43.userapi.com/s/v1/ig2/6prtKEPE_Zxvb0yfOuPEml-JO2Yq5YMB7XWVNaSzLxvpydght0X5k4lPB5oDZrK4Iq2LFdZb6Iy0C_xH4EOdaVmX.jpg?quality=95&amp;as=32x69,48x104,72x156,108x234,160x347,240x520,360x780,480x1040,540x1170,640x1387,720x1561,1080x2341&amp;from=bu&amp;cs=1080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152400"/>
            <a:ext cx="9144000" cy="6858000"/>
          </a:xfrm>
          <a:prstGeom prst="rect">
            <a:avLst/>
          </a:prstGeom>
          <a:noFill/>
        </p:spPr>
      </p:pic>
      <p:pic>
        <p:nvPicPr>
          <p:cNvPr id="1029" name="Picture 5" descr="C:\Users\Админ\Desktop\фото для новой презентации\00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88640"/>
            <a:ext cx="4279570" cy="3209678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1030" name="Picture 6" descr="C:\Users\Админ\Desktop\фото для новой презентации\0004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2120" y="2924944"/>
            <a:ext cx="3155976" cy="410445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1031" name="Picture 7" descr="C:\Users\Админ\Desktop\фото для новой презентации\0001 (2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99992" y="332656"/>
            <a:ext cx="4369435" cy="2465512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  <p:pic>
        <p:nvPicPr>
          <p:cNvPr id="1032" name="Picture 8" descr="C:\Users\Админ\Desktop\фото для презентации\IMG_20230730_131837.jpg"/>
          <p:cNvPicPr>
            <a:picLocks noChangeAspect="1" noChangeArrowheads="1"/>
          </p:cNvPicPr>
          <p:nvPr/>
        </p:nvPicPr>
        <p:blipFill>
          <a:blip r:embed="rId6" cstate="print"/>
          <a:srcRect t="21650"/>
          <a:stretch>
            <a:fillRect/>
          </a:stretch>
        </p:blipFill>
        <p:spPr bwMode="auto">
          <a:xfrm>
            <a:off x="395536" y="2924944"/>
            <a:ext cx="2316868" cy="3933056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" descr="https://sun9-43.userapi.com/s/v1/ig2/6prtKEPE_Zxvb0yfOuPEml-JO2Yq5YMB7XWVNaSzLxvpydght0X5k4lPB5oDZrK4Iq2LFdZb6Iy0C_xH4EOdaVmX.jpg?quality=95&amp;as=32x69,48x104,72x156,108x234,160x347,240x520,360x780,480x1040,540x1170,640x1387,720x1561,1080x2341&amp;from=bu&amp;cs=1080x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7411" name="Picture 3" descr="C:\Users\Админ\Downloads\IMG_20240408_144849.jpg"/>
          <p:cNvPicPr>
            <a:picLocks noChangeAspect="1" noChangeArrowheads="1"/>
          </p:cNvPicPr>
          <p:nvPr/>
        </p:nvPicPr>
        <p:blipFill>
          <a:blip r:embed="rId3" cstate="print"/>
          <a:srcRect t="15353" b="23234"/>
          <a:stretch>
            <a:fillRect/>
          </a:stretch>
        </p:blipFill>
        <p:spPr bwMode="auto">
          <a:xfrm>
            <a:off x="251520" y="332656"/>
            <a:ext cx="2880320" cy="383258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7413" name="Picture 5" descr="C:\Users\Админ\Desktop\Jo5LLlfV052ivFDjA7Ddm92CNjDromSrKnwbKVLJarL0A84DzYA6LxIV_MsNb76MMRv40fNarPCghzn3ooHg085B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332656"/>
            <a:ext cx="2808312" cy="388843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7" name="Picture 9" descr="C:\Users\Админ\Desktop\фото для презентации\IMG_20230907_173724 (1).jpg"/>
          <p:cNvPicPr>
            <a:picLocks noChangeAspect="1" noChangeArrowheads="1"/>
          </p:cNvPicPr>
          <p:nvPr/>
        </p:nvPicPr>
        <p:blipFill>
          <a:blip r:embed="rId5" cstate="print"/>
          <a:srcRect t="20118"/>
          <a:stretch>
            <a:fillRect/>
          </a:stretch>
        </p:blipFill>
        <p:spPr bwMode="auto">
          <a:xfrm>
            <a:off x="3347864" y="1706343"/>
            <a:ext cx="2435633" cy="4215553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026" name="Picture 2" descr="C:\Users\Админ\Downloads\makarenk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2540000" cy="3784600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3203849" y="692696"/>
            <a:ext cx="554461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« </a:t>
            </a:r>
            <a:r>
              <a:rPr lang="ru-RU" sz="2400" b="1" i="1" dirty="0" smtClean="0">
                <a:ln>
                  <a:solidFill>
                    <a:srgbClr val="002060"/>
                  </a:solidFill>
                </a:ln>
                <a:latin typeface="Book Antiqua" pitchFamily="18" charset="0"/>
              </a:rPr>
              <a:t>Воспитывает все: люди, вещи, явления,</a:t>
            </a:r>
          </a:p>
          <a:p>
            <a:pPr algn="ctr"/>
            <a:r>
              <a:rPr lang="ru-RU" sz="2400" b="1" i="1" dirty="0" smtClean="0">
                <a:ln>
                  <a:solidFill>
                    <a:srgbClr val="002060"/>
                  </a:solidFill>
                </a:ln>
                <a:latin typeface="Book Antiqua" pitchFamily="18" charset="0"/>
              </a:rPr>
              <a:t> но, прежде всего и дольше всего – люди.</a:t>
            </a:r>
          </a:p>
          <a:p>
            <a:pPr algn="ctr"/>
            <a:r>
              <a:rPr lang="ru-RU" sz="2400" b="1" i="1" dirty="0" smtClean="0">
                <a:ln>
                  <a:solidFill>
                    <a:srgbClr val="002060"/>
                  </a:solidFill>
                </a:ln>
                <a:latin typeface="Book Antiqua" pitchFamily="18" charset="0"/>
              </a:rPr>
              <a:t> Из них на первом месте – родители и педагоги</a:t>
            </a:r>
            <a:r>
              <a:rPr lang="ru-RU" sz="2400" b="1" dirty="0" smtClean="0"/>
              <a:t> »</a:t>
            </a:r>
            <a:endParaRPr lang="ru-RU" sz="2400" dirty="0">
              <a:ln>
                <a:solidFill>
                  <a:srgbClr val="002060"/>
                </a:solidFill>
              </a:ln>
              <a:latin typeface="Book Antiqua" pitchFamily="18" charset="0"/>
            </a:endParaRPr>
          </a:p>
        </p:txBody>
      </p:sp>
      <p:pic>
        <p:nvPicPr>
          <p:cNvPr id="1027" name="Picture 3" descr="C:\Users\Админ\Downloads\cc9b6b08428dce9060f177de50f59b6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936" y="3429000"/>
            <a:ext cx="4323720" cy="3237532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19458" name="Picture 2" descr="C:\Users\Админ\Desktop\Sq-0IuY7cIYrRoanuA4_xCLklVJgsg2ihTSQ8fS2rbRWXImBINcdQ8EdX_E76ouD1Jtu3SsSj2Z7ClStHVkqkCT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88640"/>
            <a:ext cx="3788131" cy="28529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9459" name="Picture 3" descr="C:\Users\Админ\Desktop\zPCMsLS7-4mcYMfNEtIPNSvgkp77u7HwWrZwVzvoqBUer2hwXTLpjyISJq3MBTvkpIZIehOGWcrTFSpXNaU6Wj_z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4008" y="167331"/>
            <a:ext cx="3816424" cy="287424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9460" name="Picture 4" descr="C:\Users\Админ\Desktop\wF88wAi3gvmzDZ_RfHP6uYxwTZ4dBRK9H6zCkVwUzQa-KyjNfDsEG_QNMnLIdXZ2IU4W6D5eCVp7hdg-JNUENhr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3573016"/>
            <a:ext cx="3899925" cy="292494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pic>
        <p:nvPicPr>
          <p:cNvPr id="19461" name="Picture 5" descr="C:\Users\Админ\Downloads\IMG_20231214_082622.jpg"/>
          <p:cNvPicPr>
            <a:picLocks noChangeAspect="1" noChangeArrowheads="1"/>
          </p:cNvPicPr>
          <p:nvPr/>
        </p:nvPicPr>
        <p:blipFill>
          <a:blip r:embed="rId6" cstate="print"/>
          <a:srcRect t="18521" b="10286"/>
          <a:stretch>
            <a:fillRect/>
          </a:stretch>
        </p:blipFill>
        <p:spPr bwMode="auto">
          <a:xfrm>
            <a:off x="5148064" y="3140968"/>
            <a:ext cx="2808312" cy="35010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482" name="Picture 2" descr="C:\Users\Админ\Downloads\IMG202507081624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772816"/>
            <a:ext cx="3096344" cy="412845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1907704" y="620688"/>
            <a:ext cx="630496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</a:rPr>
              <a:t>ДЕНЬ СЕМЬИ, ЛЮБВИ И ВЕРНОСТИ</a:t>
            </a:r>
            <a:endParaRPr lang="ru-RU" sz="3200" b="1" dirty="0">
              <a:solidFill>
                <a:srgbClr val="FF0000"/>
              </a:solidFill>
            </a:endParaRPr>
          </a:p>
        </p:txBody>
      </p:sp>
      <p:pic>
        <p:nvPicPr>
          <p:cNvPr id="20483" name="Picture 3" descr="C:\Users\Админ\Desktop\2GKNZflIQCwfKhBkqtRmcnSidDFftIL7PTx4G8D9iYH5WiO1s1HRjCu1HCKcBgmoD_Hj5Z9ADoxGndNSgwkrDdMl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2060848"/>
            <a:ext cx="4330360" cy="328498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Админ\Downloads\phpsMJGEn_semya_html_7af307844d604f59 (1)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21506" name="Picture 2" descr="C:\Users\Админ\Desktop\ZPFEi3805aKsljPDC-H6kp38SmufODmt8oWknLs-AlQsDBUPFgvkfD2AG1moUoA4He2aKZCxMWAzkggWYTj7LfD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3573016"/>
            <a:ext cx="4091946" cy="306896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pic>
        <p:nvPicPr>
          <p:cNvPr id="21507" name="Picture 3" descr="C:\Users\Админ\Desktop\w2VSe-dZHxwWIvv6qwxptx0fK5qOb8dN3ZnjMRIhgth0Fp9MzbfOWB2JqudXM0Vpg10-As27_oNERVE39IMB-VI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1880" y="404664"/>
            <a:ext cx="5208534" cy="2946077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pic>
        <p:nvPicPr>
          <p:cNvPr id="21508" name="Picture 4" descr="C:\Users\Админ\Desktop\NONFME-IFflFTNp-osEvV0yuwLbLl23Nr_jxjm7dB_ut_33wQoZEzJXOrLWZQYV6EZkEAzez18NvyvvlT2Fi-5gg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3789040"/>
            <a:ext cx="3109791" cy="2708920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  <p:pic>
        <p:nvPicPr>
          <p:cNvPr id="21509" name="Picture 5" descr="C:\Users\Админ\Desktop\фото для новой презентации\0006 (2)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5576" y="188640"/>
            <a:ext cx="2410998" cy="3214664"/>
          </a:xfrm>
          <a:prstGeom prst="rect">
            <a:avLst/>
          </a:prstGeom>
          <a:noFill/>
          <a:ln w="28575">
            <a:solidFill>
              <a:srgbClr val="7030A0"/>
            </a:solidFill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504</TotalTime>
  <Words>122</Words>
  <Application>Microsoft Office PowerPoint</Application>
  <PresentationFormat>Экран (4:3)</PresentationFormat>
  <Paragraphs>16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Солнцестояние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40</cp:revision>
  <dcterms:created xsi:type="dcterms:W3CDTF">2025-09-21T12:05:06Z</dcterms:created>
  <dcterms:modified xsi:type="dcterms:W3CDTF">2025-11-09T19:54:42Z</dcterms:modified>
</cp:coreProperties>
</file>