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0" r:id="rId10"/>
    <p:sldId id="264" r:id="rId11"/>
    <p:sldId id="265" r:id="rId12"/>
    <p:sldId id="266" r:id="rId13"/>
    <p:sldId id="267" r:id="rId14"/>
    <p:sldId id="271" r:id="rId15"/>
    <p:sldId id="272" r:id="rId16"/>
    <p:sldId id="268" r:id="rId17"/>
    <p:sldId id="26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6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5072074"/>
            <a:ext cx="8334404" cy="1285884"/>
          </a:xfrm>
        </p:spPr>
        <p:txBody>
          <a:bodyPr/>
          <a:lstStyle/>
          <a:p>
            <a:pPr algn="r"/>
            <a:r>
              <a:rPr lang="ru-RU" b="1" dirty="0" smtClean="0"/>
              <a:t>Составил:</a:t>
            </a:r>
            <a:r>
              <a:rPr lang="ru-RU" dirty="0" smtClean="0"/>
              <a:t> учитель истории</a:t>
            </a:r>
          </a:p>
          <a:p>
            <a:pPr algn="r"/>
            <a:r>
              <a:rPr lang="ru-RU" dirty="0" smtClean="0"/>
              <a:t> МБОУ </a:t>
            </a:r>
            <a:r>
              <a:rPr lang="ru-RU" dirty="0" err="1" smtClean="0"/>
              <a:t>Дедовичская</a:t>
            </a:r>
            <a:r>
              <a:rPr lang="ru-RU" dirty="0" smtClean="0"/>
              <a:t> средняя школа №2 </a:t>
            </a:r>
          </a:p>
          <a:p>
            <a:pPr algn="r"/>
            <a:r>
              <a:rPr lang="ru-RU" dirty="0" smtClean="0"/>
              <a:t>Пахомова Юлия Геннадьевна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1433732"/>
            <a:ext cx="8191528" cy="30668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11486" y="2143116"/>
            <a:ext cx="492102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Верны Отечеству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Бородинское сражение</a:t>
            </a:r>
            <a:br>
              <a:rPr lang="ru-RU" dirty="0" smtClean="0"/>
            </a:br>
            <a:r>
              <a:rPr lang="ru-RU" dirty="0" smtClean="0"/>
              <a:t>26 августа 1812 года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3" y="1571612"/>
            <a:ext cx="6215107" cy="4929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9146"/>
          </a:xfrm>
        </p:spPr>
        <p:txBody>
          <a:bodyPr/>
          <a:lstStyle/>
          <a:p>
            <a:pPr algn="ctr"/>
            <a:r>
              <a:rPr lang="ru-RU" dirty="0" smtClean="0"/>
              <a:t>Лихачев Петр Гаврилович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1285860"/>
            <a:ext cx="4643470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7708"/>
          </a:xfrm>
        </p:spPr>
        <p:txBody>
          <a:bodyPr/>
          <a:lstStyle/>
          <a:p>
            <a:pPr algn="ctr"/>
            <a:r>
              <a:rPr lang="ru-RU" dirty="0" smtClean="0"/>
              <a:t>Васильев Николай Григорьевич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1142984"/>
            <a:ext cx="3500462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7708"/>
          </a:xfrm>
        </p:spPr>
        <p:txBody>
          <a:bodyPr/>
          <a:lstStyle/>
          <a:p>
            <a:pPr algn="ctr"/>
            <a:r>
              <a:rPr lang="ru-RU" dirty="0" smtClean="0"/>
              <a:t>«Лесная республика»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1071546"/>
            <a:ext cx="4071966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8328"/>
          </a:xfrm>
        </p:spPr>
        <p:txBody>
          <a:bodyPr/>
          <a:lstStyle/>
          <a:p>
            <a:pPr algn="ctr"/>
            <a:r>
              <a:rPr lang="ru-RU" dirty="0" smtClean="0"/>
              <a:t>Владимир Васильевич Егоров</a:t>
            </a:r>
            <a:endParaRPr lang="ru-RU" dirty="0"/>
          </a:p>
        </p:txBody>
      </p:sp>
      <p:pic>
        <p:nvPicPr>
          <p:cNvPr id="5" name="Содержимое 4" descr="F:\егоров\EgorovVladVasil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980728"/>
            <a:ext cx="3888432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8328"/>
          </a:xfrm>
        </p:spPr>
        <p:txBody>
          <a:bodyPr/>
          <a:lstStyle/>
          <a:p>
            <a:pPr algn="ctr"/>
            <a:r>
              <a:rPr lang="ru-RU" dirty="0" smtClean="0"/>
              <a:t>Михаил Семенович Харченко</a:t>
            </a:r>
            <a:endParaRPr lang="ru-RU" dirty="0"/>
          </a:p>
        </p:txBody>
      </p:sp>
      <p:pic>
        <p:nvPicPr>
          <p:cNvPr id="4" name="Содержимое 3" descr="http://dedovichi.reg60.ru/sites/default/files/photos/mihail_sergeevich_harchenko_thumb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980728"/>
            <a:ext cx="4104456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Продовольственный обоз в помощь блокадному Ленинграду</a:t>
            </a:r>
            <a:endParaRPr lang="ru-RU" dirty="0"/>
          </a:p>
        </p:txBody>
      </p:sp>
      <p:pic>
        <p:nvPicPr>
          <p:cNvPr id="5" name="Содержимое 4" descr="http://lenoblast.bezformata.ru/content/image69443258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12776"/>
            <a:ext cx="7920880" cy="5112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Бакулин Сергей Михайлович</a:t>
            </a:r>
            <a:endParaRPr lang="ru-RU" dirty="0"/>
          </a:p>
        </p:txBody>
      </p:sp>
      <p:pic>
        <p:nvPicPr>
          <p:cNvPr id="7" name="Содержимое 6" descr="Гвардии младший сержант Бакулин Сергей Михайлович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412776"/>
            <a:ext cx="4248472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401080" cy="208279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285729"/>
            <a:ext cx="750099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Вооружение славянского война:</a:t>
            </a:r>
          </a:p>
          <a:p>
            <a:pPr algn="ctr"/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5" name="Содержимое 4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928934"/>
            <a:ext cx="821537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152400"/>
            <a:ext cx="8329642" cy="561956"/>
          </a:xfrm>
        </p:spPr>
        <p:txBody>
          <a:bodyPr>
            <a:normAutofit fontScale="90000"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щит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071546"/>
            <a:ext cx="6572296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152400"/>
            <a:ext cx="8186766" cy="704832"/>
          </a:xfrm>
        </p:spPr>
        <p:txBody>
          <a:bodyPr>
            <a:normAutofit fontScale="90000"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шлем – шишак с </a:t>
            </a:r>
            <a:r>
              <a:rPr lang="ru-RU" dirty="0" err="1" smtClean="0"/>
              <a:t>бармицами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857232"/>
            <a:ext cx="4500594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152400"/>
            <a:ext cx="8258204" cy="704832"/>
          </a:xfrm>
        </p:spPr>
        <p:txBody>
          <a:bodyPr>
            <a:normAutofit fontScale="90000"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кольчуга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1166812"/>
            <a:ext cx="3786214" cy="5334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152400"/>
            <a:ext cx="8186766" cy="776270"/>
          </a:xfrm>
        </p:spPr>
        <p:txBody>
          <a:bodyPr/>
          <a:lstStyle/>
          <a:p>
            <a:r>
              <a:rPr lang="ru-RU" dirty="0" smtClean="0"/>
              <a:t>Александр Ярославович</a:t>
            </a:r>
            <a:endParaRPr lang="ru-RU" dirty="0"/>
          </a:p>
        </p:txBody>
      </p:sp>
      <p:pic>
        <p:nvPicPr>
          <p:cNvPr id="15" name="Picture 4" descr="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142984"/>
            <a:ext cx="5349070" cy="5072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9146"/>
          </a:xfrm>
        </p:spPr>
        <p:txBody>
          <a:bodyPr/>
          <a:lstStyle/>
          <a:p>
            <a:pPr algn="ctr"/>
            <a:r>
              <a:rPr lang="ru-RU" dirty="0" smtClean="0"/>
              <a:t>1240 год - Невская битва </a:t>
            </a:r>
            <a:endParaRPr lang="ru-RU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214422"/>
            <a:ext cx="6143668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770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5 апреля 1242 года – Ледовое побоище</a:t>
            </a:r>
            <a:endParaRPr lang="ru-RU" dirty="0"/>
          </a:p>
        </p:txBody>
      </p:sp>
      <p:pic>
        <p:nvPicPr>
          <p:cNvPr id="16" name="Picture 4" descr="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631"/>
          <a:stretch>
            <a:fillRect/>
          </a:stretch>
        </p:blipFill>
        <p:spPr bwMode="auto">
          <a:xfrm>
            <a:off x="2000232" y="1000108"/>
            <a:ext cx="4786346" cy="55721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62022"/>
          </a:xfrm>
        </p:spPr>
        <p:txBody>
          <a:bodyPr/>
          <a:lstStyle/>
          <a:p>
            <a:pPr algn="ctr"/>
            <a:r>
              <a:rPr lang="ru-RU" dirty="0" smtClean="0"/>
              <a:t>В память о подвигах ратных</a:t>
            </a:r>
            <a:endParaRPr lang="ru-RU" dirty="0"/>
          </a:p>
        </p:txBody>
      </p:sp>
      <p:pic>
        <p:nvPicPr>
          <p:cNvPr id="8" name="Picture 4" descr="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214422"/>
            <a:ext cx="4857784" cy="5214974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5643570" y="1857365"/>
            <a:ext cx="3000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 smtClean="0">
                <a:solidFill>
                  <a:schemeClr val="accent2"/>
                </a:solidFill>
                <a:latin typeface="Monotype Corsiva" pitchFamily="66" charset="0"/>
              </a:rPr>
              <a:t>Икона </a:t>
            </a:r>
          </a:p>
          <a:p>
            <a:pPr algn="ctr">
              <a:spcBef>
                <a:spcPct val="50000"/>
              </a:spcBef>
            </a:pPr>
            <a:r>
              <a:rPr lang="ru-RU" sz="2400" b="1" dirty="0" smtClean="0">
                <a:solidFill>
                  <a:schemeClr val="accent2"/>
                </a:solidFill>
                <a:latin typeface="Monotype Corsiva" pitchFamily="66" charset="0"/>
              </a:rPr>
              <a:t>Святого благоверного </a:t>
            </a:r>
          </a:p>
          <a:p>
            <a:pPr algn="ctr">
              <a:spcBef>
                <a:spcPct val="50000"/>
              </a:spcBef>
            </a:pPr>
            <a:r>
              <a:rPr lang="ru-RU" sz="2400" b="1" dirty="0" smtClean="0">
                <a:solidFill>
                  <a:schemeClr val="accent2"/>
                </a:solidFill>
                <a:latin typeface="Monotype Corsiva" pitchFamily="66" charset="0"/>
              </a:rPr>
              <a:t>Великого Князя </a:t>
            </a:r>
          </a:p>
          <a:p>
            <a:pPr algn="ctr">
              <a:spcBef>
                <a:spcPct val="50000"/>
              </a:spcBef>
            </a:pPr>
            <a:r>
              <a:rPr lang="ru-RU" sz="2400" b="1" dirty="0" smtClean="0">
                <a:solidFill>
                  <a:schemeClr val="accent2"/>
                </a:solidFill>
                <a:latin typeface="Monotype Corsiva" pitchFamily="66" charset="0"/>
              </a:rPr>
              <a:t>Александра Невского</a:t>
            </a:r>
            <a:endParaRPr lang="ru-RU" sz="2400" b="1" dirty="0">
              <a:solidFill>
                <a:schemeClr val="accent2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108</TotalTime>
  <Words>80</Words>
  <Application>Microsoft Office PowerPoint</Application>
  <PresentationFormat>Экран (4:3)</PresentationFormat>
  <Paragraphs>24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Бумажная</vt:lpstr>
      <vt:lpstr>Слайд 1</vt:lpstr>
      <vt:lpstr>Слайд 2</vt:lpstr>
      <vt:lpstr>щит</vt:lpstr>
      <vt:lpstr>шлем – шишак с бармицами</vt:lpstr>
      <vt:lpstr>кольчуга</vt:lpstr>
      <vt:lpstr>Александр Ярославович</vt:lpstr>
      <vt:lpstr>1240 год - Невская битва </vt:lpstr>
      <vt:lpstr>5 апреля 1242 года – Ледовое побоище</vt:lpstr>
      <vt:lpstr>В память о подвигах ратных</vt:lpstr>
      <vt:lpstr>Бородинское сражение 26 августа 1812 года</vt:lpstr>
      <vt:lpstr>Лихачев Петр Гаврилович</vt:lpstr>
      <vt:lpstr>Васильев Николай Григорьевич</vt:lpstr>
      <vt:lpstr>«Лесная республика»</vt:lpstr>
      <vt:lpstr>Владимир Васильевич Егоров</vt:lpstr>
      <vt:lpstr>Михаил Семенович Харченко</vt:lpstr>
      <vt:lpstr>Продовольственный обоз в помощь блокадному Ленинграду</vt:lpstr>
      <vt:lpstr>Бакулин Сергей Михайлович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Миха</dc:creator>
  <cp:lastModifiedBy>BOSS</cp:lastModifiedBy>
  <cp:revision>17</cp:revision>
  <dcterms:created xsi:type="dcterms:W3CDTF">2012-03-20T09:49:55Z</dcterms:created>
  <dcterms:modified xsi:type="dcterms:W3CDTF">2023-01-12T15:53:44Z</dcterms:modified>
</cp:coreProperties>
</file>