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6" r:id="rId9"/>
    <p:sldId id="267" r:id="rId10"/>
    <p:sldId id="261" r:id="rId11"/>
    <p:sldId id="262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7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2;&#1091;&#1084;&#1077;&#1085;&#1090;&#1099;%20&#1056;&#1072;&#1080;&#1089;&#1099;%20&#1042;&#1080;&#1082;&#1090;&#1086;&#1088;&#1086;&#1074;&#1085;&#1099;\&#1076;&#1083;&#1103;%20&#1056;&#1052;&#1054;\&#1040;&#1091;&#1076;&#1080;&#1086;.wma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2;&#1091;&#1084;&#1077;&#1085;&#1090;&#1099;%20&#1056;&#1072;&#1080;&#1089;&#1099;%20&#1042;&#1080;&#1082;&#1090;&#1086;&#1088;&#1086;&#1074;&#1085;&#1099;\&#1076;&#1083;&#1103;%20&#1056;&#1052;&#1054;\&#1040;&#1091;&#1076;&#1080;&#1086;_0001.wma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1390" y="2967335"/>
            <a:ext cx="4721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Interesting lives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Loner-XP\Рабочий стол\2018-10-14_2228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5890" y="76798"/>
            <a:ext cx="4935909" cy="6628802"/>
          </a:xfrm>
          <a:prstGeom prst="rect">
            <a:avLst/>
          </a:prstGeom>
          <a:noFill/>
        </p:spPr>
      </p:pic>
      <p:pic>
        <p:nvPicPr>
          <p:cNvPr id="4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Documents and Settings\Loner-XP\Рабочий стол\2018-10-14_2231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1392"/>
            <a:ext cx="5486400" cy="6606072"/>
          </a:xfrm>
          <a:prstGeom prst="rect">
            <a:avLst/>
          </a:prstGeom>
          <a:noFill/>
        </p:spPr>
      </p:pic>
      <p:pic>
        <p:nvPicPr>
          <p:cNvPr id="4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33400" y="152400"/>
            <a:ext cx="7696200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become famous person should be…….</a:t>
            </a: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To get along with different people person should be….</a:t>
            </a:r>
          </a:p>
          <a:p>
            <a:pPr marL="342900" lvl="0" indent="-342900">
              <a:spcBef>
                <a:spcPct val="20000"/>
              </a:spcBef>
            </a:pPr>
            <a:r>
              <a:rPr lang="en-US" sz="4800" dirty="0" smtClean="0"/>
              <a:t>     Visiting other countries person should be….</a:t>
            </a:r>
            <a:endParaRPr lang="ru-RU" sz="4800" dirty="0" smtClean="0"/>
          </a:p>
          <a:p>
            <a:pPr marL="342900" lvl="0" indent="-342900">
              <a:spcBef>
                <a:spcPct val="20000"/>
              </a:spcBef>
            </a:pPr>
            <a:r>
              <a:rPr lang="en-US" sz="4800" dirty="0" smtClean="0"/>
              <a:t>To become famous in ….person should ……. </a:t>
            </a:r>
            <a:r>
              <a:rPr lang="en-US" sz="4800" smtClean="0"/>
              <a:t>.</a:t>
            </a:r>
            <a:endParaRPr kumimoji="0" lang="en-US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Today we will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speak</a:t>
            </a:r>
            <a:r>
              <a:rPr lang="ru-RU" sz="5400" smtClean="0"/>
              <a:t> </a:t>
            </a:r>
            <a:r>
              <a:rPr lang="en-US" sz="5400" smtClean="0"/>
              <a:t> </a:t>
            </a:r>
            <a:r>
              <a:rPr lang="en-US" sz="5400" dirty="0" smtClean="0"/>
              <a:t>Russian/English</a:t>
            </a:r>
          </a:p>
          <a:p>
            <a:pPr>
              <a:buNone/>
            </a:pPr>
            <a:r>
              <a:rPr lang="en-US" sz="5400" dirty="0" smtClean="0"/>
              <a:t>be active/passive</a:t>
            </a:r>
          </a:p>
          <a:p>
            <a:pPr>
              <a:buNone/>
            </a:pPr>
            <a:r>
              <a:rPr lang="en-US" sz="5400" dirty="0" smtClean="0"/>
              <a:t>answer quietly/loudly  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304800"/>
            <a:ext cx="3048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confident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20552" y="0"/>
            <a:ext cx="2523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2">
                    <a:lumMod val="75000"/>
                  </a:schemeClr>
                </a:solidFill>
                <a:effectLst/>
              </a:rPr>
              <a:t>sociable</a:t>
            </a:r>
            <a:endParaRPr lang="ru-RU" sz="5400" b="1" cap="none" spc="0" dirty="0">
              <a:ln/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2200" y="2514600"/>
            <a:ext cx="2782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Hospitable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3276600"/>
            <a:ext cx="362310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trong-willed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0600" y="5791200"/>
            <a:ext cx="40650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well-mannered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7400" y="4724400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reliable</a:t>
            </a:r>
            <a:endParaRPr lang="ru-RU" sz="5400" b="1" cap="none" spc="0" dirty="0">
              <a:ln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91576" y="1752600"/>
            <a:ext cx="1848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polite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48343" y="4267200"/>
            <a:ext cx="1430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kind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09624" y="5486400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friendly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6800" y="2057400"/>
            <a:ext cx="29339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generous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66800" y="1219200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patient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76800" y="838200"/>
            <a:ext cx="4051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hard-working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8600" y="3733800"/>
            <a:ext cx="4387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rgbClr val="7030A0"/>
                </a:solidFill>
              </a:rPr>
              <a:t>w</a:t>
            </a:r>
            <a:r>
              <a:rPr lang="en-US" sz="5400" b="1" cap="none" spc="0" dirty="0" smtClean="0">
                <a:ln/>
                <a:solidFill>
                  <a:srgbClr val="7030A0"/>
                </a:solidFill>
                <a:effectLst/>
              </a:rPr>
              <a:t>ell-organized</a:t>
            </a:r>
            <a:endParaRPr lang="ru-RU" sz="54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52800" y="228600"/>
            <a:ext cx="21566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honest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5800" y="4648200"/>
            <a:ext cx="19111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00B0F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mean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rgbClr val="00B0F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17885" y="2971800"/>
            <a:ext cx="2603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thankful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486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5400" dirty="0" smtClean="0"/>
              <a:t>     I thought, I thought of thinking of thanking you.</a:t>
            </a:r>
          </a:p>
          <a:p>
            <a:pPr>
              <a:buNone/>
            </a:pPr>
            <a:endParaRPr lang="en-US" sz="5400" dirty="0" smtClean="0"/>
          </a:p>
          <a:p>
            <a:pPr>
              <a:buNone/>
            </a:pPr>
            <a:r>
              <a:rPr lang="en-US" sz="5400" dirty="0" smtClean="0"/>
              <a:t>     William always wear a very warm white vest in winter.</a:t>
            </a:r>
          </a:p>
          <a:p>
            <a:pPr>
              <a:buNone/>
            </a:pPr>
            <a:endParaRPr lang="en-US" sz="5400" dirty="0" smtClean="0"/>
          </a:p>
          <a:p>
            <a:pPr>
              <a:buNone/>
            </a:pPr>
            <a:endParaRPr lang="en-US" sz="5400" dirty="0" smtClean="0"/>
          </a:p>
          <a:p>
            <a:pPr>
              <a:buNone/>
            </a:pPr>
            <a:r>
              <a:rPr lang="en-US" sz="5400" dirty="0" smtClean="0"/>
              <a:t>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foto4ka.com/wallpapers/8/kate-bosworth-photosho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057400"/>
            <a:ext cx="3657600" cy="2743200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838200" y="152400"/>
            <a:ext cx="2667000" cy="1600200"/>
          </a:xfrm>
          <a:prstGeom prst="wedgeRoundRectCallout">
            <a:avLst>
              <a:gd name="adj1" fmla="val -20425"/>
              <a:gd name="adj2" fmla="val 81548"/>
              <a:gd name="adj3" fmla="val 16667"/>
            </a:avLst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static.wixstatic.com/media/50900f_4f321773925770db0ce1cd37c606e4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419600"/>
            <a:ext cx="3135667" cy="2082409"/>
          </a:xfrm>
          <a:prstGeom prst="rect">
            <a:avLst/>
          </a:prstGeom>
          <a:noFill/>
        </p:spPr>
      </p:pic>
      <p:pic>
        <p:nvPicPr>
          <p:cNvPr id="1030" name="Picture 6" descr="http://kakbog.com/wp-content/uploads/2016/11/belii-nalet-na-chlene-768x4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269" y="1676400"/>
            <a:ext cx="3581731" cy="2149972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066800" y="152400"/>
            <a:ext cx="2133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 hard-working,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easy-going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and confident.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191000" y="152400"/>
            <a:ext cx="3048000" cy="1219200"/>
          </a:xfrm>
          <a:prstGeom prst="wedgeRoundRectCallout">
            <a:avLst>
              <a:gd name="adj1" fmla="val 42024"/>
              <a:gd name="adj2" fmla="val 142215"/>
              <a:gd name="adj3" fmla="val 16667"/>
            </a:avLst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572000" y="369331"/>
            <a:ext cx="2590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mean, shy and stressed.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209800" y="4876800"/>
            <a:ext cx="3048000" cy="1447800"/>
          </a:xfrm>
          <a:prstGeom prst="wedgeRoundRectCallout">
            <a:avLst>
              <a:gd name="adj1" fmla="val 92024"/>
              <a:gd name="adj2" fmla="val 7299"/>
              <a:gd name="adj3" fmla="val 16667"/>
            </a:avLst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362200" y="5017531"/>
            <a:ext cx="266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 sociable,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generous and lazy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62600" y="3429000"/>
            <a:ext cx="589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Tom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10200" y="6096000"/>
            <a:ext cx="662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Mike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28600" y="4419600"/>
            <a:ext cx="856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Sharon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euromag.ru/storage/c/2017/09/04/1504509683_217450_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30" y="2438399"/>
            <a:ext cx="4152970" cy="2766917"/>
          </a:xfrm>
          <a:prstGeom prst="rect">
            <a:avLst/>
          </a:prstGeom>
          <a:noFill/>
        </p:spPr>
      </p:pic>
      <p:sp>
        <p:nvSpPr>
          <p:cNvPr id="1030" name="AutoShape 6" descr="https://i2.cdn.turner.com/cnn/dam/assets/140915144527-sexiest-accents-english-horizontal-galler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i2.cdn.turner.com/cnn/dam/assets/140915144527-sexiest-accents-english-horizontal-galler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://turkishstudent.com.tr/wp-content/uploads/2016/05/english_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533400"/>
            <a:ext cx="4430488" cy="2460625"/>
          </a:xfrm>
          <a:prstGeom prst="rect">
            <a:avLst/>
          </a:prstGeom>
          <a:noFill/>
        </p:spPr>
      </p:pic>
      <p:pic>
        <p:nvPicPr>
          <p:cNvPr id="1036" name="Picture 12" descr="https://cont.ws/uploads/pic/2018/3/a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657600"/>
            <a:ext cx="4301067" cy="2419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66800" y="1600200"/>
            <a:ext cx="80448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To become famous</a:t>
            </a:r>
            <a:r>
              <a:rPr lang="ru-RU" sz="3600" dirty="0" smtClean="0"/>
              <a:t>,</a:t>
            </a:r>
            <a:r>
              <a:rPr lang="en-US" sz="3600" dirty="0" smtClean="0"/>
              <a:t> person should be…….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9200" y="152400"/>
            <a:ext cx="6806735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To become famous in </a:t>
            </a:r>
            <a:r>
              <a:rPr lang="en-US" sz="2800" b="1" dirty="0" smtClean="0"/>
              <a:t>sport</a:t>
            </a:r>
            <a:r>
              <a:rPr lang="en-US" sz="2800" dirty="0" smtClean="0"/>
              <a:t> person should …..</a:t>
            </a:r>
          </a:p>
          <a:p>
            <a:r>
              <a:rPr lang="en-US" sz="2800" dirty="0" smtClean="0"/>
              <a:t>                                       </a:t>
            </a:r>
            <a:r>
              <a:rPr lang="en-US" sz="2800" b="1" dirty="0" smtClean="0"/>
              <a:t>medicine</a:t>
            </a:r>
          </a:p>
          <a:p>
            <a:r>
              <a:rPr lang="en-US" sz="2800" b="1" dirty="0" smtClean="0"/>
              <a:t>                                       literature</a:t>
            </a:r>
          </a:p>
          <a:p>
            <a:r>
              <a:rPr lang="en-US" sz="2800" b="1" dirty="0" smtClean="0"/>
              <a:t>                                       science</a:t>
            </a:r>
          </a:p>
          <a:p>
            <a:r>
              <a:rPr lang="en-US" sz="2800" b="1" dirty="0" smtClean="0"/>
              <a:t>                                        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524000"/>
            <a:ext cx="3109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win a race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2438400"/>
            <a:ext cx="5163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 on expedition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3276600"/>
            <a:ext cx="7323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make scientific discovery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3800" y="4191000"/>
            <a:ext cx="5198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invent something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1000" y="4953000"/>
            <a:ext cx="5715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discover new drugs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81" y="5715000"/>
            <a:ext cx="3566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score a goal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1200" y="5715000"/>
            <a:ext cx="3109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win a race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0807" y="1981200"/>
            <a:ext cx="3933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write a novel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Loner-XP\Рабочий стол\2018-10-14_2228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4255477" cy="5715000"/>
          </a:xfrm>
          <a:prstGeom prst="rect">
            <a:avLst/>
          </a:prstGeom>
          <a:noFill/>
        </p:spPr>
      </p:pic>
      <p:pic>
        <p:nvPicPr>
          <p:cNvPr id="5" name="Picture 3" descr="C:\Documents and Settings\Loner-XP\Рабочий стол\2018-10-14_223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3733" y="228600"/>
            <a:ext cx="4790268" cy="5767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162</Words>
  <Application>Microsoft Office PowerPoint</Application>
  <PresentationFormat>Экран (4:3)</PresentationFormat>
  <Paragraphs>58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Иван</cp:lastModifiedBy>
  <cp:revision>29</cp:revision>
  <dcterms:modified xsi:type="dcterms:W3CDTF">2023-10-07T10:45:02Z</dcterms:modified>
</cp:coreProperties>
</file>