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73" r:id="rId8"/>
    <p:sldId id="265" r:id="rId9"/>
    <p:sldId id="266" r:id="rId10"/>
    <p:sldId id="274" r:id="rId11"/>
    <p:sldId id="267" r:id="rId12"/>
    <p:sldId id="275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03"/>
    <p:restoredTop sz="94696"/>
  </p:normalViewPr>
  <p:slideViewPr>
    <p:cSldViewPr snapToGrid="0" snapToObjects="1">
      <p:cViewPr varScale="1">
        <p:scale>
          <a:sx n="73" d="100"/>
          <a:sy n="73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F5D3-265E-824E-972F-07E480DE4B4A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2714-8DE0-2C45-B082-B425F8156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F5D3-265E-824E-972F-07E480DE4B4A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2714-8DE0-2C45-B082-B425F8156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F5D3-265E-824E-972F-07E480DE4B4A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2714-8DE0-2C45-B082-B425F8156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F5D3-265E-824E-972F-07E480DE4B4A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2714-8DE0-2C45-B082-B425F8156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F5D3-265E-824E-972F-07E480DE4B4A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2714-8DE0-2C45-B082-B425F8156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F5D3-265E-824E-972F-07E480DE4B4A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2714-8DE0-2C45-B082-B425F8156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F5D3-265E-824E-972F-07E480DE4B4A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2714-8DE0-2C45-B082-B425F8156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F5D3-265E-824E-972F-07E480DE4B4A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2714-8DE0-2C45-B082-B425F8156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F5D3-265E-824E-972F-07E480DE4B4A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2714-8DE0-2C45-B082-B425F8156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F5D3-265E-824E-972F-07E480DE4B4A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2714-8DE0-2C45-B082-B425F8156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F5D3-265E-824E-972F-07E480DE4B4A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2714-8DE0-2C45-B082-B425F8156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2F5D3-265E-824E-972F-07E480DE4B4A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72714-8DE0-2C45-B082-B425F8156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img2.freepng.ru/20190808/cl/kisspng-natural-environment-sociology-diploma-design-infog-about-us-sunny-energy-5d4c6647c456a0.17966510156528800780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1661" y="49628"/>
            <a:ext cx="7702550" cy="6162041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FB4D338D-7405-5B40-B5AE-EB42191C300A}"/>
              </a:ext>
            </a:extLst>
          </p:cNvPr>
          <p:cNvSpPr/>
          <p:nvPr/>
        </p:nvSpPr>
        <p:spPr>
          <a:xfrm>
            <a:off x="0" y="4749801"/>
            <a:ext cx="9144000" cy="2108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45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C3C028A-6A1D-F448-9E32-140A8A5FCC48}"/>
              </a:ext>
            </a:extLst>
          </p:cNvPr>
          <p:cNvSpPr txBox="1"/>
          <p:nvPr/>
        </p:nvSpPr>
        <p:spPr>
          <a:xfrm>
            <a:off x="1138579" y="6211669"/>
            <a:ext cx="7128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Экологическое мероприятие</a:t>
            </a:r>
            <a:endParaRPr lang="ru-RU" dirty="0">
              <a:solidFill>
                <a:schemeClr val="accent6">
                  <a:lumMod val="50000"/>
                </a:schemeClr>
              </a:solidFill>
              <a:ea typeface="Calibri"/>
              <a:cs typeface="Calibri"/>
              <a:sym typeface="Calibri"/>
            </a:endParaRPr>
          </a:p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22664" y="5321512"/>
            <a:ext cx="42986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Чистый город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249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qwe\Desktop\сравнение-пакостного-и-чистого-парка-121138850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286"/>
            <a:ext cx="4476750" cy="652276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>
            <a:extLst>
              <a:ext uri="{FF2B5EF4-FFF2-40B4-BE49-F238E27FC236}">
                <a16:creationId xmlns:a16="http://schemas.microsoft.com/office/drawing/2014/main" xmlns="" id="{36DD013F-F861-EA4E-94C9-B620C047F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5" y="-648479"/>
            <a:ext cx="8715375" cy="5725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45251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C:\Users\teacher212\Desktop\WvSLonnZY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3794"/>
            <a:ext cx="9144000" cy="69317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B525B35-0EC4-254F-B9BE-8CBCD5E054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4928"/>
          <a:stretch/>
        </p:blipFill>
        <p:spPr>
          <a:xfrm>
            <a:off x="99391" y="0"/>
            <a:ext cx="8945217" cy="240527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CFBE543-54C0-D545-8866-5CE70E86C2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074" b="35361"/>
          <a:stretch/>
        </p:blipFill>
        <p:spPr>
          <a:xfrm>
            <a:off x="99391" y="2405270"/>
            <a:ext cx="8945217" cy="202758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7C40182F-9872-E04C-A1E8-78AC076EF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4638"/>
          <a:stretch/>
        </p:blipFill>
        <p:spPr>
          <a:xfrm>
            <a:off x="99391" y="4432852"/>
            <a:ext cx="8945217" cy="242514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EFB72C4B-DF3D-CA4A-8CAA-4F636CFF6D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580" b="49275"/>
          <a:stretch/>
        </p:blipFill>
        <p:spPr>
          <a:xfrm>
            <a:off x="99391" y="1411356"/>
            <a:ext cx="8945217" cy="206733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658B00D2-E199-094C-9AE0-AC4F00916B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91" y="3400456"/>
            <a:ext cx="8945217" cy="2303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0432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D6F8B6D-13E4-8D48-B366-1C00F6EBFF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9710"/>
          <a:stretch/>
        </p:blipFill>
        <p:spPr>
          <a:xfrm>
            <a:off x="99391" y="0"/>
            <a:ext cx="8945217" cy="139147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3EAE966-EF3F-F64E-A549-6F9C949305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291" r="48445" b="43767"/>
          <a:stretch/>
        </p:blipFill>
        <p:spPr>
          <a:xfrm>
            <a:off x="99391" y="1391478"/>
            <a:ext cx="4611757" cy="246490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DFFF64FD-F972-C849-A80A-13BFB70C0D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310" t="20290" r="10660" b="43768"/>
          <a:stretch/>
        </p:blipFill>
        <p:spPr>
          <a:xfrm>
            <a:off x="4599710" y="1391478"/>
            <a:ext cx="3491346" cy="246490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717DA50A-FB86-8246-A6A4-506522865E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6186" r="48443"/>
          <a:stretch/>
        </p:blipFill>
        <p:spPr>
          <a:xfrm>
            <a:off x="104106" y="4015407"/>
            <a:ext cx="4607042" cy="300161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3D5AC91E-C454-B34A-800A-A042ABF530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1900" y="3856383"/>
            <a:ext cx="2948530" cy="314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0973159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C5B5591-D288-9340-9463-02A6008349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88" y="0"/>
            <a:ext cx="9134272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1465297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xn--80ajjine0d.xn--p1ai/sites/default/files/works/konkurs/img_24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307"/>
            <a:ext cx="9144000" cy="68703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751316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img2.freepng.ru/20191016/zpz/transparent-transport-cartoon-vehicle-bus-5da762e2832746.57292953157125091453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758" y="172452"/>
            <a:ext cx="8572500" cy="57150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8" name="Прямоугольник 17"/>
          <p:cNvSpPr/>
          <p:nvPr/>
        </p:nvSpPr>
        <p:spPr>
          <a:xfrm>
            <a:off x="1323710" y="5887452"/>
            <a:ext cx="64965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Загрязнение воздуха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0005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9D014F3-BD52-4D49-B362-880943579F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731"/>
          <a:stretch/>
        </p:blipFill>
        <p:spPr>
          <a:xfrm>
            <a:off x="99391" y="0"/>
            <a:ext cx="8945217" cy="97856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3A1F1C3B-044C-C34F-85C5-B692B6FD8B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269" r="50718" b="46901"/>
          <a:stretch/>
        </p:blipFill>
        <p:spPr>
          <a:xfrm>
            <a:off x="253939" y="978568"/>
            <a:ext cx="4408441" cy="266299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8AB6BA6F-52E1-6147-8304-DDB85DB330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2865" r="47131" b="4328"/>
          <a:stretch/>
        </p:blipFill>
        <p:spPr>
          <a:xfrm>
            <a:off x="-66904" y="3641558"/>
            <a:ext cx="4729284" cy="293570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7C8D6329-291B-204D-87E3-04B3A3255F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462" t="14269" r="5560" b="46901"/>
          <a:stretch/>
        </p:blipFill>
        <p:spPr>
          <a:xfrm>
            <a:off x="4558893" y="1155032"/>
            <a:ext cx="4023429" cy="266299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2533AC7A-F958-A044-AEE1-2663DADC54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331" t="52866" r="5560" b="6901"/>
          <a:stretch/>
        </p:blipFill>
        <p:spPr>
          <a:xfrm>
            <a:off x="4687230" y="3547546"/>
            <a:ext cx="3895092" cy="2853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543328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1A2794A-1C08-F948-9E7F-812B62CD64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5984" b="23892"/>
          <a:stretch/>
        </p:blipFill>
        <p:spPr>
          <a:xfrm>
            <a:off x="0" y="163497"/>
            <a:ext cx="5707851" cy="520258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378619A7-1D3C-D343-8AD2-29A226B09A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809" b="24210"/>
          <a:stretch/>
        </p:blipFill>
        <p:spPr>
          <a:xfrm>
            <a:off x="5707851" y="163497"/>
            <a:ext cx="3237366" cy="519764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826341" y="5366085"/>
            <a:ext cx="71674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Разумное потребление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376290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 descr="https://kalendargoda.com/sites/default/files/inline/images/lunnii_kalendar_poliva_2019_rastenii_i_cvetov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https://kalendargoda.com/sites/default/files/inline/images/lunnii_kalendar_poliva_2019_rastenii_i_cvetov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5" name="Picture 5" descr="C:\Users\qwe\Desktop\lunnii_kalendar_poliva_2019_rastenii_i_cvet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929779"/>
            <a:ext cx="5715000" cy="542925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93993" y="160338"/>
            <a:ext cx="828932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3"/>
                </a:solidFill>
                <a:effectLst/>
              </a:rPr>
              <a:t>Заботься о зеленых помощниках</a:t>
            </a:r>
            <a:endParaRPr lang="ru-RU" sz="4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083293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avatars.mds.yandex.net/get-zen_doc/3769427/pub_5f2ac06a0c6f30562bf1d3a3_5f2ac5745e8cd31fa224ffbf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1225" y="226022"/>
            <a:ext cx="6709300" cy="5917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A0B6EDD-09C1-0740-9827-2FBF5341D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4D1EA4B7-67E7-C640-A729-196B8B252C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A608B9B4-79D7-B440-8FE3-5653CFEA02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0"/>
            <a:ext cx="9144002" cy="68580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8E0DFABA-A892-394C-A666-3643078B08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" y="2687053"/>
            <a:ext cx="3962400" cy="2286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2D54070-8809-0A43-9620-79236A268A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1354" y="591553"/>
            <a:ext cx="302260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1435211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qwe\Desktop\сравнение-пакостного-и-чистого-парка-1211388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0"/>
            <a:ext cx="4610099" cy="6717060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413162593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7577</TotalTime>
  <Words>12</Words>
  <Application>Microsoft Office PowerPoint</Application>
  <PresentationFormat>Экран (4:3)</PresentationFormat>
  <Paragraphs>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Альбина Корнейчук</dc:creator>
  <cp:lastModifiedBy>teacher212</cp:lastModifiedBy>
  <cp:revision>49</cp:revision>
  <dcterms:created xsi:type="dcterms:W3CDTF">2018-12-07T03:43:06Z</dcterms:created>
  <dcterms:modified xsi:type="dcterms:W3CDTF">2024-08-26T09:04:07Z</dcterms:modified>
</cp:coreProperties>
</file>