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4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27C2-DAC6-432F-A9FA-C379092909BA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C940-E108-4BFE-949F-4396B64F7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9828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27C2-DAC6-432F-A9FA-C379092909BA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C940-E108-4BFE-949F-4396B64F7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6762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27C2-DAC6-432F-A9FA-C379092909BA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C940-E108-4BFE-949F-4396B64F7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383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27C2-DAC6-432F-A9FA-C379092909BA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C940-E108-4BFE-949F-4396B64F7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3361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27C2-DAC6-432F-A9FA-C379092909BA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C940-E108-4BFE-949F-4396B64F7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7106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27C2-DAC6-432F-A9FA-C379092909BA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C940-E108-4BFE-949F-4396B64F7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432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27C2-DAC6-432F-A9FA-C379092909BA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C940-E108-4BFE-949F-4396B64F7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08120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27C2-DAC6-432F-A9FA-C379092909BA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C940-E108-4BFE-949F-4396B64F7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1671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27C2-DAC6-432F-A9FA-C379092909BA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C940-E108-4BFE-949F-4396B64F7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660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27C2-DAC6-432F-A9FA-C379092909BA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C940-E108-4BFE-949F-4396B64F7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9665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727C2-DAC6-432F-A9FA-C379092909BA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5C940-E108-4BFE-949F-4396B64F7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6177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8727C2-DAC6-432F-A9FA-C379092909BA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F5C940-E108-4BFE-949F-4396B64F7B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7680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81684" y="3452883"/>
            <a:ext cx="8699360" cy="159433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2210936" y="5257799"/>
            <a:ext cx="8457063" cy="283191"/>
          </a:xfrm>
        </p:spPr>
        <p:txBody>
          <a:bodyPr>
            <a:normAutofit fontScale="70000" lnSpcReduction="20000"/>
          </a:bodyPr>
          <a:lstStyle/>
          <a:p>
            <a:endParaRPr lang="ru-RU" dirty="0"/>
          </a:p>
        </p:txBody>
      </p:sp>
      <p:pic>
        <p:nvPicPr>
          <p:cNvPr id="1026" name="Picture 2" descr="http://beritakaltara.com/wp-content/uploads/2015/07/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697" y="-251148"/>
            <a:ext cx="9986066" cy="7408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4776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://elestirbeni.com/uploads/9eaf62a433df592f52dc9c1fd414b947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951" y="-736980"/>
            <a:ext cx="5140656" cy="7710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68814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1.bp.blogspot.com/-J5MmwB3pLTI/TrsPLYWRHYI/AAAAAAAAEBg/JqE1Kg2bIbI/s1600/Her+Majesty+Queen+Elizabeth+II+-+Spirit+of+England+-+Royaltry+-+Peter+Crawford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519" y="-410485"/>
            <a:ext cx="5049671" cy="7358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93099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 descr="http://www.mediaite.com/wp-content/uploads/2012/09/gordon-ramsay-finale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761" y="0"/>
            <a:ext cx="9789425" cy="6407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08536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kvedomosti.com/uploads/posts/2016-07/kalendar-4-iyulya-zvezda-filma-duhless-serialov-palach-i-pauk-prazdnuet-yubiley_3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624" y="365125"/>
            <a:ext cx="10044752" cy="6719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541390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Широкоэкранный</PresentationFormat>
  <Paragraphs>0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vash</dc:creator>
  <cp:lastModifiedBy>vash</cp:lastModifiedBy>
  <cp:revision>2</cp:revision>
  <dcterms:created xsi:type="dcterms:W3CDTF">2017-12-01T17:13:57Z</dcterms:created>
  <dcterms:modified xsi:type="dcterms:W3CDTF">2017-12-01T17:32:28Z</dcterms:modified>
</cp:coreProperties>
</file>