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6" r:id="rId5"/>
    <p:sldId id="279" r:id="rId6"/>
    <p:sldId id="281" r:id="rId7"/>
    <p:sldId id="282" r:id="rId8"/>
    <p:sldId id="283" r:id="rId9"/>
    <p:sldId id="284" r:id="rId10"/>
    <p:sldId id="287" r:id="rId11"/>
    <p:sldId id="285" r:id="rId12"/>
    <p:sldId id="286" r:id="rId13"/>
    <p:sldId id="288" r:id="rId14"/>
    <p:sldId id="289" r:id="rId15"/>
    <p:sldId id="278" r:id="rId16"/>
    <p:sldId id="269" r:id="rId17"/>
    <p:sldId id="277" r:id="rId18"/>
    <p:sldId id="259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9794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800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77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3350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488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3090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69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81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9939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066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14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21B22-E55F-47AD-89DA-CFBF038DB8CB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CC0CE-CED9-48CB-999A-620CC94CA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117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hdphoto" Target="../media/hdphoto4.wdp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5915" y="314794"/>
            <a:ext cx="9498374" cy="1169232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№31 городского округа Кинешма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537" y="2040593"/>
            <a:ext cx="8508691" cy="3611563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 воспитанников о подвиге народа в Великой Отечественной войне средствами  музейной педагогики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6781" y="5471410"/>
            <a:ext cx="7039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 №31: 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Замышляева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Валентиновна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24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5" y="295421"/>
            <a:ext cx="7272998" cy="6189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Мемориальный комплекс «Мамаев курган»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8740" t="22926" r="3924" b="20023"/>
          <a:stretch>
            <a:fillRect/>
          </a:stretch>
        </p:blipFill>
        <p:spPr bwMode="auto">
          <a:xfrm>
            <a:off x="2933457" y="1350498"/>
            <a:ext cx="7766209" cy="4487594"/>
          </a:xfrm>
          <a:prstGeom prst="round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4" y="295421"/>
            <a:ext cx="8525021" cy="618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Мемориальный комплекс «Малая земля» 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августовская конференция 2025\Егорова\1747289282055.jpg"/>
          <p:cNvPicPr>
            <a:picLocks noChangeAspect="1" noChangeArrowheads="1"/>
          </p:cNvPicPr>
          <p:nvPr/>
        </p:nvPicPr>
        <p:blipFill>
          <a:blip r:embed="rId2" cstate="print"/>
          <a:srcRect t="14896" r="18589" b="28325"/>
          <a:stretch>
            <a:fillRect/>
          </a:stretch>
        </p:blipFill>
        <p:spPr bwMode="auto">
          <a:xfrm>
            <a:off x="3754514" y="1097280"/>
            <a:ext cx="5246788" cy="486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4" y="295421"/>
            <a:ext cx="8525021" cy="618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Мемориальный комплекс «Непокоренные» 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старший воспитатель\80 лет Победе\семинар-практикум к 80 летию победы\музей\города герои\1745399772376.jpg"/>
          <p:cNvPicPr>
            <a:picLocks noChangeAspect="1" noChangeArrowheads="1"/>
          </p:cNvPicPr>
          <p:nvPr/>
        </p:nvPicPr>
        <p:blipFill>
          <a:blip r:embed="rId2"/>
          <a:srcRect l="7626" b="12559"/>
          <a:stretch>
            <a:fillRect/>
          </a:stretch>
        </p:blipFill>
        <p:spPr bwMode="auto">
          <a:xfrm>
            <a:off x="3108960" y="1086509"/>
            <a:ext cx="6845584" cy="486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5" y="295421"/>
            <a:ext cx="7877908" cy="6189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Ржевский мемориал Советскому солдату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3129" t="25197" r="1388" b="12739"/>
          <a:stretch>
            <a:fillRect/>
          </a:stretch>
        </p:blipFill>
        <p:spPr bwMode="auto">
          <a:xfrm>
            <a:off x="2855742" y="1083213"/>
            <a:ext cx="8356210" cy="4783014"/>
          </a:xfrm>
          <a:prstGeom prst="round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5" y="295421"/>
            <a:ext cx="6949440" cy="6189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Могила Неизвестного солдата 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старший воспитатель\80 лет Победе\семинар-практикум к 80 летию победы\музей\города герои\1745401267468.jpg"/>
          <p:cNvPicPr>
            <a:picLocks noChangeAspect="1" noChangeArrowheads="1"/>
          </p:cNvPicPr>
          <p:nvPr/>
        </p:nvPicPr>
        <p:blipFill>
          <a:blip r:embed="rId2"/>
          <a:srcRect l="4384" t="8759"/>
          <a:stretch>
            <a:fillRect/>
          </a:stretch>
        </p:blipFill>
        <p:spPr bwMode="auto">
          <a:xfrm>
            <a:off x="4262511" y="1069145"/>
            <a:ext cx="4233279" cy="538607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365" y="0"/>
            <a:ext cx="7441811" cy="77435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Экспозиция «Стена Памяти»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C:\Users\User\Desktop\августовская конференция 2025\Егорова\1746461232256.jpg"/>
          <p:cNvPicPr>
            <a:picLocks noChangeAspect="1" noChangeArrowheads="1"/>
          </p:cNvPicPr>
          <p:nvPr/>
        </p:nvPicPr>
        <p:blipFill>
          <a:blip r:embed="rId2" cstate="print"/>
          <a:srcRect b="22177"/>
          <a:stretch>
            <a:fillRect/>
          </a:stretch>
        </p:blipFill>
        <p:spPr bwMode="auto">
          <a:xfrm>
            <a:off x="4735603" y="723541"/>
            <a:ext cx="4246629" cy="3848457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5" name="Picture 5" descr="C:\Users\User\Desktop\августовская конференция 2025\Егорова\17472899705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4968" y="1436801"/>
            <a:ext cx="1897412" cy="252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7" name="Picture 7" descr="C:\Users\User\Downloads\1746461232256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7265" y="4575370"/>
            <a:ext cx="2626008" cy="1728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4" name="Picture 4" descr="C:\Users\User\Desktop\августовская конференция 2025\Егорова\17464612322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3311" y="1448972"/>
            <a:ext cx="1897412" cy="265677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6" name="Picture 6" descr="C:\Users\User\Downloads\17464612322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56072" y="4457111"/>
            <a:ext cx="2695312" cy="1936654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9" name="Picture 4" descr="https://sun9-10.userapi.com/impg/rFgq2kOV6R8jc7j4txx62rDtCLDZez7WbC96Bw/jcFVeFRnM2Q.jpg?size=1280x893&amp;quality=95&amp;sign=e35c6b6ad654908d0a1b2173e541b0d3&amp;type=album"/>
          <p:cNvPicPr>
            <a:picLocks noChangeAspect="1" noChangeArrowheads="1"/>
          </p:cNvPicPr>
          <p:nvPr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411321" y="4768947"/>
            <a:ext cx="2702006" cy="1885071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230" y="182247"/>
            <a:ext cx="8760502" cy="125265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Экспозиция «В книжной памяти страницы войны».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6390" y="4375052"/>
            <a:ext cx="2800996" cy="2138290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5600" y="1240945"/>
            <a:ext cx="3538537" cy="2340000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7170" name="Picture 2" descr="C:\Users\User\Desktop\августовская конференция 2025\Егорова\17472899705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4190" y="1291882"/>
            <a:ext cx="2046044" cy="2717409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7171" name="Picture 3" descr="C:\Users\User\Desktop\августовская конференция 2025\Егорова\17472899705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34620" y="3772040"/>
            <a:ext cx="2032942" cy="270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7173" name="Picture 5" descr="C:\Users\User\Downloads\17464612322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65698" y="1164134"/>
            <a:ext cx="3010486" cy="22667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61" t="846" r="476" b="24444"/>
          <a:stretch/>
        </p:blipFill>
        <p:spPr>
          <a:xfrm>
            <a:off x="2817043" y="4098946"/>
            <a:ext cx="2833811" cy="2203380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455" y="0"/>
            <a:ext cx="8454683" cy="2602524"/>
          </a:xfrm>
        </p:spPr>
        <p:txBody>
          <a:bodyPr>
            <a:normAutofit fontScale="90000"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/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работы музея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Образовательно-просветительское направление.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Экскурсионное направление.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Поисково-краеведческое направление.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 Конкурсное направление.</a:t>
            </a:r>
            <a:endParaRPr lang="ru-RU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781" y="3362176"/>
            <a:ext cx="2256129" cy="2996419"/>
          </a:xfrm>
          <a:prstGeom prst="round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603" t="19084" r="426" b="13667"/>
          <a:stretch>
            <a:fillRect/>
          </a:stretch>
        </p:blipFill>
        <p:spPr bwMode="auto">
          <a:xfrm>
            <a:off x="9480293" y="3967087"/>
            <a:ext cx="2478578" cy="2236765"/>
          </a:xfrm>
          <a:prstGeom prst="round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C:\Users\User\Desktop\августовская конференция 2025\Егорова\1747289970648.jpg"/>
          <p:cNvPicPr>
            <a:picLocks noChangeAspect="1" noChangeArrowheads="1"/>
          </p:cNvPicPr>
          <p:nvPr/>
        </p:nvPicPr>
        <p:blipFill>
          <a:blip r:embed="rId4" cstate="print"/>
          <a:srcRect l="8414" t="19871"/>
          <a:stretch>
            <a:fillRect/>
          </a:stretch>
        </p:blipFill>
        <p:spPr bwMode="auto">
          <a:xfrm>
            <a:off x="2046959" y="2883877"/>
            <a:ext cx="1997182" cy="2320708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030" name="Picture 6" descr="C:\Users\User\Desktop\августовская конференция 2025\Егорова\17472899705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3828" y="2461847"/>
            <a:ext cx="2168472" cy="288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051" name="Picture 3" descr="C:\Users\User\Desktop\августовская конференция 2025\Егорова\17472899705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09760" y="347562"/>
            <a:ext cx="2321169" cy="305682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338" y="225082"/>
            <a:ext cx="3853088" cy="5366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6783" y="407355"/>
            <a:ext cx="2880001" cy="2160000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4754" y="3917071"/>
            <a:ext cx="2108728" cy="2677884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3886" y="2585565"/>
            <a:ext cx="2879999" cy="2160000"/>
          </a:xfrm>
          <a:prstGeom prst="round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Users\д Сад№31\Desktop\174584626063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31258" y="326557"/>
            <a:ext cx="2939561" cy="2111842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2" t="63069"/>
          <a:stretch/>
        </p:blipFill>
        <p:spPr>
          <a:xfrm>
            <a:off x="8729379" y="2758613"/>
            <a:ext cx="3170102" cy="2160000"/>
          </a:xfrm>
          <a:prstGeom prst="round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2050" name="Picture 2" descr="C:\Users\User\Desktop\августовская конференция 2025\Егорова\17472899705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7329" y="3888055"/>
            <a:ext cx="2001232" cy="2657886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2" name="Picture 4" descr="https://s3.eu-north-1.amazonaws.com/edu-sites.ru/kindetsad31_518/articles/6645eb887d02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90780" y="1361445"/>
            <a:ext cx="2910324" cy="2182743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84163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6591" y="322925"/>
            <a:ext cx="5022166" cy="3489420"/>
          </a:xfrm>
        </p:spPr>
        <p:txBody>
          <a:bodyPr>
            <a:normAutofit fontScale="90000"/>
          </a:bodyPr>
          <a:lstStyle/>
          <a:p>
            <a:pPr>
              <a:lnSpc>
                <a:spcPct val="114000"/>
              </a:lnSpc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полках музея лежат экспонаты —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Безмолвное эхо седой старины.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помнят они: и боль, и отвагу,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многом расскажут потомкам они.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судьбах солдатских, познавших с лихвою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тяготы страшной, жестокой войны,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том, как для фронта трудились ребята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ждали далёкой победной весны.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1026" name="Picture 2" descr="C:\Users\User\Desktop\августовская конференция 2025\Егорова\1747289970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8757" y="887714"/>
            <a:ext cx="3815307" cy="5400543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027" name="Picture 3" descr="C:\Users\User\Desktop\августовская конференция 2025\Егорова\э.jpg"/>
          <p:cNvPicPr>
            <a:picLocks noChangeAspect="1" noChangeArrowheads="1"/>
          </p:cNvPicPr>
          <p:nvPr/>
        </p:nvPicPr>
        <p:blipFill>
          <a:blip r:embed="rId3" cstate="print"/>
          <a:srcRect l="573" t="26141" r="1170" b="7217"/>
          <a:stretch>
            <a:fillRect/>
          </a:stretch>
        </p:blipFill>
        <p:spPr bwMode="auto">
          <a:xfrm>
            <a:off x="3080824" y="3803052"/>
            <a:ext cx="3390314" cy="2808763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32186" y="225083"/>
            <a:ext cx="8821614" cy="9144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Музей боевой Славы МБДОУ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№31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71336" y="1012874"/>
            <a:ext cx="5570806" cy="430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повышение  качества  образовательной  деятельности  через создание  единого  целостного  образовательного  пространства  для  обеспечения познавательного,  речевого,  социально-коммуникативного  развития  детей,  а  также нравственно-патриотического  воспитания  детей  дошкольного  возраста  средствами музейной педагогики.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Users\User\Desktop\августовская конференция 2025\Егорова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7141" y="1226502"/>
            <a:ext cx="3276302" cy="43513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0997" y="365127"/>
            <a:ext cx="8652803" cy="5079070"/>
          </a:xfrm>
        </p:spPr>
        <p:txBody>
          <a:bodyPr>
            <a:normAutofit fontScale="90000"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Алгоритм создания музея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начале работы мы определили тему музея;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Спроектировали модель желаемого музея;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Выбрали место, в котором будет размещаться музей;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Определили содержание экспозиции: какие города – герои и мемориалы будут представлены, какие предметы будут на выставке, на что нужно обратить особое внимание и т.д.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Продумали варианты участия в создании музея педагогов и родителей. 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Наметили перспективы развития музея.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23494" y="5317587"/>
            <a:ext cx="2730305" cy="112541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455855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Музейные экспозиции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89255" y="717451"/>
            <a:ext cx="3024554" cy="2236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Мемориальные комплексы городов-героев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User\Desktop\августовская конференция 2025\Егорова\17464612323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769" y="323558"/>
            <a:ext cx="1935000" cy="256992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55" name="Picture 3" descr="C:\Users\User\Desktop\августовская конференция 2025\Егорова\1746461232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505" y="1097279"/>
            <a:ext cx="1849059" cy="245577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56" name="Picture 4" descr="C:\Users\User\Desktop\августовская конференция 2025\Егорова\17464612323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2828" y="1455719"/>
            <a:ext cx="1866090" cy="247839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57" name="Picture 5" descr="C:\Users\User\Desktop\августовская конференция 2025\Егорова\17464612323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5743" y="3821163"/>
            <a:ext cx="1889356" cy="250929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58" name="Picture 6" descr="C:\Users\User\Desktop\августовская конференция 2025\Егорова\1746461232311.jpg"/>
          <p:cNvPicPr>
            <a:picLocks noChangeAspect="1" noChangeArrowheads="1"/>
          </p:cNvPicPr>
          <p:nvPr/>
        </p:nvPicPr>
        <p:blipFill>
          <a:blip r:embed="rId6" cstate="print"/>
          <a:srcRect r="1969" b="28979"/>
          <a:stretch>
            <a:fillRect/>
          </a:stretch>
        </p:blipFill>
        <p:spPr bwMode="auto">
          <a:xfrm>
            <a:off x="9203399" y="2574945"/>
            <a:ext cx="2249711" cy="189929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59" name="Picture 7" descr="C:\Users\User\Desktop\августовская конференция 2025\Егорова\1746461232305.jpg"/>
          <p:cNvPicPr>
            <a:picLocks noChangeAspect="1" noChangeArrowheads="1"/>
          </p:cNvPicPr>
          <p:nvPr/>
        </p:nvPicPr>
        <p:blipFill>
          <a:blip r:embed="rId7" cstate="print"/>
          <a:srcRect r="693" b="8089"/>
          <a:stretch>
            <a:fillRect/>
          </a:stretch>
        </p:blipFill>
        <p:spPr bwMode="auto">
          <a:xfrm>
            <a:off x="7044068" y="4211683"/>
            <a:ext cx="2015526" cy="247750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60" name="Picture 8" descr="C:\Users\User\Desktop\августовская конференция 2025\Егорова\1746461232288.jpg"/>
          <p:cNvPicPr>
            <a:picLocks noChangeAspect="1" noChangeArrowheads="1"/>
          </p:cNvPicPr>
          <p:nvPr/>
        </p:nvPicPr>
        <p:blipFill>
          <a:blip r:embed="rId8" cstate="print"/>
          <a:srcRect r="1145" b="29599"/>
          <a:stretch>
            <a:fillRect/>
          </a:stretch>
        </p:blipFill>
        <p:spPr bwMode="auto">
          <a:xfrm>
            <a:off x="9523380" y="4697017"/>
            <a:ext cx="2293257" cy="189447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23561" name="Picture 9" descr="C:\Users\User\Desktop\августовская конференция 2025\Егорова\174646123227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1299" y="3298518"/>
            <a:ext cx="1986294" cy="263804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8684" y="295421"/>
            <a:ext cx="9247162" cy="6189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Мемориальный комплекс «Брестская крепость-герой»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старший воспитатель\80 лет Победе\семинар-практикум к 80 летию победы\музей\города герои\17453997722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3073" y="1061889"/>
            <a:ext cx="6479999" cy="486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74720" y="295421"/>
            <a:ext cx="8131125" cy="618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Мемориальный комплекс «Хатынь»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старший воспитатель\80 лет Победе\семинар-практикум к 80 летию победы\музей\города герои\1745399772318.jpg"/>
          <p:cNvPicPr>
            <a:picLocks noChangeAspect="1" noChangeArrowheads="1"/>
          </p:cNvPicPr>
          <p:nvPr/>
        </p:nvPicPr>
        <p:blipFill>
          <a:blip r:embed="rId2"/>
          <a:srcRect l="616" t="16648" r="-1174" b="19656"/>
          <a:stretch>
            <a:fillRect/>
          </a:stretch>
        </p:blipFill>
        <p:spPr bwMode="auto">
          <a:xfrm>
            <a:off x="3488788" y="972493"/>
            <a:ext cx="5754478" cy="486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4" y="295421"/>
            <a:ext cx="8525021" cy="6189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Мемориальный комплекс «Героям – панфиловцам»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User\Desktop\старший воспитатель\80 лет Победе\семинар-практикум к 80 летию победы\музей\города герои\1745399772282.jpg"/>
          <p:cNvPicPr>
            <a:picLocks noChangeAspect="1" noChangeArrowheads="1"/>
          </p:cNvPicPr>
          <p:nvPr/>
        </p:nvPicPr>
        <p:blipFill>
          <a:blip r:embed="rId2"/>
          <a:srcRect l="11473" t="11391" r="16387" b="19302"/>
          <a:stretch>
            <a:fillRect/>
          </a:stretch>
        </p:blipFill>
        <p:spPr bwMode="auto">
          <a:xfrm>
            <a:off x="3404382" y="1111348"/>
            <a:ext cx="6822830" cy="491627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80824" y="295421"/>
            <a:ext cx="8525021" cy="618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Мемориальный комплекс «</a:t>
            </a:r>
            <a:r>
              <a:rPr lang="ru-RU" sz="2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Саур-Могила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старший воспитатель\80 лет Победе\семинар-практикум к 80 летию победы\музей\города герои\1745399772266.jpg"/>
          <p:cNvPicPr>
            <a:picLocks noChangeAspect="1" noChangeArrowheads="1"/>
          </p:cNvPicPr>
          <p:nvPr/>
        </p:nvPicPr>
        <p:blipFill>
          <a:blip r:embed="rId2"/>
          <a:srcRect l="9339" t="2827" r="7948" b="12362"/>
          <a:stretch>
            <a:fillRect/>
          </a:stretch>
        </p:blipFill>
        <p:spPr bwMode="auto">
          <a:xfrm>
            <a:off x="3376244" y="1153551"/>
            <a:ext cx="6319658" cy="4860000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944" y="365128"/>
            <a:ext cx="8975188" cy="63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15397" y="295421"/>
            <a:ext cx="7990448" cy="618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Мемориал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«Разорванное кольцо» </a:t>
            </a:r>
            <a:endParaRPr lang="ru-RU" sz="2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User\Desktop\августовская конференция 2025\Егорова\1746461232311.jpg"/>
          <p:cNvPicPr>
            <a:picLocks noChangeAspect="1" noChangeArrowheads="1"/>
          </p:cNvPicPr>
          <p:nvPr/>
        </p:nvPicPr>
        <p:blipFill>
          <a:blip r:embed="rId2" cstate="print"/>
          <a:srcRect l="23551" t="26359" r="20328" b="38148"/>
          <a:stretch>
            <a:fillRect/>
          </a:stretch>
        </p:blipFill>
        <p:spPr bwMode="auto">
          <a:xfrm>
            <a:off x="3319969" y="1223888"/>
            <a:ext cx="6366425" cy="4860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1174</TotalTime>
  <Words>178</Words>
  <Application>Microsoft Office PowerPoint</Application>
  <PresentationFormat>Произвольный</PresentationFormat>
  <Paragraphs>35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бюджетное дошкольное образовательное учреждение детский сад №31 городского округа Кинешма</vt:lpstr>
      <vt:lpstr>    Музей боевой Славы МБДОУ д/с №31</vt:lpstr>
      <vt:lpstr>                     Алгоритм создания музея   - В начале работы мы определили тему музея;  - Спроектировали модель желаемого музея;  - Выбрали место, в котором будет размещаться музей; - Определили содержание экспозиции: какие города – герои и мемориалы будут представлены, какие предметы будут на выставке, на что нужно обратить особое внимание и т.д. - Продумали варианты участия в создании музея педагогов и родителей.   - Наметили перспективы развития музея. </vt:lpstr>
      <vt:lpstr>                                Музейные экспозиции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Экспозиция «Стена Памяти»</vt:lpstr>
      <vt:lpstr>Экспозиция «В книжной памяти страницы войны». </vt:lpstr>
      <vt:lpstr>  Основные направления работы музея:  1.  Образовательно-просветительское направление.  2.  Экскурсионное направление.  3.  Поисково-краеведческое направление.  4.  Конкурсное направление.</vt:lpstr>
      <vt:lpstr>Формы работы</vt:lpstr>
      <vt:lpstr>На полках музея лежат экспонаты — Безмолвное эхо седой старины. Всё помнят они: и боль, и отвагу, О многом расскажут потомкам они. О судьбах солдатских, познавших с лихвою Все тяготы страшной, жестокой войны, О том, как для фронта трудились ребята И ждали далёкой победной весны.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№31 городского округа Кинешма</dc:title>
  <dc:creator>User</dc:creator>
  <cp:lastModifiedBy>User</cp:lastModifiedBy>
  <cp:revision>60</cp:revision>
  <dcterms:created xsi:type="dcterms:W3CDTF">2025-04-22T15:25:03Z</dcterms:created>
  <dcterms:modified xsi:type="dcterms:W3CDTF">2025-09-29T05:58:43Z</dcterms:modified>
</cp:coreProperties>
</file>