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5.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6.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7.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8.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9.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10.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80" r:id="rId1"/>
    <p:sldMasterId id="2147484087" r:id="rId2"/>
    <p:sldMasterId id="2147484091" r:id="rId3"/>
    <p:sldMasterId id="2147484095" r:id="rId4"/>
    <p:sldMasterId id="2147484099" r:id="rId5"/>
    <p:sldMasterId id="2147484103" r:id="rId6"/>
    <p:sldMasterId id="2147484107" r:id="rId7"/>
    <p:sldMasterId id="2147484307" r:id="rId8"/>
    <p:sldMasterId id="2147484391" r:id="rId9"/>
    <p:sldMasterId id="2147484415" r:id="rId10"/>
    <p:sldMasterId id="2147484549" r:id="rId11"/>
  </p:sldMasterIdLst>
  <p:sldIdLst>
    <p:sldId id="387" r:id="rId12"/>
    <p:sldId id="345" r:id="rId13"/>
    <p:sldId id="346" r:id="rId14"/>
    <p:sldId id="371" r:id="rId15"/>
    <p:sldId id="292" r:id="rId16"/>
    <p:sldId id="293" r:id="rId17"/>
    <p:sldId id="348" r:id="rId18"/>
    <p:sldId id="347" r:id="rId19"/>
    <p:sldId id="258" r:id="rId20"/>
    <p:sldId id="331" r:id="rId21"/>
    <p:sldId id="349" r:id="rId22"/>
    <p:sldId id="350" r:id="rId23"/>
    <p:sldId id="351" r:id="rId24"/>
    <p:sldId id="352" r:id="rId25"/>
    <p:sldId id="354" r:id="rId26"/>
    <p:sldId id="355" r:id="rId27"/>
    <p:sldId id="356" r:id="rId28"/>
    <p:sldId id="294" r:id="rId29"/>
    <p:sldId id="362" r:id="rId30"/>
    <p:sldId id="382" r:id="rId31"/>
    <p:sldId id="384" r:id="rId32"/>
    <p:sldId id="357" r:id="rId33"/>
    <p:sldId id="358" r:id="rId34"/>
    <p:sldId id="359" r:id="rId35"/>
    <p:sldId id="360" r:id="rId36"/>
    <p:sldId id="303" r:id="rId37"/>
    <p:sldId id="385" r:id="rId38"/>
  </p:sldIdLst>
  <p:sldSz cx="9144000" cy="6858000" type="screen4x3"/>
  <p:notesSz cx="6735763" cy="986948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7692EA"/>
    <a:srgbClr val="6BB56B"/>
    <a:srgbClr val="23FD28"/>
    <a:srgbClr val="E7FB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10" autoAdjust="0"/>
    <p:restoredTop sz="94660"/>
  </p:normalViewPr>
  <p:slideViewPr>
    <p:cSldViewPr>
      <p:cViewPr varScale="1">
        <p:scale>
          <a:sx n="84" d="100"/>
          <a:sy n="84" d="100"/>
        </p:scale>
        <p:origin x="1306" y="91"/>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ТитНовГод">
    <p:spTree>
      <p:nvGrpSpPr>
        <p:cNvPr id="1" name=""/>
        <p:cNvGrpSpPr/>
        <p:nvPr/>
      </p:nvGrpSpPr>
      <p:grpSpPr>
        <a:xfrm>
          <a:off x="0" y="0"/>
          <a:ext cx="0" cy="0"/>
          <a:chOff x="0" y="0"/>
          <a:chExt cx="0" cy="0"/>
        </a:xfrm>
      </p:grpSpPr>
      <p:sp>
        <p:nvSpPr>
          <p:cNvPr id="2" name="Прямоугольник 1"/>
          <p:cNvSpPr/>
          <p:nvPr/>
        </p:nvSpPr>
        <p:spPr>
          <a:xfrm>
            <a:off x="0" y="2297446"/>
            <a:ext cx="9144000" cy="4560554"/>
          </a:xfrm>
          <a:prstGeom prst="rect">
            <a:avLst/>
          </a:prstGeom>
          <a:gradFill>
            <a:gsLst>
              <a:gs pos="0">
                <a:schemeClr val="accent1">
                  <a:tint val="66000"/>
                  <a:satMod val="160000"/>
                  <a:alpha val="0"/>
                </a:schemeClr>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5306" tIns="32653" rIns="65306" bIns="32653" rtlCol="0" anchor="ctr"/>
          <a:lstStyle/>
          <a:p>
            <a:pPr algn="ctr"/>
            <a:endParaRPr lang="ru-RU"/>
          </a:p>
        </p:txBody>
      </p:sp>
    </p:spTree>
    <p:extLst>
      <p:ext uri="{BB962C8B-B14F-4D97-AF65-F5344CB8AC3E}">
        <p14:creationId xmlns:p14="http://schemas.microsoft.com/office/powerpoint/2010/main" val="1448143112"/>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5448"/>
            <a:ext cx="8229600" cy="1252728"/>
          </a:xfrm>
          <a:prstGeom prst="rect">
            <a:avLst/>
          </a:prstGeom>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a:xfrm>
            <a:off x="457200" y="1775191"/>
            <a:ext cx="8229600" cy="4625609"/>
          </a:xfrm>
          <a:prstGeom prst="rect">
            <a:avLst/>
          </a:prstGeo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57200" y="6476999"/>
            <a:ext cx="2133600" cy="274320"/>
          </a:xfrm>
          <a:prstGeom prst="rect">
            <a:avLst/>
          </a:prstGeom>
        </p:spPr>
        <p:txBody>
          <a:bodyPr/>
          <a:lstStyle/>
          <a:p>
            <a:fld id="{2054BD3D-17E7-4955-9AF3-D401306B8307}" type="datetimeFigureOut">
              <a:rPr lang="ru-RU" smtClean="0"/>
              <a:t>21.10.2021</a:t>
            </a:fld>
            <a:endParaRPr lang="ru-RU"/>
          </a:p>
        </p:txBody>
      </p:sp>
      <p:sp>
        <p:nvSpPr>
          <p:cNvPr id="5" name="Нижний колонтитул 4"/>
          <p:cNvSpPr>
            <a:spLocks noGrp="1"/>
          </p:cNvSpPr>
          <p:nvPr>
            <p:ph type="ftr" sz="quarter" idx="11"/>
          </p:nvPr>
        </p:nvSpPr>
        <p:spPr>
          <a:xfrm>
            <a:off x="2640596" y="6476999"/>
            <a:ext cx="5507719" cy="274320"/>
          </a:xfrm>
          <a:prstGeom prst="rect">
            <a:avLst/>
          </a:prstGeom>
        </p:spPr>
        <p:txBody>
          <a:bodyPr/>
          <a:lstStyle/>
          <a:p>
            <a:endParaRPr lang="ru-RU"/>
          </a:p>
        </p:txBody>
      </p:sp>
      <p:sp>
        <p:nvSpPr>
          <p:cNvPr id="6" name="Номер слайда 5"/>
          <p:cNvSpPr>
            <a:spLocks noGrp="1"/>
          </p:cNvSpPr>
          <p:nvPr>
            <p:ph type="sldNum" sz="quarter" idx="12"/>
          </p:nvPr>
        </p:nvSpPr>
        <p:spPr>
          <a:xfrm>
            <a:off x="8204396" y="6476999"/>
            <a:ext cx="733864" cy="274320"/>
          </a:xfrm>
          <a:prstGeom prst="rect">
            <a:avLst/>
          </a:prstGeom>
        </p:spPr>
        <p:txBody>
          <a:bodyPr/>
          <a:lstStyle/>
          <a:p>
            <a:fld id="{2C035F41-FF27-4AC7-AEDA-A6CF0E41DE1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3355848"/>
            <a:ext cx="8077200" cy="1673352"/>
          </a:xfrm>
          <a:prstGeom prst="rect">
            <a:avLst/>
          </a:prstGeo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ru-RU" smtClean="0"/>
              <a:t>Образец заголовка</a:t>
            </a:r>
            <a:endParaRPr kumimoji="0" lang="en-US"/>
          </a:p>
        </p:txBody>
      </p:sp>
      <p:sp>
        <p:nvSpPr>
          <p:cNvPr id="3" name="Подзаголовок 2"/>
          <p:cNvSpPr>
            <a:spLocks noGrp="1"/>
          </p:cNvSpPr>
          <p:nvPr>
            <p:ph type="subTitle" idx="1"/>
          </p:nvPr>
        </p:nvSpPr>
        <p:spPr>
          <a:xfrm>
            <a:off x="685800" y="1828800"/>
            <a:ext cx="8077200" cy="1499616"/>
          </a:xfrm>
          <a:prstGeom prst="rect">
            <a:avLst/>
          </a:prstGeo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ru-RU" smtClean="0"/>
              <a:t>Образец подзаголовка</a:t>
            </a:r>
            <a:endParaRPr kumimoji="0" lang="en-US"/>
          </a:p>
        </p:txBody>
      </p:sp>
      <p:sp>
        <p:nvSpPr>
          <p:cNvPr id="4" name="Дата 3"/>
          <p:cNvSpPr>
            <a:spLocks noGrp="1"/>
          </p:cNvSpPr>
          <p:nvPr>
            <p:ph type="dt" sz="half" idx="10"/>
          </p:nvPr>
        </p:nvSpPr>
        <p:spPr>
          <a:xfrm>
            <a:off x="457200" y="6476999"/>
            <a:ext cx="2133600" cy="274320"/>
          </a:xfrm>
          <a:prstGeom prst="rect">
            <a:avLst/>
          </a:prstGeom>
        </p:spPr>
        <p:txBody>
          <a:bodyPr/>
          <a:lstStyle/>
          <a:p>
            <a:fld id="{2054BD3D-17E7-4955-9AF3-D401306B8307}" type="datetimeFigureOut">
              <a:rPr lang="ru-RU" smtClean="0"/>
              <a:t>21.10.2021</a:t>
            </a:fld>
            <a:endParaRPr lang="ru-RU"/>
          </a:p>
        </p:txBody>
      </p:sp>
      <p:sp>
        <p:nvSpPr>
          <p:cNvPr id="5" name="Нижний колонтитул 4"/>
          <p:cNvSpPr>
            <a:spLocks noGrp="1"/>
          </p:cNvSpPr>
          <p:nvPr>
            <p:ph type="ftr" sz="quarter" idx="11"/>
          </p:nvPr>
        </p:nvSpPr>
        <p:spPr>
          <a:xfrm>
            <a:off x="2640596" y="6476999"/>
            <a:ext cx="5507719" cy="274320"/>
          </a:xfrm>
          <a:prstGeom prst="rect">
            <a:avLst/>
          </a:prstGeom>
        </p:spPr>
        <p:txBody>
          <a:bodyPr/>
          <a:lstStyle/>
          <a:p>
            <a:endParaRPr lang="ru-RU"/>
          </a:p>
        </p:txBody>
      </p:sp>
      <p:sp>
        <p:nvSpPr>
          <p:cNvPr id="6" name="Номер слайда 5"/>
          <p:cNvSpPr>
            <a:spLocks noGrp="1"/>
          </p:cNvSpPr>
          <p:nvPr>
            <p:ph type="sldNum" sz="quarter" idx="12"/>
          </p:nvPr>
        </p:nvSpPr>
        <p:spPr>
          <a:xfrm>
            <a:off x="8204396" y="6476999"/>
            <a:ext cx="733864" cy="274320"/>
          </a:xfrm>
          <a:prstGeom prst="rect">
            <a:avLst/>
          </a:prstGeom>
        </p:spPr>
        <p:txBody>
          <a:bodyPr/>
          <a:lstStyle/>
          <a:p>
            <a:fld id="{2C035F41-FF27-4AC7-AEDA-A6CF0E41DE1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57200" y="6476999"/>
            <a:ext cx="2133600" cy="274320"/>
          </a:xfrm>
          <a:prstGeom prst="rect">
            <a:avLst/>
          </a:prstGeom>
        </p:spPr>
        <p:txBody>
          <a:bodyPr/>
          <a:lstStyle/>
          <a:p>
            <a:fld id="{2054BD3D-17E7-4955-9AF3-D401306B8307}" type="datetimeFigureOut">
              <a:rPr lang="ru-RU" smtClean="0"/>
              <a:t>21.10.2021</a:t>
            </a:fld>
            <a:endParaRPr lang="ru-RU"/>
          </a:p>
        </p:txBody>
      </p:sp>
      <p:sp>
        <p:nvSpPr>
          <p:cNvPr id="3" name="Нижний колонтитул 2"/>
          <p:cNvSpPr>
            <a:spLocks noGrp="1"/>
          </p:cNvSpPr>
          <p:nvPr>
            <p:ph type="ftr" sz="quarter" idx="11"/>
          </p:nvPr>
        </p:nvSpPr>
        <p:spPr>
          <a:xfrm>
            <a:off x="2640596" y="6476999"/>
            <a:ext cx="5507719" cy="274320"/>
          </a:xfrm>
          <a:prstGeom prst="rect">
            <a:avLst/>
          </a:prstGeom>
        </p:spPr>
        <p:txBody>
          <a:bodyPr/>
          <a:lstStyle/>
          <a:p>
            <a:endParaRPr lang="ru-RU"/>
          </a:p>
        </p:txBody>
      </p:sp>
      <p:sp>
        <p:nvSpPr>
          <p:cNvPr id="4" name="Номер слайда 3"/>
          <p:cNvSpPr>
            <a:spLocks noGrp="1"/>
          </p:cNvSpPr>
          <p:nvPr>
            <p:ph type="sldNum" sz="quarter" idx="12"/>
          </p:nvPr>
        </p:nvSpPr>
        <p:spPr>
          <a:xfrm>
            <a:off x="8204396" y="6476999"/>
            <a:ext cx="733864" cy="274320"/>
          </a:xfrm>
          <a:prstGeom prst="rect">
            <a:avLst/>
          </a:prstGeom>
        </p:spPr>
        <p:txBody>
          <a:bodyPr/>
          <a:lstStyle/>
          <a:p>
            <a:fld id="{2C035F41-FF27-4AC7-AEDA-A6CF0E41DE10}" type="slidenum">
              <a:rPr lang="ru-RU" smtClean="0"/>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ТитНовГод">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8822514"/>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Титульны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0570127"/>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Титульный слайд">
    <p:spTree>
      <p:nvGrpSpPr>
        <p:cNvPr id="1" name=""/>
        <p:cNvGrpSpPr/>
        <p:nvPr/>
      </p:nvGrpSpPr>
      <p:grpSpPr>
        <a:xfrm>
          <a:off x="0" y="0"/>
          <a:ext cx="0" cy="0"/>
          <a:chOff x="0" y="0"/>
          <a:chExt cx="0" cy="0"/>
        </a:xfrm>
      </p:grpSpPr>
      <p:sp>
        <p:nvSpPr>
          <p:cNvPr id="2" name="Прямоугольник 1"/>
          <p:cNvSpPr/>
          <p:nvPr userDrawn="1"/>
        </p:nvSpPr>
        <p:spPr>
          <a:xfrm>
            <a:off x="0" y="2297446"/>
            <a:ext cx="9144000" cy="4560554"/>
          </a:xfrm>
          <a:prstGeom prst="rect">
            <a:avLst/>
          </a:prstGeom>
          <a:gradFill>
            <a:gsLst>
              <a:gs pos="0">
                <a:schemeClr val="accent1">
                  <a:tint val="66000"/>
                  <a:satMod val="160000"/>
                  <a:alpha val="0"/>
                </a:schemeClr>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5282" tIns="32641" rIns="65282" bIns="32641" rtlCol="0" anchor="ctr"/>
          <a:lstStyle/>
          <a:p>
            <a:pPr algn="ctr"/>
            <a:endParaRPr lang="ru-RU"/>
          </a:p>
        </p:txBody>
      </p:sp>
    </p:spTree>
    <p:extLst>
      <p:ext uri="{BB962C8B-B14F-4D97-AF65-F5344CB8AC3E}">
        <p14:creationId xmlns:p14="http://schemas.microsoft.com/office/powerpoint/2010/main" val="3788997387"/>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5448"/>
            <a:ext cx="8229600" cy="1252728"/>
          </a:xfrm>
          <a:prstGeom prst="rect">
            <a:avLst/>
          </a:prstGeom>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a:xfrm>
            <a:off x="457200" y="1775191"/>
            <a:ext cx="8229600" cy="4625609"/>
          </a:xfrm>
          <a:prstGeom prst="rect">
            <a:avLst/>
          </a:prstGeo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57200" y="6476999"/>
            <a:ext cx="2133600" cy="274320"/>
          </a:xfrm>
          <a:prstGeom prst="rect">
            <a:avLst/>
          </a:prstGeom>
        </p:spPr>
        <p:txBody>
          <a:bodyPr/>
          <a:lstStyle/>
          <a:p>
            <a:fld id="{2054BD3D-17E7-4955-9AF3-D401306B8307}" type="datetimeFigureOut">
              <a:rPr lang="ru-RU" smtClean="0"/>
              <a:t>21.10.2021</a:t>
            </a:fld>
            <a:endParaRPr lang="ru-RU"/>
          </a:p>
        </p:txBody>
      </p:sp>
      <p:sp>
        <p:nvSpPr>
          <p:cNvPr id="5" name="Нижний колонтитул 4"/>
          <p:cNvSpPr>
            <a:spLocks noGrp="1"/>
          </p:cNvSpPr>
          <p:nvPr>
            <p:ph type="ftr" sz="quarter" idx="11"/>
          </p:nvPr>
        </p:nvSpPr>
        <p:spPr>
          <a:xfrm>
            <a:off x="2640596" y="6476999"/>
            <a:ext cx="5507719" cy="274320"/>
          </a:xfrm>
          <a:prstGeom prst="rect">
            <a:avLst/>
          </a:prstGeom>
        </p:spPr>
        <p:txBody>
          <a:bodyPr/>
          <a:lstStyle/>
          <a:p>
            <a:endParaRPr lang="ru-RU"/>
          </a:p>
        </p:txBody>
      </p:sp>
      <p:sp>
        <p:nvSpPr>
          <p:cNvPr id="6" name="Номер слайда 5"/>
          <p:cNvSpPr>
            <a:spLocks noGrp="1"/>
          </p:cNvSpPr>
          <p:nvPr>
            <p:ph type="sldNum" sz="quarter" idx="12"/>
          </p:nvPr>
        </p:nvSpPr>
        <p:spPr>
          <a:xfrm>
            <a:off x="8204396" y="6476999"/>
            <a:ext cx="733864" cy="274320"/>
          </a:xfrm>
          <a:prstGeom prst="rect">
            <a:avLst/>
          </a:prstGeom>
        </p:spPr>
        <p:txBody>
          <a:bodyPr/>
          <a:lstStyle/>
          <a:p>
            <a:fld id="{2C035F41-FF27-4AC7-AEDA-A6CF0E41DE10}" type="slidenum">
              <a:rPr lang="ru-RU" smtClean="0"/>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3355848"/>
            <a:ext cx="8077200" cy="1673352"/>
          </a:xfrm>
          <a:prstGeom prst="rect">
            <a:avLst/>
          </a:prstGeo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ru-RU" smtClean="0"/>
              <a:t>Образец заголовка</a:t>
            </a:r>
            <a:endParaRPr kumimoji="0" lang="en-US"/>
          </a:p>
        </p:txBody>
      </p:sp>
      <p:sp>
        <p:nvSpPr>
          <p:cNvPr id="3" name="Подзаголовок 2"/>
          <p:cNvSpPr>
            <a:spLocks noGrp="1"/>
          </p:cNvSpPr>
          <p:nvPr>
            <p:ph type="subTitle" idx="1"/>
          </p:nvPr>
        </p:nvSpPr>
        <p:spPr>
          <a:xfrm>
            <a:off x="685800" y="1828800"/>
            <a:ext cx="8077200" cy="1499616"/>
          </a:xfrm>
          <a:prstGeom prst="rect">
            <a:avLst/>
          </a:prstGeo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ru-RU" smtClean="0"/>
              <a:t>Образец подзаголовка</a:t>
            </a:r>
            <a:endParaRPr kumimoji="0" lang="en-US"/>
          </a:p>
        </p:txBody>
      </p:sp>
      <p:sp>
        <p:nvSpPr>
          <p:cNvPr id="4" name="Дата 3"/>
          <p:cNvSpPr>
            <a:spLocks noGrp="1"/>
          </p:cNvSpPr>
          <p:nvPr>
            <p:ph type="dt" sz="half" idx="10"/>
          </p:nvPr>
        </p:nvSpPr>
        <p:spPr>
          <a:xfrm>
            <a:off x="457200" y="6476999"/>
            <a:ext cx="2133600" cy="274320"/>
          </a:xfrm>
          <a:prstGeom prst="rect">
            <a:avLst/>
          </a:prstGeom>
        </p:spPr>
        <p:txBody>
          <a:bodyPr/>
          <a:lstStyle/>
          <a:p>
            <a:fld id="{2054BD3D-17E7-4955-9AF3-D401306B8307}" type="datetimeFigureOut">
              <a:rPr lang="ru-RU" smtClean="0"/>
              <a:t>21.10.2021</a:t>
            </a:fld>
            <a:endParaRPr lang="ru-RU"/>
          </a:p>
        </p:txBody>
      </p:sp>
      <p:sp>
        <p:nvSpPr>
          <p:cNvPr id="5" name="Нижний колонтитул 4"/>
          <p:cNvSpPr>
            <a:spLocks noGrp="1"/>
          </p:cNvSpPr>
          <p:nvPr>
            <p:ph type="ftr" sz="quarter" idx="11"/>
          </p:nvPr>
        </p:nvSpPr>
        <p:spPr>
          <a:xfrm>
            <a:off x="2640596" y="6476999"/>
            <a:ext cx="5507719" cy="274320"/>
          </a:xfrm>
          <a:prstGeom prst="rect">
            <a:avLst/>
          </a:prstGeom>
        </p:spPr>
        <p:txBody>
          <a:bodyPr/>
          <a:lstStyle/>
          <a:p>
            <a:endParaRPr lang="ru-RU"/>
          </a:p>
        </p:txBody>
      </p:sp>
      <p:sp>
        <p:nvSpPr>
          <p:cNvPr id="6" name="Номер слайда 5"/>
          <p:cNvSpPr>
            <a:spLocks noGrp="1"/>
          </p:cNvSpPr>
          <p:nvPr>
            <p:ph type="sldNum" sz="quarter" idx="12"/>
          </p:nvPr>
        </p:nvSpPr>
        <p:spPr>
          <a:xfrm>
            <a:off x="8204396" y="6476999"/>
            <a:ext cx="733864" cy="274320"/>
          </a:xfrm>
          <a:prstGeom prst="rect">
            <a:avLst/>
          </a:prstGeom>
        </p:spPr>
        <p:txBody>
          <a:bodyPr/>
          <a:lstStyle/>
          <a:p>
            <a:fld id="{2C035F41-FF27-4AC7-AEDA-A6CF0E41DE1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57200" y="6476999"/>
            <a:ext cx="2133600" cy="274320"/>
          </a:xfrm>
          <a:prstGeom prst="rect">
            <a:avLst/>
          </a:prstGeom>
        </p:spPr>
        <p:txBody>
          <a:bodyPr/>
          <a:lstStyle/>
          <a:p>
            <a:fld id="{2054BD3D-17E7-4955-9AF3-D401306B8307}" type="datetimeFigureOut">
              <a:rPr lang="ru-RU" smtClean="0"/>
              <a:t>21.10.2021</a:t>
            </a:fld>
            <a:endParaRPr lang="ru-RU"/>
          </a:p>
        </p:txBody>
      </p:sp>
      <p:sp>
        <p:nvSpPr>
          <p:cNvPr id="3" name="Нижний колонтитул 2"/>
          <p:cNvSpPr>
            <a:spLocks noGrp="1"/>
          </p:cNvSpPr>
          <p:nvPr>
            <p:ph type="ftr" sz="quarter" idx="11"/>
          </p:nvPr>
        </p:nvSpPr>
        <p:spPr>
          <a:xfrm>
            <a:off x="2640596" y="6476999"/>
            <a:ext cx="5507719" cy="274320"/>
          </a:xfrm>
          <a:prstGeom prst="rect">
            <a:avLst/>
          </a:prstGeom>
        </p:spPr>
        <p:txBody>
          <a:bodyPr/>
          <a:lstStyle/>
          <a:p>
            <a:endParaRPr lang="ru-RU"/>
          </a:p>
        </p:txBody>
      </p:sp>
      <p:sp>
        <p:nvSpPr>
          <p:cNvPr id="4" name="Номер слайда 3"/>
          <p:cNvSpPr>
            <a:spLocks noGrp="1"/>
          </p:cNvSpPr>
          <p:nvPr>
            <p:ph type="sldNum" sz="quarter" idx="12"/>
          </p:nvPr>
        </p:nvSpPr>
        <p:spPr>
          <a:xfrm>
            <a:off x="8204396" y="6476999"/>
            <a:ext cx="733864" cy="274320"/>
          </a:xfrm>
          <a:prstGeom prst="rect">
            <a:avLst/>
          </a:prstGeom>
        </p:spPr>
        <p:txBody>
          <a:bodyPr/>
          <a:lstStyle/>
          <a:p>
            <a:fld id="{2C035F41-FF27-4AC7-AEDA-A6CF0E41DE10}" type="slidenum">
              <a:rPr lang="ru-RU" smtClean="0"/>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ТитНовГод">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5083834"/>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Титульны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8143112"/>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Титульны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6928111"/>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Титульный слайд">
    <p:spTree>
      <p:nvGrpSpPr>
        <p:cNvPr id="1" name=""/>
        <p:cNvGrpSpPr/>
        <p:nvPr/>
      </p:nvGrpSpPr>
      <p:grpSpPr>
        <a:xfrm>
          <a:off x="0" y="0"/>
          <a:ext cx="0" cy="0"/>
          <a:chOff x="0" y="0"/>
          <a:chExt cx="0" cy="0"/>
        </a:xfrm>
      </p:grpSpPr>
      <p:sp>
        <p:nvSpPr>
          <p:cNvPr id="2" name="Прямоугольник 1"/>
          <p:cNvSpPr/>
          <p:nvPr userDrawn="1"/>
        </p:nvSpPr>
        <p:spPr>
          <a:xfrm>
            <a:off x="0" y="2297446"/>
            <a:ext cx="9144000" cy="4560554"/>
          </a:xfrm>
          <a:prstGeom prst="rect">
            <a:avLst/>
          </a:prstGeom>
          <a:gradFill>
            <a:gsLst>
              <a:gs pos="0">
                <a:schemeClr val="accent1">
                  <a:tint val="66000"/>
                  <a:satMod val="160000"/>
                  <a:alpha val="0"/>
                </a:schemeClr>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5274" tIns="32637" rIns="65274" bIns="32637" rtlCol="0" anchor="ctr"/>
          <a:lstStyle/>
          <a:p>
            <a:pPr algn="ctr"/>
            <a:endParaRPr lang="ru-RU"/>
          </a:p>
        </p:txBody>
      </p:sp>
    </p:spTree>
    <p:extLst>
      <p:ext uri="{BB962C8B-B14F-4D97-AF65-F5344CB8AC3E}">
        <p14:creationId xmlns:p14="http://schemas.microsoft.com/office/powerpoint/2010/main" val="2398801483"/>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5448"/>
            <a:ext cx="8229600" cy="1252728"/>
          </a:xfrm>
          <a:prstGeom prst="rect">
            <a:avLst/>
          </a:prstGeom>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a:xfrm>
            <a:off x="457200" y="1775191"/>
            <a:ext cx="8229600" cy="4625609"/>
          </a:xfrm>
          <a:prstGeom prst="rect">
            <a:avLst/>
          </a:prstGeo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57200" y="6476999"/>
            <a:ext cx="2133600" cy="274320"/>
          </a:xfrm>
          <a:prstGeom prst="rect">
            <a:avLst/>
          </a:prstGeom>
        </p:spPr>
        <p:txBody>
          <a:bodyPr/>
          <a:lstStyle/>
          <a:p>
            <a:fld id="{2054BD3D-17E7-4955-9AF3-D401306B8307}" type="datetimeFigureOut">
              <a:rPr lang="ru-RU" smtClean="0"/>
              <a:t>21.10.2021</a:t>
            </a:fld>
            <a:endParaRPr lang="ru-RU"/>
          </a:p>
        </p:txBody>
      </p:sp>
      <p:sp>
        <p:nvSpPr>
          <p:cNvPr id="5" name="Нижний колонтитул 4"/>
          <p:cNvSpPr>
            <a:spLocks noGrp="1"/>
          </p:cNvSpPr>
          <p:nvPr>
            <p:ph type="ftr" sz="quarter" idx="11"/>
          </p:nvPr>
        </p:nvSpPr>
        <p:spPr>
          <a:xfrm>
            <a:off x="2640596" y="6476999"/>
            <a:ext cx="5507719" cy="274320"/>
          </a:xfrm>
          <a:prstGeom prst="rect">
            <a:avLst/>
          </a:prstGeom>
        </p:spPr>
        <p:txBody>
          <a:bodyPr/>
          <a:lstStyle/>
          <a:p>
            <a:endParaRPr lang="ru-RU"/>
          </a:p>
        </p:txBody>
      </p:sp>
      <p:sp>
        <p:nvSpPr>
          <p:cNvPr id="6" name="Номер слайда 5"/>
          <p:cNvSpPr>
            <a:spLocks noGrp="1"/>
          </p:cNvSpPr>
          <p:nvPr>
            <p:ph type="sldNum" sz="quarter" idx="12"/>
          </p:nvPr>
        </p:nvSpPr>
        <p:spPr>
          <a:xfrm>
            <a:off x="8204396" y="6476999"/>
            <a:ext cx="733864" cy="274320"/>
          </a:xfrm>
          <a:prstGeom prst="rect">
            <a:avLst/>
          </a:prstGeom>
        </p:spPr>
        <p:txBody>
          <a:bodyPr/>
          <a:lstStyle/>
          <a:p>
            <a:fld id="{2C035F41-FF27-4AC7-AEDA-A6CF0E41DE10}" type="slidenum">
              <a:rPr lang="ru-RU" smtClean="0"/>
              <a:t>‹#›</a:t>
            </a:fld>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3355848"/>
            <a:ext cx="8077200" cy="1673352"/>
          </a:xfrm>
          <a:prstGeom prst="rect">
            <a:avLst/>
          </a:prstGeo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ru-RU" smtClean="0"/>
              <a:t>Образец заголовка</a:t>
            </a:r>
            <a:endParaRPr kumimoji="0" lang="en-US"/>
          </a:p>
        </p:txBody>
      </p:sp>
      <p:sp>
        <p:nvSpPr>
          <p:cNvPr id="3" name="Подзаголовок 2"/>
          <p:cNvSpPr>
            <a:spLocks noGrp="1"/>
          </p:cNvSpPr>
          <p:nvPr>
            <p:ph type="subTitle" idx="1"/>
          </p:nvPr>
        </p:nvSpPr>
        <p:spPr>
          <a:xfrm>
            <a:off x="685800" y="1828800"/>
            <a:ext cx="8077200" cy="1499616"/>
          </a:xfrm>
          <a:prstGeom prst="rect">
            <a:avLst/>
          </a:prstGeo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ru-RU" smtClean="0"/>
              <a:t>Образец подзаголовка</a:t>
            </a:r>
            <a:endParaRPr kumimoji="0" lang="en-US"/>
          </a:p>
        </p:txBody>
      </p:sp>
      <p:sp>
        <p:nvSpPr>
          <p:cNvPr id="4" name="Дата 3"/>
          <p:cNvSpPr>
            <a:spLocks noGrp="1"/>
          </p:cNvSpPr>
          <p:nvPr>
            <p:ph type="dt" sz="half" idx="10"/>
          </p:nvPr>
        </p:nvSpPr>
        <p:spPr>
          <a:xfrm>
            <a:off x="457200" y="6476999"/>
            <a:ext cx="2133600" cy="274320"/>
          </a:xfrm>
          <a:prstGeom prst="rect">
            <a:avLst/>
          </a:prstGeom>
        </p:spPr>
        <p:txBody>
          <a:bodyPr/>
          <a:lstStyle/>
          <a:p>
            <a:fld id="{2054BD3D-17E7-4955-9AF3-D401306B8307}" type="datetimeFigureOut">
              <a:rPr lang="ru-RU" smtClean="0"/>
              <a:t>21.10.2021</a:t>
            </a:fld>
            <a:endParaRPr lang="ru-RU"/>
          </a:p>
        </p:txBody>
      </p:sp>
      <p:sp>
        <p:nvSpPr>
          <p:cNvPr id="5" name="Нижний колонтитул 4"/>
          <p:cNvSpPr>
            <a:spLocks noGrp="1"/>
          </p:cNvSpPr>
          <p:nvPr>
            <p:ph type="ftr" sz="quarter" idx="11"/>
          </p:nvPr>
        </p:nvSpPr>
        <p:spPr>
          <a:xfrm>
            <a:off x="2640596" y="6476999"/>
            <a:ext cx="5507719" cy="274320"/>
          </a:xfrm>
          <a:prstGeom prst="rect">
            <a:avLst/>
          </a:prstGeom>
        </p:spPr>
        <p:txBody>
          <a:bodyPr/>
          <a:lstStyle/>
          <a:p>
            <a:endParaRPr lang="ru-RU"/>
          </a:p>
        </p:txBody>
      </p:sp>
      <p:sp>
        <p:nvSpPr>
          <p:cNvPr id="6" name="Номер слайда 5"/>
          <p:cNvSpPr>
            <a:spLocks noGrp="1"/>
          </p:cNvSpPr>
          <p:nvPr>
            <p:ph type="sldNum" sz="quarter" idx="12"/>
          </p:nvPr>
        </p:nvSpPr>
        <p:spPr>
          <a:xfrm>
            <a:off x="8204396" y="6476999"/>
            <a:ext cx="733864" cy="274320"/>
          </a:xfrm>
          <a:prstGeom prst="rect">
            <a:avLst/>
          </a:prstGeom>
        </p:spPr>
        <p:txBody>
          <a:bodyPr/>
          <a:lstStyle/>
          <a:p>
            <a:fld id="{2C035F41-FF27-4AC7-AEDA-A6CF0E41DE1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57200" y="6476999"/>
            <a:ext cx="2133600" cy="274320"/>
          </a:xfrm>
          <a:prstGeom prst="rect">
            <a:avLst/>
          </a:prstGeom>
        </p:spPr>
        <p:txBody>
          <a:bodyPr/>
          <a:lstStyle/>
          <a:p>
            <a:fld id="{2054BD3D-17E7-4955-9AF3-D401306B8307}" type="datetimeFigureOut">
              <a:rPr lang="ru-RU" smtClean="0"/>
              <a:t>21.10.2021</a:t>
            </a:fld>
            <a:endParaRPr lang="ru-RU"/>
          </a:p>
        </p:txBody>
      </p:sp>
      <p:sp>
        <p:nvSpPr>
          <p:cNvPr id="3" name="Нижний колонтитул 2"/>
          <p:cNvSpPr>
            <a:spLocks noGrp="1"/>
          </p:cNvSpPr>
          <p:nvPr>
            <p:ph type="ftr" sz="quarter" idx="11"/>
          </p:nvPr>
        </p:nvSpPr>
        <p:spPr>
          <a:xfrm>
            <a:off x="2640596" y="6476999"/>
            <a:ext cx="5507719" cy="274320"/>
          </a:xfrm>
          <a:prstGeom prst="rect">
            <a:avLst/>
          </a:prstGeom>
        </p:spPr>
        <p:txBody>
          <a:bodyPr/>
          <a:lstStyle/>
          <a:p>
            <a:endParaRPr lang="ru-RU"/>
          </a:p>
        </p:txBody>
      </p:sp>
      <p:sp>
        <p:nvSpPr>
          <p:cNvPr id="4" name="Номер слайда 3"/>
          <p:cNvSpPr>
            <a:spLocks noGrp="1"/>
          </p:cNvSpPr>
          <p:nvPr>
            <p:ph type="sldNum" sz="quarter" idx="12"/>
          </p:nvPr>
        </p:nvSpPr>
        <p:spPr>
          <a:xfrm>
            <a:off x="8204396" y="6476999"/>
            <a:ext cx="733864" cy="274320"/>
          </a:xfrm>
          <a:prstGeom prst="rect">
            <a:avLst/>
          </a:prstGeom>
        </p:spPr>
        <p:txBody>
          <a:bodyPr/>
          <a:lstStyle/>
          <a:p>
            <a:fld id="{2C035F41-FF27-4AC7-AEDA-A6CF0E41DE10}" type="slidenum">
              <a:rPr lang="ru-RU" smtClean="0"/>
              <a:t>‹#›</a:t>
            </a:fld>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412833"/>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Титульны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6470883"/>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Титульный слайд">
    <p:spTree>
      <p:nvGrpSpPr>
        <p:cNvPr id="1" name=""/>
        <p:cNvGrpSpPr/>
        <p:nvPr/>
      </p:nvGrpSpPr>
      <p:grpSpPr>
        <a:xfrm>
          <a:off x="0" y="0"/>
          <a:ext cx="0" cy="0"/>
          <a:chOff x="0" y="0"/>
          <a:chExt cx="0" cy="0"/>
        </a:xfrm>
      </p:grpSpPr>
      <p:sp>
        <p:nvSpPr>
          <p:cNvPr id="2" name="Прямоугольник 1"/>
          <p:cNvSpPr/>
          <p:nvPr userDrawn="1"/>
        </p:nvSpPr>
        <p:spPr>
          <a:xfrm>
            <a:off x="0" y="2297446"/>
            <a:ext cx="9144000" cy="4560554"/>
          </a:xfrm>
          <a:prstGeom prst="rect">
            <a:avLst/>
          </a:prstGeom>
          <a:gradFill>
            <a:gsLst>
              <a:gs pos="0">
                <a:schemeClr val="accent1">
                  <a:tint val="66000"/>
                  <a:satMod val="160000"/>
                  <a:alpha val="0"/>
                </a:schemeClr>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5266" tIns="32633" rIns="65266" bIns="32633" rtlCol="0" anchor="ctr"/>
          <a:lstStyle/>
          <a:p>
            <a:pPr algn="ctr"/>
            <a:endParaRPr lang="ru-RU"/>
          </a:p>
        </p:txBody>
      </p:sp>
    </p:spTree>
    <p:extLst>
      <p:ext uri="{BB962C8B-B14F-4D97-AF65-F5344CB8AC3E}">
        <p14:creationId xmlns:p14="http://schemas.microsoft.com/office/powerpoint/2010/main" val="596655716"/>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5448"/>
            <a:ext cx="8229600" cy="1252728"/>
          </a:xfrm>
          <a:prstGeom prst="rect">
            <a:avLst/>
          </a:prstGeom>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a:xfrm>
            <a:off x="457200" y="1775191"/>
            <a:ext cx="8229600" cy="4625609"/>
          </a:xfrm>
          <a:prstGeom prst="rect">
            <a:avLst/>
          </a:prstGeo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57200" y="6476999"/>
            <a:ext cx="2133600" cy="274320"/>
          </a:xfrm>
          <a:prstGeom prst="rect">
            <a:avLst/>
          </a:prstGeom>
        </p:spPr>
        <p:txBody>
          <a:bodyPr/>
          <a:lstStyle/>
          <a:p>
            <a:fld id="{2054BD3D-17E7-4955-9AF3-D401306B8307}" type="datetimeFigureOut">
              <a:rPr lang="ru-RU" smtClean="0"/>
              <a:t>21.10.2021</a:t>
            </a:fld>
            <a:endParaRPr lang="ru-RU"/>
          </a:p>
        </p:txBody>
      </p:sp>
      <p:sp>
        <p:nvSpPr>
          <p:cNvPr id="5" name="Нижний колонтитул 4"/>
          <p:cNvSpPr>
            <a:spLocks noGrp="1"/>
          </p:cNvSpPr>
          <p:nvPr>
            <p:ph type="ftr" sz="quarter" idx="11"/>
          </p:nvPr>
        </p:nvSpPr>
        <p:spPr>
          <a:xfrm>
            <a:off x="2640596" y="6476999"/>
            <a:ext cx="5507719" cy="274320"/>
          </a:xfrm>
          <a:prstGeom prst="rect">
            <a:avLst/>
          </a:prstGeom>
        </p:spPr>
        <p:txBody>
          <a:bodyPr/>
          <a:lstStyle/>
          <a:p>
            <a:endParaRPr lang="ru-RU"/>
          </a:p>
        </p:txBody>
      </p:sp>
      <p:sp>
        <p:nvSpPr>
          <p:cNvPr id="6" name="Номер слайда 5"/>
          <p:cNvSpPr>
            <a:spLocks noGrp="1"/>
          </p:cNvSpPr>
          <p:nvPr>
            <p:ph type="sldNum" sz="quarter" idx="12"/>
          </p:nvPr>
        </p:nvSpPr>
        <p:spPr>
          <a:xfrm>
            <a:off x="8204396" y="6476999"/>
            <a:ext cx="733864" cy="274320"/>
          </a:xfrm>
          <a:prstGeom prst="rect">
            <a:avLst/>
          </a:prstGeom>
        </p:spPr>
        <p:txBody>
          <a:bodyPr/>
          <a:lstStyle/>
          <a:p>
            <a:fld id="{2C035F41-FF27-4AC7-AEDA-A6CF0E41DE10}" type="slidenum">
              <a:rPr lang="ru-RU" smtClean="0"/>
              <a:t>‹#›</a:t>
            </a:fld>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cSld name="3_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3355848"/>
            <a:ext cx="8077200" cy="1673352"/>
          </a:xfrm>
          <a:prstGeom prst="rect">
            <a:avLst/>
          </a:prstGeo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ru-RU" smtClean="0"/>
              <a:t>Образец заголовка</a:t>
            </a:r>
            <a:endParaRPr kumimoji="0" lang="en-US"/>
          </a:p>
        </p:txBody>
      </p:sp>
      <p:sp>
        <p:nvSpPr>
          <p:cNvPr id="3" name="Подзаголовок 2"/>
          <p:cNvSpPr>
            <a:spLocks noGrp="1"/>
          </p:cNvSpPr>
          <p:nvPr>
            <p:ph type="subTitle" idx="1"/>
          </p:nvPr>
        </p:nvSpPr>
        <p:spPr>
          <a:xfrm>
            <a:off x="685800" y="1828800"/>
            <a:ext cx="8077200" cy="1499616"/>
          </a:xfrm>
          <a:prstGeom prst="rect">
            <a:avLst/>
          </a:prstGeo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ru-RU" smtClean="0"/>
              <a:t>Образец подзаголовка</a:t>
            </a:r>
            <a:endParaRPr kumimoji="0" lang="en-US"/>
          </a:p>
        </p:txBody>
      </p:sp>
      <p:sp>
        <p:nvSpPr>
          <p:cNvPr id="4" name="Дата 3"/>
          <p:cNvSpPr>
            <a:spLocks noGrp="1"/>
          </p:cNvSpPr>
          <p:nvPr>
            <p:ph type="dt" sz="half" idx="10"/>
          </p:nvPr>
        </p:nvSpPr>
        <p:spPr>
          <a:xfrm>
            <a:off x="457200" y="6476999"/>
            <a:ext cx="2133600" cy="274320"/>
          </a:xfrm>
          <a:prstGeom prst="rect">
            <a:avLst/>
          </a:prstGeom>
        </p:spPr>
        <p:txBody>
          <a:bodyPr/>
          <a:lstStyle/>
          <a:p>
            <a:fld id="{2054BD3D-17E7-4955-9AF3-D401306B8307}" type="datetimeFigureOut">
              <a:rPr lang="ru-RU" smtClean="0"/>
              <a:t>21.10.2021</a:t>
            </a:fld>
            <a:endParaRPr lang="ru-RU"/>
          </a:p>
        </p:txBody>
      </p:sp>
      <p:sp>
        <p:nvSpPr>
          <p:cNvPr id="5" name="Нижний колонтитул 4"/>
          <p:cNvSpPr>
            <a:spLocks noGrp="1"/>
          </p:cNvSpPr>
          <p:nvPr>
            <p:ph type="ftr" sz="quarter" idx="11"/>
          </p:nvPr>
        </p:nvSpPr>
        <p:spPr>
          <a:xfrm>
            <a:off x="2640596" y="6476999"/>
            <a:ext cx="5507719" cy="274320"/>
          </a:xfrm>
          <a:prstGeom prst="rect">
            <a:avLst/>
          </a:prstGeom>
        </p:spPr>
        <p:txBody>
          <a:bodyPr/>
          <a:lstStyle/>
          <a:p>
            <a:endParaRPr lang="ru-RU"/>
          </a:p>
        </p:txBody>
      </p:sp>
      <p:sp>
        <p:nvSpPr>
          <p:cNvPr id="6" name="Номер слайда 5"/>
          <p:cNvSpPr>
            <a:spLocks noGrp="1"/>
          </p:cNvSpPr>
          <p:nvPr>
            <p:ph type="sldNum" sz="quarter" idx="12"/>
          </p:nvPr>
        </p:nvSpPr>
        <p:spPr>
          <a:xfrm>
            <a:off x="8204396" y="6476999"/>
            <a:ext cx="733864" cy="274320"/>
          </a:xfrm>
          <a:prstGeom prst="rect">
            <a:avLst/>
          </a:prstGeom>
        </p:spPr>
        <p:txBody>
          <a:bodyPr/>
          <a:lstStyle/>
          <a:p>
            <a:fld id="{2C035F41-FF27-4AC7-AEDA-A6CF0E41DE1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2_Титульный слайд">
    <p:spTree>
      <p:nvGrpSpPr>
        <p:cNvPr id="1" name=""/>
        <p:cNvGrpSpPr/>
        <p:nvPr/>
      </p:nvGrpSpPr>
      <p:grpSpPr>
        <a:xfrm>
          <a:off x="0" y="0"/>
          <a:ext cx="0" cy="0"/>
          <a:chOff x="0" y="0"/>
          <a:chExt cx="0" cy="0"/>
        </a:xfrm>
      </p:grpSpPr>
      <p:sp>
        <p:nvSpPr>
          <p:cNvPr id="2" name="Прямоугольник 1"/>
          <p:cNvSpPr/>
          <p:nvPr/>
        </p:nvSpPr>
        <p:spPr>
          <a:xfrm>
            <a:off x="0" y="2297446"/>
            <a:ext cx="9144000" cy="4560554"/>
          </a:xfrm>
          <a:prstGeom prst="rect">
            <a:avLst/>
          </a:prstGeom>
          <a:gradFill>
            <a:gsLst>
              <a:gs pos="0">
                <a:schemeClr val="accent1">
                  <a:tint val="66000"/>
                  <a:satMod val="160000"/>
                  <a:alpha val="0"/>
                </a:schemeClr>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5306" tIns="32653" rIns="65306" bIns="32653" rtlCol="0" anchor="ctr"/>
          <a:lstStyle/>
          <a:p>
            <a:pPr algn="ctr"/>
            <a:endParaRPr lang="ru-RU"/>
          </a:p>
        </p:txBody>
      </p:sp>
    </p:spTree>
    <p:extLst>
      <p:ext uri="{BB962C8B-B14F-4D97-AF65-F5344CB8AC3E}">
        <p14:creationId xmlns:p14="http://schemas.microsoft.com/office/powerpoint/2010/main" val="1448143112"/>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57200" y="6476999"/>
            <a:ext cx="2133600" cy="274320"/>
          </a:xfrm>
          <a:prstGeom prst="rect">
            <a:avLst/>
          </a:prstGeom>
        </p:spPr>
        <p:txBody>
          <a:bodyPr/>
          <a:lstStyle/>
          <a:p>
            <a:fld id="{2054BD3D-17E7-4955-9AF3-D401306B8307}" type="datetimeFigureOut">
              <a:rPr lang="ru-RU" smtClean="0"/>
              <a:t>21.10.2021</a:t>
            </a:fld>
            <a:endParaRPr lang="ru-RU"/>
          </a:p>
        </p:txBody>
      </p:sp>
      <p:sp>
        <p:nvSpPr>
          <p:cNvPr id="3" name="Нижний колонтитул 2"/>
          <p:cNvSpPr>
            <a:spLocks noGrp="1"/>
          </p:cNvSpPr>
          <p:nvPr>
            <p:ph type="ftr" sz="quarter" idx="11"/>
          </p:nvPr>
        </p:nvSpPr>
        <p:spPr>
          <a:xfrm>
            <a:off x="2640596" y="6476999"/>
            <a:ext cx="5507719" cy="274320"/>
          </a:xfrm>
          <a:prstGeom prst="rect">
            <a:avLst/>
          </a:prstGeom>
        </p:spPr>
        <p:txBody>
          <a:bodyPr/>
          <a:lstStyle/>
          <a:p>
            <a:endParaRPr lang="ru-RU"/>
          </a:p>
        </p:txBody>
      </p:sp>
      <p:sp>
        <p:nvSpPr>
          <p:cNvPr id="4" name="Номер слайда 3"/>
          <p:cNvSpPr>
            <a:spLocks noGrp="1"/>
          </p:cNvSpPr>
          <p:nvPr>
            <p:ph type="sldNum" sz="quarter" idx="12"/>
          </p:nvPr>
        </p:nvSpPr>
        <p:spPr>
          <a:xfrm>
            <a:off x="8204396" y="6476999"/>
            <a:ext cx="733864" cy="274320"/>
          </a:xfrm>
          <a:prstGeom prst="rect">
            <a:avLst/>
          </a:prstGeom>
        </p:spPr>
        <p:txBody>
          <a:bodyPr/>
          <a:lstStyle/>
          <a:p>
            <a:fld id="{2C035F41-FF27-4AC7-AEDA-A6CF0E41DE10}" type="slidenum">
              <a:rPr lang="ru-RU" smtClean="0"/>
              <a:t>‹#›</a:t>
            </a:fld>
            <a:endParaRPr lang="ru-R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387144"/>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Титульны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2021234"/>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Титульный слайд">
    <p:spTree>
      <p:nvGrpSpPr>
        <p:cNvPr id="1" name=""/>
        <p:cNvGrpSpPr/>
        <p:nvPr/>
      </p:nvGrpSpPr>
      <p:grpSpPr>
        <a:xfrm>
          <a:off x="0" y="0"/>
          <a:ext cx="0" cy="0"/>
          <a:chOff x="0" y="0"/>
          <a:chExt cx="0" cy="0"/>
        </a:xfrm>
      </p:grpSpPr>
      <p:sp>
        <p:nvSpPr>
          <p:cNvPr id="2" name="Прямоугольник 1"/>
          <p:cNvSpPr/>
          <p:nvPr userDrawn="1"/>
        </p:nvSpPr>
        <p:spPr>
          <a:xfrm>
            <a:off x="0" y="2297446"/>
            <a:ext cx="9144000" cy="4560554"/>
          </a:xfrm>
          <a:prstGeom prst="rect">
            <a:avLst/>
          </a:prstGeom>
          <a:gradFill>
            <a:gsLst>
              <a:gs pos="0">
                <a:schemeClr val="accent1">
                  <a:tint val="66000"/>
                  <a:satMod val="160000"/>
                  <a:alpha val="0"/>
                </a:schemeClr>
              </a:gs>
              <a:gs pos="100000">
                <a:srgbClr val="C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5258" tIns="32629" rIns="65258" bIns="32629" rtlCol="0" anchor="ctr"/>
          <a:lstStyle/>
          <a:p>
            <a:pPr algn="ctr"/>
            <a:endParaRPr lang="ru-RU"/>
          </a:p>
        </p:txBody>
      </p:sp>
    </p:spTree>
    <p:extLst>
      <p:ext uri="{BB962C8B-B14F-4D97-AF65-F5344CB8AC3E}">
        <p14:creationId xmlns:p14="http://schemas.microsoft.com/office/powerpoint/2010/main" val="1827843374"/>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5448"/>
            <a:ext cx="8229600" cy="1252728"/>
          </a:xfrm>
          <a:prstGeom prst="rect">
            <a:avLst/>
          </a:prstGeom>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a:xfrm>
            <a:off x="457200" y="1775191"/>
            <a:ext cx="8229600" cy="4625609"/>
          </a:xfrm>
          <a:prstGeom prst="rect">
            <a:avLst/>
          </a:prstGeo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57200" y="6476999"/>
            <a:ext cx="2133600" cy="274320"/>
          </a:xfrm>
          <a:prstGeom prst="rect">
            <a:avLst/>
          </a:prstGeom>
        </p:spPr>
        <p:txBody>
          <a:bodyPr/>
          <a:lstStyle/>
          <a:p>
            <a:fld id="{2054BD3D-17E7-4955-9AF3-D401306B8307}" type="datetimeFigureOut">
              <a:rPr lang="ru-RU" smtClean="0"/>
              <a:t>21.10.2021</a:t>
            </a:fld>
            <a:endParaRPr lang="ru-RU"/>
          </a:p>
        </p:txBody>
      </p:sp>
      <p:sp>
        <p:nvSpPr>
          <p:cNvPr id="5" name="Нижний колонтитул 4"/>
          <p:cNvSpPr>
            <a:spLocks noGrp="1"/>
          </p:cNvSpPr>
          <p:nvPr>
            <p:ph type="ftr" sz="quarter" idx="11"/>
          </p:nvPr>
        </p:nvSpPr>
        <p:spPr>
          <a:xfrm>
            <a:off x="2640596" y="6476999"/>
            <a:ext cx="5507719" cy="274320"/>
          </a:xfrm>
          <a:prstGeom prst="rect">
            <a:avLst/>
          </a:prstGeom>
        </p:spPr>
        <p:txBody>
          <a:bodyPr/>
          <a:lstStyle/>
          <a:p>
            <a:endParaRPr lang="ru-RU"/>
          </a:p>
        </p:txBody>
      </p:sp>
      <p:sp>
        <p:nvSpPr>
          <p:cNvPr id="6" name="Номер слайда 5"/>
          <p:cNvSpPr>
            <a:spLocks noGrp="1"/>
          </p:cNvSpPr>
          <p:nvPr>
            <p:ph type="sldNum" sz="quarter" idx="12"/>
          </p:nvPr>
        </p:nvSpPr>
        <p:spPr>
          <a:xfrm>
            <a:off x="8204396" y="6476999"/>
            <a:ext cx="733864" cy="274320"/>
          </a:xfrm>
          <a:prstGeom prst="rect">
            <a:avLst/>
          </a:prstGeom>
        </p:spPr>
        <p:txBody>
          <a:bodyPr/>
          <a:lstStyle/>
          <a:p>
            <a:fld id="{2C035F41-FF27-4AC7-AEDA-A6CF0E41DE10}" type="slidenum">
              <a:rPr lang="ru-RU" smtClean="0"/>
              <a:t>‹#›</a:t>
            </a:fld>
            <a:endParaRPr lang="ru-RU"/>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cSld name="3_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3355848"/>
            <a:ext cx="8077200" cy="1673352"/>
          </a:xfrm>
          <a:prstGeom prst="rect">
            <a:avLst/>
          </a:prstGeo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ru-RU" smtClean="0"/>
              <a:t>Образец заголовка</a:t>
            </a:r>
            <a:endParaRPr kumimoji="0" lang="en-US"/>
          </a:p>
        </p:txBody>
      </p:sp>
      <p:sp>
        <p:nvSpPr>
          <p:cNvPr id="3" name="Подзаголовок 2"/>
          <p:cNvSpPr>
            <a:spLocks noGrp="1"/>
          </p:cNvSpPr>
          <p:nvPr>
            <p:ph type="subTitle" idx="1"/>
          </p:nvPr>
        </p:nvSpPr>
        <p:spPr>
          <a:xfrm>
            <a:off x="685800" y="1828800"/>
            <a:ext cx="8077200" cy="1499616"/>
          </a:xfrm>
          <a:prstGeom prst="rect">
            <a:avLst/>
          </a:prstGeo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ru-RU" smtClean="0"/>
              <a:t>Образец подзаголовка</a:t>
            </a:r>
            <a:endParaRPr kumimoji="0" lang="en-US"/>
          </a:p>
        </p:txBody>
      </p:sp>
      <p:sp>
        <p:nvSpPr>
          <p:cNvPr id="4" name="Дата 3"/>
          <p:cNvSpPr>
            <a:spLocks noGrp="1"/>
          </p:cNvSpPr>
          <p:nvPr>
            <p:ph type="dt" sz="half" idx="10"/>
          </p:nvPr>
        </p:nvSpPr>
        <p:spPr>
          <a:xfrm>
            <a:off x="457200" y="6476999"/>
            <a:ext cx="2133600" cy="274320"/>
          </a:xfrm>
          <a:prstGeom prst="rect">
            <a:avLst/>
          </a:prstGeom>
        </p:spPr>
        <p:txBody>
          <a:bodyPr/>
          <a:lstStyle/>
          <a:p>
            <a:fld id="{2054BD3D-17E7-4955-9AF3-D401306B8307}" type="datetimeFigureOut">
              <a:rPr lang="ru-RU" smtClean="0"/>
              <a:t>21.10.2021</a:t>
            </a:fld>
            <a:endParaRPr lang="ru-RU"/>
          </a:p>
        </p:txBody>
      </p:sp>
      <p:sp>
        <p:nvSpPr>
          <p:cNvPr id="5" name="Нижний колонтитул 4"/>
          <p:cNvSpPr>
            <a:spLocks noGrp="1"/>
          </p:cNvSpPr>
          <p:nvPr>
            <p:ph type="ftr" sz="quarter" idx="11"/>
          </p:nvPr>
        </p:nvSpPr>
        <p:spPr>
          <a:xfrm>
            <a:off x="2640596" y="6476999"/>
            <a:ext cx="5507719" cy="274320"/>
          </a:xfrm>
          <a:prstGeom prst="rect">
            <a:avLst/>
          </a:prstGeom>
        </p:spPr>
        <p:txBody>
          <a:bodyPr/>
          <a:lstStyle/>
          <a:p>
            <a:endParaRPr lang="ru-RU"/>
          </a:p>
        </p:txBody>
      </p:sp>
      <p:sp>
        <p:nvSpPr>
          <p:cNvPr id="6" name="Номер слайда 5"/>
          <p:cNvSpPr>
            <a:spLocks noGrp="1"/>
          </p:cNvSpPr>
          <p:nvPr>
            <p:ph type="sldNum" sz="quarter" idx="12"/>
          </p:nvPr>
        </p:nvSpPr>
        <p:spPr>
          <a:xfrm>
            <a:off x="8204396" y="6476999"/>
            <a:ext cx="733864" cy="274320"/>
          </a:xfrm>
          <a:prstGeom prst="rect">
            <a:avLst/>
          </a:prstGeom>
        </p:spPr>
        <p:txBody>
          <a:bodyPr/>
          <a:lstStyle/>
          <a:p>
            <a:fld id="{2C035F41-FF27-4AC7-AEDA-A6CF0E41DE1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57200" y="6476999"/>
            <a:ext cx="2133600" cy="274320"/>
          </a:xfrm>
          <a:prstGeom prst="rect">
            <a:avLst/>
          </a:prstGeom>
        </p:spPr>
        <p:txBody>
          <a:bodyPr/>
          <a:lstStyle/>
          <a:p>
            <a:fld id="{2054BD3D-17E7-4955-9AF3-D401306B8307}" type="datetimeFigureOut">
              <a:rPr lang="ru-RU" smtClean="0"/>
              <a:t>21.10.2021</a:t>
            </a:fld>
            <a:endParaRPr lang="ru-RU"/>
          </a:p>
        </p:txBody>
      </p:sp>
      <p:sp>
        <p:nvSpPr>
          <p:cNvPr id="3" name="Нижний колонтитул 2"/>
          <p:cNvSpPr>
            <a:spLocks noGrp="1"/>
          </p:cNvSpPr>
          <p:nvPr>
            <p:ph type="ftr" sz="quarter" idx="11"/>
          </p:nvPr>
        </p:nvSpPr>
        <p:spPr>
          <a:xfrm>
            <a:off x="2640596" y="6476999"/>
            <a:ext cx="5507719" cy="274320"/>
          </a:xfrm>
          <a:prstGeom prst="rect">
            <a:avLst/>
          </a:prstGeom>
        </p:spPr>
        <p:txBody>
          <a:bodyPr/>
          <a:lstStyle/>
          <a:p>
            <a:endParaRPr lang="ru-RU"/>
          </a:p>
        </p:txBody>
      </p:sp>
      <p:sp>
        <p:nvSpPr>
          <p:cNvPr id="4" name="Номер слайда 3"/>
          <p:cNvSpPr>
            <a:spLocks noGrp="1"/>
          </p:cNvSpPr>
          <p:nvPr>
            <p:ph type="sldNum" sz="quarter" idx="12"/>
          </p:nvPr>
        </p:nvSpPr>
        <p:spPr>
          <a:xfrm>
            <a:off x="8204396" y="6476999"/>
            <a:ext cx="733864" cy="274320"/>
          </a:xfrm>
          <a:prstGeom prst="rect">
            <a:avLst/>
          </a:prstGeom>
        </p:spPr>
        <p:txBody>
          <a:bodyPr/>
          <a:lstStyle/>
          <a:p>
            <a:fld id="{2C035F41-FF27-4AC7-AEDA-A6CF0E41DE10}" type="slidenum">
              <a:rPr lang="ru-RU" smtClean="0"/>
              <a:t>‹#›</a:t>
            </a:fld>
            <a:endParaRPr lang="ru-RU"/>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7460585"/>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172200" y="6172200"/>
            <a:ext cx="2514600" cy="365125"/>
          </a:xfrm>
          <a:prstGeom prst="rect">
            <a:avLst/>
          </a:prstGeom>
        </p:spPr>
        <p:txBody>
          <a:bodyPr/>
          <a:lstStyle/>
          <a:p>
            <a:fld id="{2054BD3D-17E7-4955-9AF3-D401306B8307}" type="datetimeFigureOut">
              <a:rPr lang="ru-RU" smtClean="0"/>
              <a:t>21.10.2021</a:t>
            </a:fld>
            <a:endParaRPr lang="ru-RU"/>
          </a:p>
        </p:txBody>
      </p:sp>
      <p:sp>
        <p:nvSpPr>
          <p:cNvPr id="5" name="Footer Placeholder 4"/>
          <p:cNvSpPr>
            <a:spLocks noGrp="1"/>
          </p:cNvSpPr>
          <p:nvPr>
            <p:ph type="ftr" sz="quarter" idx="11"/>
          </p:nvPr>
        </p:nvSpPr>
        <p:spPr>
          <a:xfrm>
            <a:off x="457199" y="6172200"/>
            <a:ext cx="3352801" cy="365125"/>
          </a:xfrm>
          <a:prstGeom prst="rect">
            <a:avLst/>
          </a:prstGeom>
        </p:spPr>
        <p:txBody>
          <a:bodyPr/>
          <a:lstStyle/>
          <a:p>
            <a:endParaRPr lang="ru-RU"/>
          </a:p>
        </p:txBody>
      </p:sp>
      <p:sp>
        <p:nvSpPr>
          <p:cNvPr id="6" name="Slide Number Placeholder 5"/>
          <p:cNvSpPr>
            <a:spLocks noGrp="1"/>
          </p:cNvSpPr>
          <p:nvPr>
            <p:ph type="sldNum" sz="quarter" idx="12"/>
          </p:nvPr>
        </p:nvSpPr>
        <p:spPr>
          <a:xfrm>
            <a:off x="3810000" y="6172200"/>
            <a:ext cx="1828800" cy="365125"/>
          </a:xfrm>
          <a:prstGeom prst="rect">
            <a:avLst/>
          </a:prstGeom>
        </p:spPr>
        <p:txBody>
          <a:bodyPr/>
          <a:lstStyle/>
          <a:p>
            <a:fld id="{2C035F41-FF27-4AC7-AEDA-A6CF0E41DE10}" type="slidenum">
              <a:rPr lang="ru-RU" smtClean="0"/>
              <a:t>‹#›</a:t>
            </a:fld>
            <a:endParaRPr lang="ru-RU"/>
          </a:p>
        </p:txBody>
      </p:sp>
      <p:sp>
        <p:nvSpPr>
          <p:cNvPr id="8" name="Title 7"/>
          <p:cNvSpPr>
            <a:spLocks noGrp="1"/>
          </p:cNvSpPr>
          <p:nvPr>
            <p:ph type="title"/>
          </p:nvPr>
        </p:nvSpPr>
        <p:spPr>
          <a:xfrm>
            <a:off x="1793289" y="4372168"/>
            <a:ext cx="6512511" cy="1143000"/>
          </a:xfrm>
          <a:prstGeom prst="rect">
            <a:avLst/>
          </a:prstGeom>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cSld name="Титульный слайд">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73795" y="5052545"/>
            <a:ext cx="5637010" cy="882119"/>
          </a:xfrm>
          <a:prstGeom prst="rect">
            <a:avLst/>
          </a:prstGeo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6172200" y="6172200"/>
            <a:ext cx="2514600" cy="365125"/>
          </a:xfrm>
          <a:prstGeom prst="rect">
            <a:avLst/>
          </a:prstGeom>
        </p:spPr>
        <p:txBody>
          <a:bodyPr/>
          <a:lstStyle/>
          <a:p>
            <a:fld id="{2054BD3D-17E7-4955-9AF3-D401306B8307}" type="datetimeFigureOut">
              <a:rPr lang="ru-RU" smtClean="0"/>
              <a:t>21.10.2021</a:t>
            </a:fld>
            <a:endParaRPr lang="ru-RU"/>
          </a:p>
        </p:txBody>
      </p:sp>
      <p:sp>
        <p:nvSpPr>
          <p:cNvPr id="5" name="Footer Placeholder 4"/>
          <p:cNvSpPr>
            <a:spLocks noGrp="1"/>
          </p:cNvSpPr>
          <p:nvPr>
            <p:ph type="ftr" sz="quarter" idx="11"/>
          </p:nvPr>
        </p:nvSpPr>
        <p:spPr>
          <a:xfrm>
            <a:off x="457199" y="6172200"/>
            <a:ext cx="3352801" cy="365125"/>
          </a:xfrm>
          <a:prstGeom prst="rect">
            <a:avLst/>
          </a:prstGeom>
        </p:spPr>
        <p:txBody>
          <a:bodyPr/>
          <a:lstStyle/>
          <a:p>
            <a:endParaRPr lang="ru-RU"/>
          </a:p>
        </p:txBody>
      </p:sp>
      <p:sp>
        <p:nvSpPr>
          <p:cNvPr id="6" name="Slide Number Placeholder 5"/>
          <p:cNvSpPr>
            <a:spLocks noGrp="1"/>
          </p:cNvSpPr>
          <p:nvPr>
            <p:ph type="sldNum" sz="quarter" idx="12"/>
          </p:nvPr>
        </p:nvSpPr>
        <p:spPr>
          <a:xfrm>
            <a:off x="3810000" y="6172200"/>
            <a:ext cx="1828800" cy="365125"/>
          </a:xfrm>
          <a:prstGeom prst="rect">
            <a:avLst/>
          </a:prstGeom>
        </p:spPr>
        <p:txBody>
          <a:bodyPr/>
          <a:lstStyle/>
          <a:p>
            <a:fld id="{2C035F41-FF27-4AC7-AEDA-A6CF0E41DE10}" type="slidenum">
              <a:rPr lang="ru-RU" smtClean="0"/>
              <a:t>‹#›</a:t>
            </a:fld>
            <a:endParaRPr lang="ru-RU"/>
          </a:p>
        </p:txBody>
      </p:sp>
      <p:sp>
        <p:nvSpPr>
          <p:cNvPr id="2" name="Title 1"/>
          <p:cNvSpPr>
            <a:spLocks noGrp="1"/>
          </p:cNvSpPr>
          <p:nvPr>
            <p:ph type="ctrTitle"/>
          </p:nvPr>
        </p:nvSpPr>
        <p:spPr>
          <a:xfrm>
            <a:off x="817581" y="3132290"/>
            <a:ext cx="7175351" cy="1793167"/>
          </a:xfrm>
          <a:prstGeom prst="rect">
            <a:avLst/>
          </a:prstGeo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5448"/>
            <a:ext cx="8229600" cy="1252728"/>
          </a:xfrm>
          <a:prstGeom prst="rect">
            <a:avLst/>
          </a:prstGeom>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a:xfrm>
            <a:off x="457200" y="1775191"/>
            <a:ext cx="8229600" cy="4625609"/>
          </a:xfrm>
          <a:prstGeom prst="rect">
            <a:avLst/>
          </a:prstGeo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57200" y="6476999"/>
            <a:ext cx="2133600" cy="274320"/>
          </a:xfrm>
          <a:prstGeom prst="rect">
            <a:avLst/>
          </a:prstGeom>
        </p:spPr>
        <p:txBody>
          <a:bodyPr/>
          <a:lstStyle/>
          <a:p>
            <a:fld id="{2054BD3D-17E7-4955-9AF3-D401306B8307}" type="datetimeFigureOut">
              <a:rPr lang="ru-RU" smtClean="0"/>
              <a:t>21.10.2021</a:t>
            </a:fld>
            <a:endParaRPr lang="ru-RU"/>
          </a:p>
        </p:txBody>
      </p:sp>
      <p:sp>
        <p:nvSpPr>
          <p:cNvPr id="5" name="Нижний колонтитул 4"/>
          <p:cNvSpPr>
            <a:spLocks noGrp="1"/>
          </p:cNvSpPr>
          <p:nvPr>
            <p:ph type="ftr" sz="quarter" idx="11"/>
          </p:nvPr>
        </p:nvSpPr>
        <p:spPr>
          <a:xfrm>
            <a:off x="2640596" y="6476999"/>
            <a:ext cx="5507719" cy="274320"/>
          </a:xfrm>
          <a:prstGeom prst="rect">
            <a:avLst/>
          </a:prstGeom>
        </p:spPr>
        <p:txBody>
          <a:bodyPr/>
          <a:lstStyle/>
          <a:p>
            <a:endParaRPr lang="ru-RU"/>
          </a:p>
        </p:txBody>
      </p:sp>
      <p:sp>
        <p:nvSpPr>
          <p:cNvPr id="6" name="Номер слайда 5"/>
          <p:cNvSpPr>
            <a:spLocks noGrp="1"/>
          </p:cNvSpPr>
          <p:nvPr>
            <p:ph type="sldNum" sz="quarter" idx="12"/>
          </p:nvPr>
        </p:nvSpPr>
        <p:spPr>
          <a:xfrm>
            <a:off x="8204396" y="6476999"/>
            <a:ext cx="733864" cy="274320"/>
          </a:xfrm>
          <a:prstGeom prst="rect">
            <a:avLst/>
          </a:prstGeom>
        </p:spPr>
        <p:txBody>
          <a:bodyPr/>
          <a:lstStyle/>
          <a:p>
            <a:fld id="{2C035F41-FF27-4AC7-AEDA-A6CF0E41DE10}" type="slidenum">
              <a:rPr lang="ru-RU" smtClean="0"/>
              <a:t>‹#›</a:t>
            </a:fld>
            <a:endParaRPr lang="ru-RU"/>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8" name="Нижний колонтитул 7"/>
          <p:cNvSpPr>
            <a:spLocks noGrp="1"/>
          </p:cNvSpPr>
          <p:nvPr>
            <p:ph type="ftr" sz="quarter" idx="11"/>
          </p:nvPr>
        </p:nvSpPr>
        <p:spPr/>
        <p:txBody>
          <a:bodyPr/>
          <a:lstStyle>
            <a:extLst/>
          </a:lstStyle>
          <a:p>
            <a:endParaRPr lang="ru-RU">
              <a:solidFill>
                <a:srgbClr val="CAF278">
                  <a:shade val="50000"/>
                </a:srgbClr>
              </a:solidFill>
            </a:endParaRPr>
          </a:p>
        </p:txBody>
      </p:sp>
      <p:sp>
        <p:nvSpPr>
          <p:cNvPr id="11" name="Номер слайда 10"/>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389911125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5" name="Нижний колонтитул 4"/>
          <p:cNvSpPr>
            <a:spLocks noGrp="1"/>
          </p:cNvSpPr>
          <p:nvPr>
            <p:ph type="ftr" sz="quarter" idx="11"/>
          </p:nvPr>
        </p:nvSpPr>
        <p:spPr/>
        <p:txBody>
          <a:bodyPr/>
          <a:lstStyle>
            <a:extLst/>
          </a:lstStyle>
          <a:p>
            <a:endParaRPr lang="ru-RU">
              <a:solidFill>
                <a:srgbClr val="CAF278">
                  <a:shade val="50000"/>
                </a:srgbClr>
              </a:solidFill>
            </a:endParaRPr>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415595552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5" name="Нижний колонтитул 4"/>
          <p:cNvSpPr>
            <a:spLocks noGrp="1"/>
          </p:cNvSpPr>
          <p:nvPr>
            <p:ph type="ftr" sz="quarter" idx="11"/>
          </p:nvPr>
        </p:nvSpPr>
        <p:spPr/>
        <p:txBody>
          <a:bodyPr/>
          <a:lstStyle>
            <a:extLst/>
          </a:lstStyle>
          <a:p>
            <a:endParaRPr lang="ru-RU">
              <a:solidFill>
                <a:srgbClr val="CAF278">
                  <a:shade val="50000"/>
                </a:srgbClr>
              </a:solidFill>
            </a:endParaRPr>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13189581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6" name="Нижний колонтитул 5"/>
          <p:cNvSpPr>
            <a:spLocks noGrp="1"/>
          </p:cNvSpPr>
          <p:nvPr>
            <p:ph type="ftr" sz="quarter" idx="11"/>
          </p:nvPr>
        </p:nvSpPr>
        <p:spPr/>
        <p:txBody>
          <a:bodyPr/>
          <a:lstStyle>
            <a:extLst/>
          </a:lstStyle>
          <a:p>
            <a:endParaRPr lang="ru-RU">
              <a:solidFill>
                <a:srgbClr val="CAF278">
                  <a:shade val="50000"/>
                </a:srgbClr>
              </a:solidFill>
            </a:endParaRPr>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17413869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8" name="Нижний колонтитул 7"/>
          <p:cNvSpPr>
            <a:spLocks noGrp="1"/>
          </p:cNvSpPr>
          <p:nvPr>
            <p:ph type="ftr" sz="quarter" idx="11"/>
          </p:nvPr>
        </p:nvSpPr>
        <p:spPr/>
        <p:txBody>
          <a:bodyPr/>
          <a:lstStyle>
            <a:extLst/>
          </a:lstStyle>
          <a:p>
            <a:endParaRPr lang="ru-RU">
              <a:solidFill>
                <a:srgbClr val="CAF278">
                  <a:shade val="50000"/>
                </a:srgbClr>
              </a:solidFill>
            </a:endParaRPr>
          </a:p>
        </p:txBody>
      </p:sp>
      <p:sp>
        <p:nvSpPr>
          <p:cNvPr id="9" name="Номер слайда 8"/>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1577707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4" name="Нижний колонтитул 3"/>
          <p:cNvSpPr>
            <a:spLocks noGrp="1"/>
          </p:cNvSpPr>
          <p:nvPr>
            <p:ph type="ftr" sz="quarter" idx="11"/>
          </p:nvPr>
        </p:nvSpPr>
        <p:spPr/>
        <p:txBody>
          <a:bodyPr/>
          <a:lstStyle>
            <a:extLst/>
          </a:lstStyle>
          <a:p>
            <a:endParaRPr lang="ru-RU">
              <a:solidFill>
                <a:srgbClr val="CAF278">
                  <a:shade val="50000"/>
                </a:srgbClr>
              </a:solidFill>
            </a:endParaRPr>
          </a:p>
        </p:txBody>
      </p:sp>
      <p:sp>
        <p:nvSpPr>
          <p:cNvPr id="5" name="Номер слайда 4"/>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198801543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Дата 1"/>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3" name="Нижний колонтитул 2"/>
          <p:cNvSpPr>
            <a:spLocks noGrp="1"/>
          </p:cNvSpPr>
          <p:nvPr>
            <p:ph type="ftr" sz="quarter" idx="11"/>
          </p:nvPr>
        </p:nvSpPr>
        <p:spPr/>
        <p:txBody>
          <a:bodyPr/>
          <a:lstStyle>
            <a:extLst/>
          </a:lstStyle>
          <a:p>
            <a:endParaRPr lang="ru-RU">
              <a:solidFill>
                <a:srgbClr val="CAF278">
                  <a:shade val="50000"/>
                </a:srgbClr>
              </a:solidFill>
            </a:endParaRPr>
          </a:p>
        </p:txBody>
      </p:sp>
      <p:sp>
        <p:nvSpPr>
          <p:cNvPr id="4" name="Номер слайда 3"/>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192502424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6" name="Нижний колонтитул 5"/>
          <p:cNvSpPr>
            <a:spLocks noGrp="1"/>
          </p:cNvSpPr>
          <p:nvPr>
            <p:ph type="ftr" sz="quarter" idx="11"/>
          </p:nvPr>
        </p:nvSpPr>
        <p:spPr/>
        <p:txBody>
          <a:bodyPr/>
          <a:lstStyle>
            <a:extLst/>
          </a:lstStyle>
          <a:p>
            <a:endParaRPr lang="ru-RU">
              <a:solidFill>
                <a:srgbClr val="CAF278">
                  <a:shade val="50000"/>
                </a:srgbClr>
              </a:solidFill>
            </a:endParaRPr>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13042147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6" name="Нижний колонтитул 5"/>
          <p:cNvSpPr>
            <a:spLocks noGrp="1"/>
          </p:cNvSpPr>
          <p:nvPr>
            <p:ph type="ftr" sz="quarter" idx="11"/>
          </p:nvPr>
        </p:nvSpPr>
        <p:spPr/>
        <p:txBody>
          <a:bodyPr/>
          <a:lstStyle>
            <a:extLst/>
          </a:lstStyle>
          <a:p>
            <a:endParaRPr lang="ru-RU">
              <a:solidFill>
                <a:srgbClr val="CAF278">
                  <a:shade val="50000"/>
                </a:srgbClr>
              </a:solidFill>
            </a:endParaRPr>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extLst>
      <p:ext uri="{BB962C8B-B14F-4D97-AF65-F5344CB8AC3E}">
        <p14:creationId xmlns:p14="http://schemas.microsoft.com/office/powerpoint/2010/main" val="326297343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5" name="Нижний колонтитул 4"/>
          <p:cNvSpPr>
            <a:spLocks noGrp="1"/>
          </p:cNvSpPr>
          <p:nvPr>
            <p:ph type="ftr" sz="quarter" idx="11"/>
          </p:nvPr>
        </p:nvSpPr>
        <p:spPr/>
        <p:txBody>
          <a:bodyPr/>
          <a:lstStyle>
            <a:extLst/>
          </a:lstStyle>
          <a:p>
            <a:endParaRPr lang="ru-RU">
              <a:solidFill>
                <a:srgbClr val="CAF278">
                  <a:shade val="50000"/>
                </a:srgbClr>
              </a:solidFill>
            </a:endParaRPr>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3538807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3355848"/>
            <a:ext cx="8077200" cy="1673352"/>
          </a:xfrm>
          <a:prstGeom prst="rect">
            <a:avLst/>
          </a:prstGeo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ru-RU" smtClean="0"/>
              <a:t>Образец заголовка</a:t>
            </a:r>
            <a:endParaRPr kumimoji="0" lang="en-US"/>
          </a:p>
        </p:txBody>
      </p:sp>
      <p:sp>
        <p:nvSpPr>
          <p:cNvPr id="3" name="Подзаголовок 2"/>
          <p:cNvSpPr>
            <a:spLocks noGrp="1"/>
          </p:cNvSpPr>
          <p:nvPr>
            <p:ph type="subTitle" idx="1"/>
          </p:nvPr>
        </p:nvSpPr>
        <p:spPr>
          <a:xfrm>
            <a:off x="685800" y="1828800"/>
            <a:ext cx="8077200" cy="1499616"/>
          </a:xfrm>
          <a:prstGeom prst="rect">
            <a:avLst/>
          </a:prstGeo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ru-RU" smtClean="0"/>
              <a:t>Образец подзаголовка</a:t>
            </a:r>
            <a:endParaRPr kumimoji="0" lang="en-US"/>
          </a:p>
        </p:txBody>
      </p:sp>
      <p:sp>
        <p:nvSpPr>
          <p:cNvPr id="4" name="Дата 3"/>
          <p:cNvSpPr>
            <a:spLocks noGrp="1"/>
          </p:cNvSpPr>
          <p:nvPr>
            <p:ph type="dt" sz="half" idx="10"/>
          </p:nvPr>
        </p:nvSpPr>
        <p:spPr>
          <a:xfrm>
            <a:off x="457200" y="6476999"/>
            <a:ext cx="2133600" cy="274320"/>
          </a:xfrm>
          <a:prstGeom prst="rect">
            <a:avLst/>
          </a:prstGeom>
        </p:spPr>
        <p:txBody>
          <a:bodyPr/>
          <a:lstStyle/>
          <a:p>
            <a:fld id="{2054BD3D-17E7-4955-9AF3-D401306B8307}" type="datetimeFigureOut">
              <a:rPr lang="ru-RU" smtClean="0"/>
              <a:t>21.10.2021</a:t>
            </a:fld>
            <a:endParaRPr lang="ru-RU"/>
          </a:p>
        </p:txBody>
      </p:sp>
      <p:sp>
        <p:nvSpPr>
          <p:cNvPr id="5" name="Нижний колонтитул 4"/>
          <p:cNvSpPr>
            <a:spLocks noGrp="1"/>
          </p:cNvSpPr>
          <p:nvPr>
            <p:ph type="ftr" sz="quarter" idx="11"/>
          </p:nvPr>
        </p:nvSpPr>
        <p:spPr>
          <a:xfrm>
            <a:off x="2640596" y="6476999"/>
            <a:ext cx="5507719" cy="274320"/>
          </a:xfrm>
          <a:prstGeom prst="rect">
            <a:avLst/>
          </a:prstGeom>
        </p:spPr>
        <p:txBody>
          <a:bodyPr/>
          <a:lstStyle/>
          <a:p>
            <a:endParaRPr lang="ru-RU"/>
          </a:p>
        </p:txBody>
      </p:sp>
      <p:sp>
        <p:nvSpPr>
          <p:cNvPr id="6" name="Номер слайда 5"/>
          <p:cNvSpPr>
            <a:spLocks noGrp="1"/>
          </p:cNvSpPr>
          <p:nvPr>
            <p:ph type="sldNum" sz="quarter" idx="12"/>
          </p:nvPr>
        </p:nvSpPr>
        <p:spPr>
          <a:xfrm>
            <a:off x="8204396" y="6476999"/>
            <a:ext cx="733864" cy="274320"/>
          </a:xfrm>
          <a:prstGeom prst="rect">
            <a:avLst/>
          </a:prstGeom>
        </p:spPr>
        <p:txBody>
          <a:bodyPr/>
          <a:lstStyle/>
          <a:p>
            <a:fld id="{2C035F41-FF27-4AC7-AEDA-A6CF0E41DE1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5" name="Нижний колонтитул 4"/>
          <p:cNvSpPr>
            <a:spLocks noGrp="1"/>
          </p:cNvSpPr>
          <p:nvPr>
            <p:ph type="ftr" sz="quarter" idx="11"/>
          </p:nvPr>
        </p:nvSpPr>
        <p:spPr/>
        <p:txBody>
          <a:bodyPr/>
          <a:lstStyle>
            <a:extLst/>
          </a:lstStyle>
          <a:p>
            <a:endParaRPr lang="ru-RU">
              <a:solidFill>
                <a:srgbClr val="CAF278">
                  <a:shade val="50000"/>
                </a:srgbClr>
              </a:solidFill>
            </a:endParaRPr>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36018525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8" name="Нижний колонтитул 7"/>
          <p:cNvSpPr>
            <a:spLocks noGrp="1"/>
          </p:cNvSpPr>
          <p:nvPr>
            <p:ph type="ftr" sz="quarter" idx="11"/>
          </p:nvPr>
        </p:nvSpPr>
        <p:spPr/>
        <p:txBody>
          <a:bodyPr/>
          <a:lstStyle>
            <a:extLst/>
          </a:lstStyle>
          <a:p>
            <a:endParaRPr lang="ru-RU">
              <a:solidFill>
                <a:srgbClr val="CAF278">
                  <a:shade val="50000"/>
                </a:srgbClr>
              </a:solidFill>
            </a:endParaRPr>
          </a:p>
        </p:txBody>
      </p:sp>
      <p:sp>
        <p:nvSpPr>
          <p:cNvPr id="11" name="Номер слайда 10"/>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232562921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5" name="Нижний колонтитул 4"/>
          <p:cNvSpPr>
            <a:spLocks noGrp="1"/>
          </p:cNvSpPr>
          <p:nvPr>
            <p:ph type="ftr" sz="quarter" idx="11"/>
          </p:nvPr>
        </p:nvSpPr>
        <p:spPr/>
        <p:txBody>
          <a:bodyPr/>
          <a:lstStyle>
            <a:extLst/>
          </a:lstStyle>
          <a:p>
            <a:endParaRPr lang="ru-RU">
              <a:solidFill>
                <a:srgbClr val="CAF278">
                  <a:shade val="50000"/>
                </a:srgbClr>
              </a:solidFill>
            </a:endParaRPr>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217053423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5" name="Нижний колонтитул 4"/>
          <p:cNvSpPr>
            <a:spLocks noGrp="1"/>
          </p:cNvSpPr>
          <p:nvPr>
            <p:ph type="ftr" sz="quarter" idx="11"/>
          </p:nvPr>
        </p:nvSpPr>
        <p:spPr/>
        <p:txBody>
          <a:bodyPr/>
          <a:lstStyle>
            <a:extLst/>
          </a:lstStyle>
          <a:p>
            <a:endParaRPr lang="ru-RU">
              <a:solidFill>
                <a:srgbClr val="CAF278">
                  <a:shade val="50000"/>
                </a:srgbClr>
              </a:solidFill>
            </a:endParaRPr>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197793034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6" name="Нижний колонтитул 5"/>
          <p:cNvSpPr>
            <a:spLocks noGrp="1"/>
          </p:cNvSpPr>
          <p:nvPr>
            <p:ph type="ftr" sz="quarter" idx="11"/>
          </p:nvPr>
        </p:nvSpPr>
        <p:spPr/>
        <p:txBody>
          <a:bodyPr/>
          <a:lstStyle>
            <a:extLst/>
          </a:lstStyle>
          <a:p>
            <a:endParaRPr lang="ru-RU">
              <a:solidFill>
                <a:srgbClr val="CAF278">
                  <a:shade val="50000"/>
                </a:srgbClr>
              </a:solidFill>
            </a:endParaRPr>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55439658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8" name="Нижний колонтитул 7"/>
          <p:cNvSpPr>
            <a:spLocks noGrp="1"/>
          </p:cNvSpPr>
          <p:nvPr>
            <p:ph type="ftr" sz="quarter" idx="11"/>
          </p:nvPr>
        </p:nvSpPr>
        <p:spPr/>
        <p:txBody>
          <a:bodyPr/>
          <a:lstStyle>
            <a:extLst/>
          </a:lstStyle>
          <a:p>
            <a:endParaRPr lang="ru-RU">
              <a:solidFill>
                <a:srgbClr val="CAF278">
                  <a:shade val="50000"/>
                </a:srgbClr>
              </a:solidFill>
            </a:endParaRPr>
          </a:p>
        </p:txBody>
      </p:sp>
      <p:sp>
        <p:nvSpPr>
          <p:cNvPr id="9" name="Номер слайда 8"/>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333111625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4" name="Нижний колонтитул 3"/>
          <p:cNvSpPr>
            <a:spLocks noGrp="1"/>
          </p:cNvSpPr>
          <p:nvPr>
            <p:ph type="ftr" sz="quarter" idx="11"/>
          </p:nvPr>
        </p:nvSpPr>
        <p:spPr/>
        <p:txBody>
          <a:bodyPr/>
          <a:lstStyle>
            <a:extLst/>
          </a:lstStyle>
          <a:p>
            <a:endParaRPr lang="ru-RU">
              <a:solidFill>
                <a:srgbClr val="CAF278">
                  <a:shade val="50000"/>
                </a:srgbClr>
              </a:solidFill>
            </a:endParaRPr>
          </a:p>
        </p:txBody>
      </p:sp>
      <p:sp>
        <p:nvSpPr>
          <p:cNvPr id="5" name="Номер слайда 4"/>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398540350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Дата 1"/>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3" name="Нижний колонтитул 2"/>
          <p:cNvSpPr>
            <a:spLocks noGrp="1"/>
          </p:cNvSpPr>
          <p:nvPr>
            <p:ph type="ftr" sz="quarter" idx="11"/>
          </p:nvPr>
        </p:nvSpPr>
        <p:spPr/>
        <p:txBody>
          <a:bodyPr/>
          <a:lstStyle>
            <a:extLst/>
          </a:lstStyle>
          <a:p>
            <a:endParaRPr lang="ru-RU">
              <a:solidFill>
                <a:srgbClr val="CAF278">
                  <a:shade val="50000"/>
                </a:srgbClr>
              </a:solidFill>
            </a:endParaRPr>
          </a:p>
        </p:txBody>
      </p:sp>
      <p:sp>
        <p:nvSpPr>
          <p:cNvPr id="4" name="Номер слайда 3"/>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293975759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6" name="Нижний колонтитул 5"/>
          <p:cNvSpPr>
            <a:spLocks noGrp="1"/>
          </p:cNvSpPr>
          <p:nvPr>
            <p:ph type="ftr" sz="quarter" idx="11"/>
          </p:nvPr>
        </p:nvSpPr>
        <p:spPr/>
        <p:txBody>
          <a:bodyPr/>
          <a:lstStyle>
            <a:extLst/>
          </a:lstStyle>
          <a:p>
            <a:endParaRPr lang="ru-RU">
              <a:solidFill>
                <a:srgbClr val="CAF278">
                  <a:shade val="50000"/>
                </a:srgbClr>
              </a:solidFill>
            </a:endParaRPr>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271570182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6" name="Нижний колонтитул 5"/>
          <p:cNvSpPr>
            <a:spLocks noGrp="1"/>
          </p:cNvSpPr>
          <p:nvPr>
            <p:ph type="ftr" sz="quarter" idx="11"/>
          </p:nvPr>
        </p:nvSpPr>
        <p:spPr/>
        <p:txBody>
          <a:bodyPr/>
          <a:lstStyle>
            <a:extLst/>
          </a:lstStyle>
          <a:p>
            <a:endParaRPr lang="ru-RU">
              <a:solidFill>
                <a:srgbClr val="CAF278">
                  <a:shade val="50000"/>
                </a:srgbClr>
              </a:solidFill>
            </a:endParaRPr>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extLst>
      <p:ext uri="{BB962C8B-B14F-4D97-AF65-F5344CB8AC3E}">
        <p14:creationId xmlns:p14="http://schemas.microsoft.com/office/powerpoint/2010/main" val="2636901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57200" y="6476999"/>
            <a:ext cx="2133600" cy="274320"/>
          </a:xfrm>
          <a:prstGeom prst="rect">
            <a:avLst/>
          </a:prstGeom>
        </p:spPr>
        <p:txBody>
          <a:bodyPr/>
          <a:lstStyle/>
          <a:p>
            <a:fld id="{2054BD3D-17E7-4955-9AF3-D401306B8307}" type="datetimeFigureOut">
              <a:rPr lang="ru-RU" smtClean="0"/>
              <a:t>21.10.2021</a:t>
            </a:fld>
            <a:endParaRPr lang="ru-RU"/>
          </a:p>
        </p:txBody>
      </p:sp>
      <p:sp>
        <p:nvSpPr>
          <p:cNvPr id="3" name="Нижний колонтитул 2"/>
          <p:cNvSpPr>
            <a:spLocks noGrp="1"/>
          </p:cNvSpPr>
          <p:nvPr>
            <p:ph type="ftr" sz="quarter" idx="11"/>
          </p:nvPr>
        </p:nvSpPr>
        <p:spPr>
          <a:xfrm>
            <a:off x="2640596" y="6476999"/>
            <a:ext cx="5507719" cy="274320"/>
          </a:xfrm>
          <a:prstGeom prst="rect">
            <a:avLst/>
          </a:prstGeom>
        </p:spPr>
        <p:txBody>
          <a:bodyPr/>
          <a:lstStyle/>
          <a:p>
            <a:endParaRPr lang="ru-RU"/>
          </a:p>
        </p:txBody>
      </p:sp>
      <p:sp>
        <p:nvSpPr>
          <p:cNvPr id="4" name="Номер слайда 3"/>
          <p:cNvSpPr>
            <a:spLocks noGrp="1"/>
          </p:cNvSpPr>
          <p:nvPr>
            <p:ph type="sldNum" sz="quarter" idx="12"/>
          </p:nvPr>
        </p:nvSpPr>
        <p:spPr>
          <a:xfrm>
            <a:off x="8204396" y="6476999"/>
            <a:ext cx="733864" cy="274320"/>
          </a:xfrm>
          <a:prstGeom prst="rect">
            <a:avLst/>
          </a:prstGeom>
        </p:spPr>
        <p:txBody>
          <a:bodyPr/>
          <a:lstStyle/>
          <a:p>
            <a:fld id="{2C035F41-FF27-4AC7-AEDA-A6CF0E41DE10}" type="slidenum">
              <a:rPr lang="ru-RU" smtClean="0"/>
              <a:t>‹#›</a:t>
            </a:fld>
            <a:endParaRPr lang="ru-RU"/>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5" name="Нижний колонтитул 4"/>
          <p:cNvSpPr>
            <a:spLocks noGrp="1"/>
          </p:cNvSpPr>
          <p:nvPr>
            <p:ph type="ftr" sz="quarter" idx="11"/>
          </p:nvPr>
        </p:nvSpPr>
        <p:spPr/>
        <p:txBody>
          <a:bodyPr/>
          <a:lstStyle>
            <a:extLst/>
          </a:lstStyle>
          <a:p>
            <a:endParaRPr lang="ru-RU">
              <a:solidFill>
                <a:srgbClr val="CAF278">
                  <a:shade val="50000"/>
                </a:srgbClr>
              </a:solidFill>
            </a:endParaRPr>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364623110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5" name="Нижний колонтитул 4"/>
          <p:cNvSpPr>
            <a:spLocks noGrp="1"/>
          </p:cNvSpPr>
          <p:nvPr>
            <p:ph type="ftr" sz="quarter" idx="11"/>
          </p:nvPr>
        </p:nvSpPr>
        <p:spPr/>
        <p:txBody>
          <a:bodyPr/>
          <a:lstStyle>
            <a:extLst/>
          </a:lstStyle>
          <a:p>
            <a:endParaRPr lang="ru-RU">
              <a:solidFill>
                <a:srgbClr val="CAF278">
                  <a:shade val="50000"/>
                </a:srgbClr>
              </a:solidFill>
            </a:endParaRPr>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125921704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8" name="Нижний колонтитул 7"/>
          <p:cNvSpPr>
            <a:spLocks noGrp="1"/>
          </p:cNvSpPr>
          <p:nvPr>
            <p:ph type="ftr" sz="quarter" idx="11"/>
          </p:nvPr>
        </p:nvSpPr>
        <p:spPr/>
        <p:txBody>
          <a:bodyPr/>
          <a:lstStyle>
            <a:extLst/>
          </a:lstStyle>
          <a:p>
            <a:endParaRPr lang="ru-RU">
              <a:solidFill>
                <a:srgbClr val="CAF278">
                  <a:shade val="50000"/>
                </a:srgbClr>
              </a:solidFill>
            </a:endParaRPr>
          </a:p>
        </p:txBody>
      </p:sp>
      <p:sp>
        <p:nvSpPr>
          <p:cNvPr id="11" name="Номер слайда 10"/>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357975977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5" name="Нижний колонтитул 4"/>
          <p:cNvSpPr>
            <a:spLocks noGrp="1"/>
          </p:cNvSpPr>
          <p:nvPr>
            <p:ph type="ftr" sz="quarter" idx="11"/>
          </p:nvPr>
        </p:nvSpPr>
        <p:spPr/>
        <p:txBody>
          <a:bodyPr/>
          <a:lstStyle>
            <a:extLst/>
          </a:lstStyle>
          <a:p>
            <a:endParaRPr lang="ru-RU">
              <a:solidFill>
                <a:srgbClr val="CAF278">
                  <a:shade val="50000"/>
                </a:srgbClr>
              </a:solidFill>
            </a:endParaRPr>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393140945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5" name="Нижний колонтитул 4"/>
          <p:cNvSpPr>
            <a:spLocks noGrp="1"/>
          </p:cNvSpPr>
          <p:nvPr>
            <p:ph type="ftr" sz="quarter" idx="11"/>
          </p:nvPr>
        </p:nvSpPr>
        <p:spPr/>
        <p:txBody>
          <a:bodyPr/>
          <a:lstStyle>
            <a:extLst/>
          </a:lstStyle>
          <a:p>
            <a:endParaRPr lang="ru-RU">
              <a:solidFill>
                <a:srgbClr val="CAF278">
                  <a:shade val="50000"/>
                </a:srgbClr>
              </a:solidFill>
            </a:endParaRPr>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225934324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6" name="Нижний колонтитул 5"/>
          <p:cNvSpPr>
            <a:spLocks noGrp="1"/>
          </p:cNvSpPr>
          <p:nvPr>
            <p:ph type="ftr" sz="quarter" idx="11"/>
          </p:nvPr>
        </p:nvSpPr>
        <p:spPr/>
        <p:txBody>
          <a:bodyPr/>
          <a:lstStyle>
            <a:extLst/>
          </a:lstStyle>
          <a:p>
            <a:endParaRPr lang="ru-RU">
              <a:solidFill>
                <a:srgbClr val="CAF278">
                  <a:shade val="50000"/>
                </a:srgbClr>
              </a:solidFill>
            </a:endParaRPr>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64418838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8" name="Нижний колонтитул 7"/>
          <p:cNvSpPr>
            <a:spLocks noGrp="1"/>
          </p:cNvSpPr>
          <p:nvPr>
            <p:ph type="ftr" sz="quarter" idx="11"/>
          </p:nvPr>
        </p:nvSpPr>
        <p:spPr/>
        <p:txBody>
          <a:bodyPr/>
          <a:lstStyle>
            <a:extLst/>
          </a:lstStyle>
          <a:p>
            <a:endParaRPr lang="ru-RU">
              <a:solidFill>
                <a:srgbClr val="CAF278">
                  <a:shade val="50000"/>
                </a:srgbClr>
              </a:solidFill>
            </a:endParaRPr>
          </a:p>
        </p:txBody>
      </p:sp>
      <p:sp>
        <p:nvSpPr>
          <p:cNvPr id="9" name="Номер слайда 8"/>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89787152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4" name="Нижний колонтитул 3"/>
          <p:cNvSpPr>
            <a:spLocks noGrp="1"/>
          </p:cNvSpPr>
          <p:nvPr>
            <p:ph type="ftr" sz="quarter" idx="11"/>
          </p:nvPr>
        </p:nvSpPr>
        <p:spPr/>
        <p:txBody>
          <a:bodyPr/>
          <a:lstStyle>
            <a:extLst/>
          </a:lstStyle>
          <a:p>
            <a:endParaRPr lang="ru-RU">
              <a:solidFill>
                <a:srgbClr val="CAF278">
                  <a:shade val="50000"/>
                </a:srgbClr>
              </a:solidFill>
            </a:endParaRPr>
          </a:p>
        </p:txBody>
      </p:sp>
      <p:sp>
        <p:nvSpPr>
          <p:cNvPr id="5" name="Номер слайда 4"/>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58816205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Дата 1"/>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3" name="Нижний колонтитул 2"/>
          <p:cNvSpPr>
            <a:spLocks noGrp="1"/>
          </p:cNvSpPr>
          <p:nvPr>
            <p:ph type="ftr" sz="quarter" idx="11"/>
          </p:nvPr>
        </p:nvSpPr>
        <p:spPr/>
        <p:txBody>
          <a:bodyPr/>
          <a:lstStyle>
            <a:extLst/>
          </a:lstStyle>
          <a:p>
            <a:endParaRPr lang="ru-RU">
              <a:solidFill>
                <a:srgbClr val="CAF278">
                  <a:shade val="50000"/>
                </a:srgbClr>
              </a:solidFill>
            </a:endParaRPr>
          </a:p>
        </p:txBody>
      </p:sp>
      <p:sp>
        <p:nvSpPr>
          <p:cNvPr id="4" name="Номер слайда 3"/>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344823371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6" name="Нижний колонтитул 5"/>
          <p:cNvSpPr>
            <a:spLocks noGrp="1"/>
          </p:cNvSpPr>
          <p:nvPr>
            <p:ph type="ftr" sz="quarter" idx="11"/>
          </p:nvPr>
        </p:nvSpPr>
        <p:spPr/>
        <p:txBody>
          <a:bodyPr/>
          <a:lstStyle>
            <a:extLst/>
          </a:lstStyle>
          <a:p>
            <a:endParaRPr lang="ru-RU">
              <a:solidFill>
                <a:srgbClr val="CAF278">
                  <a:shade val="50000"/>
                </a:srgbClr>
              </a:solidFill>
            </a:endParaRPr>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36246302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ТитВесна">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1914677"/>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6" name="Нижний колонтитул 5"/>
          <p:cNvSpPr>
            <a:spLocks noGrp="1"/>
          </p:cNvSpPr>
          <p:nvPr>
            <p:ph type="ftr" sz="quarter" idx="11"/>
          </p:nvPr>
        </p:nvSpPr>
        <p:spPr/>
        <p:txBody>
          <a:bodyPr/>
          <a:lstStyle>
            <a:extLst/>
          </a:lstStyle>
          <a:p>
            <a:endParaRPr lang="ru-RU">
              <a:solidFill>
                <a:srgbClr val="CAF278">
                  <a:shade val="50000"/>
                </a:srgbClr>
              </a:solidFill>
            </a:endParaRPr>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extLst>
      <p:ext uri="{BB962C8B-B14F-4D97-AF65-F5344CB8AC3E}">
        <p14:creationId xmlns:p14="http://schemas.microsoft.com/office/powerpoint/2010/main" val="326303519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5" name="Нижний колонтитул 4"/>
          <p:cNvSpPr>
            <a:spLocks noGrp="1"/>
          </p:cNvSpPr>
          <p:nvPr>
            <p:ph type="ftr" sz="quarter" idx="11"/>
          </p:nvPr>
        </p:nvSpPr>
        <p:spPr/>
        <p:txBody>
          <a:bodyPr/>
          <a:lstStyle>
            <a:extLst/>
          </a:lstStyle>
          <a:p>
            <a:endParaRPr lang="ru-RU">
              <a:solidFill>
                <a:srgbClr val="CAF278">
                  <a:shade val="50000"/>
                </a:srgbClr>
              </a:solidFill>
            </a:endParaRPr>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425037144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5" name="Нижний колонтитул 4"/>
          <p:cNvSpPr>
            <a:spLocks noGrp="1"/>
          </p:cNvSpPr>
          <p:nvPr>
            <p:ph type="ftr" sz="quarter" idx="11"/>
          </p:nvPr>
        </p:nvSpPr>
        <p:spPr/>
        <p:txBody>
          <a:bodyPr/>
          <a:lstStyle>
            <a:extLst/>
          </a:lstStyle>
          <a:p>
            <a:endParaRPr lang="ru-RU">
              <a:solidFill>
                <a:srgbClr val="CAF278">
                  <a:shade val="50000"/>
                </a:srgbClr>
              </a:solidFill>
            </a:endParaRPr>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53473113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8" name="Group 17"/>
          <p:cNvGrpSpPr/>
          <p:nvPr/>
        </p:nvGrpSpPr>
        <p:grpSpPr>
          <a:xfrm>
            <a:off x="0" y="0"/>
            <a:ext cx="9144677" cy="6858000"/>
            <a:chOff x="0" y="0"/>
            <a:chExt cx="9144677" cy="6858000"/>
          </a:xfrm>
        </p:grpSpPr>
        <p:pic>
          <p:nvPicPr>
            <p:cNvPr id="8" name="Picture 7" descr="S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Rectangle 10"/>
            <p:cNvSpPr/>
            <p:nvPr/>
          </p:nvSpPr>
          <p:spPr>
            <a:xfrm>
              <a:off x="1515532" y="1520422"/>
              <a:ext cx="6112935" cy="3818468"/>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2" name="Picture 11"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0" y="3128434"/>
              <a:ext cx="1664208" cy="612648"/>
            </a:xfrm>
            <a:prstGeom prst="rect">
              <a:avLst/>
            </a:prstGeom>
          </p:spPr>
        </p:pic>
        <p:pic>
          <p:nvPicPr>
            <p:cNvPr id="13" name="Picture 12"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l="-2" r="47959"/>
            <a:stretch/>
          </p:blipFill>
          <p:spPr>
            <a:xfrm>
              <a:off x="7480469" y="3128434"/>
              <a:ext cx="1664208" cy="612648"/>
            </a:xfrm>
            <a:prstGeom prst="rect">
              <a:avLst/>
            </a:prstGeom>
          </p:spPr>
        </p:pic>
      </p:grpSp>
      <p:sp>
        <p:nvSpPr>
          <p:cNvPr id="2" name="Title 1"/>
          <p:cNvSpPr>
            <a:spLocks noGrp="1"/>
          </p:cNvSpPr>
          <p:nvPr>
            <p:ph type="ctrTitle"/>
          </p:nvPr>
        </p:nvSpPr>
        <p:spPr>
          <a:xfrm>
            <a:off x="1921934" y="1811863"/>
            <a:ext cx="5308866" cy="1515533"/>
          </a:xfrm>
        </p:spPr>
        <p:txBody>
          <a:bodyPr anchor="b">
            <a:noAutofit/>
          </a:bodyPr>
          <a:lstStyle>
            <a:lvl1pPr algn="ctr">
              <a:defRPr sz="48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1921934" y="3598327"/>
            <a:ext cx="5308866" cy="1377651"/>
          </a:xfrm>
        </p:spPr>
        <p:txBody>
          <a:bodyPr anchor="t">
            <a:normAutofit/>
          </a:bodyPr>
          <a:lstStyle>
            <a:lvl1pPr marL="0" indent="0" algn="ctr">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6065417" y="5054602"/>
            <a:ext cx="673276" cy="279400"/>
          </a:xfrm>
        </p:spPr>
        <p:txBody>
          <a:bodyPr/>
          <a:lstStyle/>
          <a:p>
            <a:pPr>
              <a:defRPr/>
            </a:pPr>
            <a:endParaRPr lang="ru-RU" altLang="ru-RU">
              <a:solidFill>
                <a:srgbClr val="FFFFFF"/>
              </a:solidFill>
            </a:endParaRPr>
          </a:p>
        </p:txBody>
      </p:sp>
      <p:sp>
        <p:nvSpPr>
          <p:cNvPr id="5" name="Footer Placeholder 4"/>
          <p:cNvSpPr>
            <a:spLocks noGrp="1"/>
          </p:cNvSpPr>
          <p:nvPr>
            <p:ph type="ftr" sz="quarter" idx="11"/>
          </p:nvPr>
        </p:nvSpPr>
        <p:spPr>
          <a:xfrm>
            <a:off x="1921934" y="5054602"/>
            <a:ext cx="4064860" cy="279400"/>
          </a:xfrm>
        </p:spPr>
        <p:txBody>
          <a:bodyPr/>
          <a:lstStyle/>
          <a:p>
            <a:pPr>
              <a:defRPr/>
            </a:pPr>
            <a:endParaRPr lang="ru-RU" altLang="ru-RU">
              <a:solidFill>
                <a:srgbClr val="003366"/>
              </a:solidFill>
            </a:endParaRPr>
          </a:p>
        </p:txBody>
      </p:sp>
      <p:sp>
        <p:nvSpPr>
          <p:cNvPr id="6" name="Slide Number Placeholder 5"/>
          <p:cNvSpPr>
            <a:spLocks noGrp="1"/>
          </p:cNvSpPr>
          <p:nvPr>
            <p:ph type="sldNum" sz="quarter" idx="12"/>
          </p:nvPr>
        </p:nvSpPr>
        <p:spPr>
          <a:xfrm>
            <a:off x="6817317" y="5054602"/>
            <a:ext cx="413483" cy="279400"/>
          </a:xfrm>
        </p:spPr>
        <p:txBody>
          <a:bodyPr/>
          <a:lstStyle/>
          <a:p>
            <a:pPr>
              <a:defRPr/>
            </a:pPr>
            <a:fld id="{09EA61AA-A912-4594-A043-221019C59F28}" type="slidenum">
              <a:rPr lang="ru-RU" altLang="ru-RU" smtClean="0">
                <a:solidFill>
                  <a:srgbClr val="FFFFFF"/>
                </a:solidFill>
              </a:rPr>
              <a:pPr>
                <a:defRPr/>
              </a:pPr>
              <a:t>‹#›</a:t>
            </a:fld>
            <a:endParaRPr lang="ru-RU" altLang="ru-RU">
              <a:solidFill>
                <a:srgbClr val="FFFFFF"/>
              </a:solidFill>
            </a:endParaRPr>
          </a:p>
        </p:txBody>
      </p:sp>
      <p:cxnSp>
        <p:nvCxnSpPr>
          <p:cNvPr id="15" name="Straight Connector 14"/>
          <p:cNvCxnSpPr/>
          <p:nvPr/>
        </p:nvCxnSpPr>
        <p:spPr>
          <a:xfrm>
            <a:off x="2019825" y="3471329"/>
            <a:ext cx="511308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04883857"/>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cxnSp>
        <p:nvCxnSpPr>
          <p:cNvPr id="7" name="Straight Connector 6"/>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endParaRPr lang="ru-RU" altLang="ru-RU">
              <a:solidFill>
                <a:srgbClr val="003366"/>
              </a:solidFill>
            </a:endParaRPr>
          </a:p>
        </p:txBody>
      </p:sp>
      <p:sp>
        <p:nvSpPr>
          <p:cNvPr id="5" name="Footer Placeholder 4"/>
          <p:cNvSpPr>
            <a:spLocks noGrp="1"/>
          </p:cNvSpPr>
          <p:nvPr>
            <p:ph type="ftr" sz="quarter" idx="11"/>
          </p:nvPr>
        </p:nvSpPr>
        <p:spPr/>
        <p:txBody>
          <a:bodyPr/>
          <a:lstStyle/>
          <a:p>
            <a:pPr>
              <a:defRPr/>
            </a:pPr>
            <a:endParaRPr lang="ru-RU" altLang="ru-RU">
              <a:solidFill>
                <a:srgbClr val="003366"/>
              </a:solidFill>
            </a:endParaRPr>
          </a:p>
        </p:txBody>
      </p:sp>
      <p:sp>
        <p:nvSpPr>
          <p:cNvPr id="6" name="Slide Number Placeholder 5"/>
          <p:cNvSpPr>
            <a:spLocks noGrp="1"/>
          </p:cNvSpPr>
          <p:nvPr>
            <p:ph type="sldNum" sz="quarter" idx="12"/>
          </p:nvPr>
        </p:nvSpPr>
        <p:spPr/>
        <p:txBody>
          <a:bodyPr/>
          <a:lstStyle/>
          <a:p>
            <a:pPr>
              <a:defRPr/>
            </a:pPr>
            <a:fld id="{ADD82B00-1836-4A3D-AC0D-EB1729AAF9E8}" type="slidenum">
              <a:rPr lang="ru-RU" altLang="ru-RU" smtClean="0">
                <a:solidFill>
                  <a:srgbClr val="FFFFFF"/>
                </a:solidFill>
              </a:rPr>
              <a:pPr>
                <a:defRPr/>
              </a:pPr>
              <a:t>‹#›</a:t>
            </a:fld>
            <a:endParaRPr lang="ru-RU" altLang="ru-RU">
              <a:solidFill>
                <a:srgbClr val="FFFFFF"/>
              </a:solidFill>
            </a:endParaRPr>
          </a:p>
        </p:txBody>
      </p:sp>
    </p:spTree>
    <p:extLst>
      <p:ext uri="{BB962C8B-B14F-4D97-AF65-F5344CB8AC3E}">
        <p14:creationId xmlns:p14="http://schemas.microsoft.com/office/powerpoint/2010/main" val="947551641"/>
      </p:ext>
    </p:extLst>
  </p:cSld>
  <p:clrMapOvr>
    <a:masterClrMapping/>
  </p:clrMapOvr>
  <p:transition spd="med"/>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278465" y="1641413"/>
            <a:ext cx="6595534" cy="1822514"/>
          </a:xfrm>
        </p:spPr>
        <p:txBody>
          <a:bodyPr anchor="b">
            <a:normAutofit/>
          </a:bodyPr>
          <a:lstStyle>
            <a:lvl1pPr algn="ctr">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278465" y="3734859"/>
            <a:ext cx="6595534" cy="1090015"/>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endParaRPr lang="ru-RU" altLang="ru-RU">
              <a:solidFill>
                <a:srgbClr val="003366"/>
              </a:solidFill>
            </a:endParaRPr>
          </a:p>
        </p:txBody>
      </p:sp>
      <p:sp>
        <p:nvSpPr>
          <p:cNvPr id="5" name="Footer Placeholder 4"/>
          <p:cNvSpPr>
            <a:spLocks noGrp="1"/>
          </p:cNvSpPr>
          <p:nvPr>
            <p:ph type="ftr" sz="quarter" idx="11"/>
          </p:nvPr>
        </p:nvSpPr>
        <p:spPr/>
        <p:txBody>
          <a:bodyPr/>
          <a:lstStyle/>
          <a:p>
            <a:pPr>
              <a:defRPr/>
            </a:pPr>
            <a:endParaRPr lang="ru-RU" altLang="ru-RU">
              <a:solidFill>
                <a:srgbClr val="003366"/>
              </a:solidFill>
            </a:endParaRPr>
          </a:p>
        </p:txBody>
      </p:sp>
      <p:sp>
        <p:nvSpPr>
          <p:cNvPr id="6" name="Slide Number Placeholder 5"/>
          <p:cNvSpPr>
            <a:spLocks noGrp="1"/>
          </p:cNvSpPr>
          <p:nvPr>
            <p:ph type="sldNum" sz="quarter" idx="12"/>
          </p:nvPr>
        </p:nvSpPr>
        <p:spPr/>
        <p:txBody>
          <a:bodyPr/>
          <a:lstStyle/>
          <a:p>
            <a:pPr>
              <a:defRPr/>
            </a:pPr>
            <a:fld id="{E3B68FA1-52A1-4E68-A3A6-2E8852E476A3}" type="slidenum">
              <a:rPr lang="ru-RU" altLang="ru-RU" smtClean="0">
                <a:solidFill>
                  <a:srgbClr val="FFFFFF"/>
                </a:solidFill>
              </a:rPr>
              <a:pPr>
                <a:defRPr/>
              </a:pPr>
              <a:t>‹#›</a:t>
            </a:fld>
            <a:endParaRPr lang="ru-RU" altLang="ru-RU">
              <a:solidFill>
                <a:srgbClr val="FFFFFF"/>
              </a:solidFill>
            </a:endParaRPr>
          </a:p>
        </p:txBody>
      </p:sp>
      <p:cxnSp>
        <p:nvCxnSpPr>
          <p:cNvPr id="31" name="Straight Connector 30"/>
          <p:cNvCxnSpPr/>
          <p:nvPr/>
        </p:nvCxnSpPr>
        <p:spPr>
          <a:xfrm>
            <a:off x="1278466" y="3599392"/>
            <a:ext cx="659553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014551"/>
      </p:ext>
    </p:extLst>
  </p:cSld>
  <p:clrMapOvr>
    <a:masterClrMapping/>
  </p:clrMapOvr>
  <p:transition spd="med"/>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cxnSp>
        <p:nvCxnSpPr>
          <p:cNvPr id="8" name="Straight Connector 7"/>
          <p:cNvCxnSpPr/>
          <p:nvPr/>
        </p:nvCxnSpPr>
        <p:spPr>
          <a:xfrm>
            <a:off x="1278465" y="235626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76866" y="915337"/>
            <a:ext cx="6798734" cy="1303867"/>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76866" y="2487168"/>
            <a:ext cx="3337560" cy="3447288"/>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5152" y="2487168"/>
            <a:ext cx="3337560" cy="3447288"/>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pPr>
              <a:defRPr/>
            </a:pPr>
            <a:endParaRPr lang="ru-RU" altLang="ru-RU">
              <a:solidFill>
                <a:srgbClr val="003366"/>
              </a:solidFill>
            </a:endParaRPr>
          </a:p>
        </p:txBody>
      </p:sp>
      <p:sp>
        <p:nvSpPr>
          <p:cNvPr id="6" name="Footer Placeholder 5"/>
          <p:cNvSpPr>
            <a:spLocks noGrp="1"/>
          </p:cNvSpPr>
          <p:nvPr>
            <p:ph type="ftr" sz="quarter" idx="11"/>
          </p:nvPr>
        </p:nvSpPr>
        <p:spPr/>
        <p:txBody>
          <a:bodyPr/>
          <a:lstStyle/>
          <a:p>
            <a:pPr>
              <a:defRPr/>
            </a:pPr>
            <a:endParaRPr lang="ru-RU" altLang="ru-RU">
              <a:solidFill>
                <a:srgbClr val="003366"/>
              </a:solidFill>
            </a:endParaRPr>
          </a:p>
        </p:txBody>
      </p:sp>
      <p:sp>
        <p:nvSpPr>
          <p:cNvPr id="7" name="Slide Number Placeholder 6"/>
          <p:cNvSpPr>
            <a:spLocks noGrp="1"/>
          </p:cNvSpPr>
          <p:nvPr>
            <p:ph type="sldNum" sz="quarter" idx="12"/>
          </p:nvPr>
        </p:nvSpPr>
        <p:spPr/>
        <p:txBody>
          <a:bodyPr/>
          <a:lstStyle/>
          <a:p>
            <a:pPr>
              <a:defRPr/>
            </a:pPr>
            <a:fld id="{061C2110-62F0-4D18-9EFA-ADEB50C263AE}" type="slidenum">
              <a:rPr lang="ru-RU" altLang="ru-RU" smtClean="0">
                <a:solidFill>
                  <a:srgbClr val="FFFFFF"/>
                </a:solidFill>
              </a:rPr>
              <a:pPr>
                <a:defRPr/>
              </a:pPr>
              <a:t>‹#›</a:t>
            </a:fld>
            <a:endParaRPr lang="ru-RU" altLang="ru-RU">
              <a:solidFill>
                <a:srgbClr val="FFFFFF"/>
              </a:solidFill>
            </a:endParaRPr>
          </a:p>
        </p:txBody>
      </p:sp>
    </p:spTree>
    <p:extLst>
      <p:ext uri="{BB962C8B-B14F-4D97-AF65-F5344CB8AC3E}">
        <p14:creationId xmlns:p14="http://schemas.microsoft.com/office/powerpoint/2010/main" val="1662497893"/>
      </p:ext>
    </p:extLst>
  </p:cSld>
  <p:clrMapOvr>
    <a:masterClrMapping/>
  </p:clrMapOvr>
  <p:transition spd="med"/>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176868"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76868" y="3243263"/>
            <a:ext cx="3337560" cy="2706624"/>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1832"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1832" y="3243263"/>
            <a:ext cx="3337560" cy="2706624"/>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pPr>
              <a:defRPr/>
            </a:pPr>
            <a:endParaRPr lang="ru-RU" altLang="ru-RU">
              <a:solidFill>
                <a:srgbClr val="003366"/>
              </a:solidFill>
            </a:endParaRPr>
          </a:p>
        </p:txBody>
      </p:sp>
      <p:sp>
        <p:nvSpPr>
          <p:cNvPr id="8" name="Footer Placeholder 7"/>
          <p:cNvSpPr>
            <a:spLocks noGrp="1"/>
          </p:cNvSpPr>
          <p:nvPr>
            <p:ph type="ftr" sz="quarter" idx="11"/>
          </p:nvPr>
        </p:nvSpPr>
        <p:spPr/>
        <p:txBody>
          <a:bodyPr/>
          <a:lstStyle/>
          <a:p>
            <a:pPr>
              <a:defRPr/>
            </a:pPr>
            <a:endParaRPr lang="ru-RU" altLang="ru-RU">
              <a:solidFill>
                <a:srgbClr val="003366"/>
              </a:solidFill>
            </a:endParaRPr>
          </a:p>
        </p:txBody>
      </p:sp>
      <p:sp>
        <p:nvSpPr>
          <p:cNvPr id="9" name="Slide Number Placeholder 8"/>
          <p:cNvSpPr>
            <a:spLocks noGrp="1"/>
          </p:cNvSpPr>
          <p:nvPr>
            <p:ph type="sldNum" sz="quarter" idx="12"/>
          </p:nvPr>
        </p:nvSpPr>
        <p:spPr/>
        <p:txBody>
          <a:bodyPr/>
          <a:lstStyle/>
          <a:p>
            <a:pPr>
              <a:defRPr/>
            </a:pPr>
            <a:fld id="{2C8D76D5-4180-48E0-B5B5-B37393680794}" type="slidenum">
              <a:rPr lang="ru-RU" altLang="ru-RU" smtClean="0">
                <a:solidFill>
                  <a:srgbClr val="FFFFFF"/>
                </a:solidFill>
              </a:rPr>
              <a:pPr>
                <a:defRPr/>
              </a:pPr>
              <a:t>‹#›</a:t>
            </a:fld>
            <a:endParaRPr lang="ru-RU" altLang="ru-RU">
              <a:solidFill>
                <a:srgbClr val="FFFFFF"/>
              </a:solidFill>
            </a:endParaRPr>
          </a:p>
        </p:txBody>
      </p:sp>
      <p:cxnSp>
        <p:nvCxnSpPr>
          <p:cNvPr id="41" name="Straight Connector 40"/>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91684230"/>
      </p:ext>
    </p:extLst>
  </p:cSld>
  <p:clrMapOvr>
    <a:masterClrMapping/>
  </p:clrMapOvr>
  <p:transition spd="med"/>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1176865" y="915337"/>
            <a:ext cx="6798735" cy="1303867"/>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pPr>
              <a:defRPr/>
            </a:pPr>
            <a:endParaRPr lang="ru-RU" altLang="ru-RU">
              <a:solidFill>
                <a:srgbClr val="003366"/>
              </a:solidFill>
            </a:endParaRPr>
          </a:p>
        </p:txBody>
      </p:sp>
      <p:sp>
        <p:nvSpPr>
          <p:cNvPr id="4" name="Footer Placeholder 3"/>
          <p:cNvSpPr>
            <a:spLocks noGrp="1"/>
          </p:cNvSpPr>
          <p:nvPr>
            <p:ph type="ftr" sz="quarter" idx="11"/>
          </p:nvPr>
        </p:nvSpPr>
        <p:spPr/>
        <p:txBody>
          <a:bodyPr/>
          <a:lstStyle/>
          <a:p>
            <a:pPr>
              <a:defRPr/>
            </a:pPr>
            <a:endParaRPr lang="ru-RU" altLang="ru-RU">
              <a:solidFill>
                <a:srgbClr val="003366"/>
              </a:solidFill>
            </a:endParaRPr>
          </a:p>
        </p:txBody>
      </p:sp>
      <p:sp>
        <p:nvSpPr>
          <p:cNvPr id="5" name="Slide Number Placeholder 4"/>
          <p:cNvSpPr>
            <a:spLocks noGrp="1"/>
          </p:cNvSpPr>
          <p:nvPr>
            <p:ph type="sldNum" sz="quarter" idx="12"/>
          </p:nvPr>
        </p:nvSpPr>
        <p:spPr/>
        <p:txBody>
          <a:bodyPr/>
          <a:lstStyle/>
          <a:p>
            <a:pPr>
              <a:defRPr/>
            </a:pPr>
            <a:fld id="{453CF863-5B77-4A77-B726-3576BAC55C18}" type="slidenum">
              <a:rPr lang="ru-RU" altLang="ru-RU" smtClean="0">
                <a:solidFill>
                  <a:srgbClr val="FFFFFF"/>
                </a:solidFill>
              </a:rPr>
              <a:pPr>
                <a:defRPr/>
              </a:pPr>
              <a:t>‹#›</a:t>
            </a:fld>
            <a:endParaRPr lang="ru-RU" altLang="ru-RU">
              <a:solidFill>
                <a:srgbClr val="FFFFFF"/>
              </a:solidFill>
            </a:endParaRPr>
          </a:p>
        </p:txBody>
      </p:sp>
      <p:cxnSp>
        <p:nvCxnSpPr>
          <p:cNvPr id="14" name="Straight Connector 13"/>
          <p:cNvCxnSpPr/>
          <p:nvPr/>
        </p:nvCxnSpPr>
        <p:spPr>
          <a:xfrm>
            <a:off x="1278466" y="235467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29322857"/>
      </p:ext>
    </p:extLst>
  </p:cSld>
  <p:clrMapOvr>
    <a:masterClrMapping/>
  </p:clrMapOvr>
  <p:transition spd="med"/>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ru-RU" altLang="ru-RU">
              <a:solidFill>
                <a:srgbClr val="003366"/>
              </a:solidFill>
            </a:endParaRPr>
          </a:p>
        </p:txBody>
      </p:sp>
      <p:sp>
        <p:nvSpPr>
          <p:cNvPr id="3" name="Footer Placeholder 2"/>
          <p:cNvSpPr>
            <a:spLocks noGrp="1"/>
          </p:cNvSpPr>
          <p:nvPr>
            <p:ph type="ftr" sz="quarter" idx="11"/>
          </p:nvPr>
        </p:nvSpPr>
        <p:spPr/>
        <p:txBody>
          <a:bodyPr/>
          <a:lstStyle/>
          <a:p>
            <a:pPr>
              <a:defRPr/>
            </a:pPr>
            <a:endParaRPr lang="ru-RU" altLang="ru-RU">
              <a:solidFill>
                <a:srgbClr val="003366"/>
              </a:solidFill>
            </a:endParaRPr>
          </a:p>
        </p:txBody>
      </p:sp>
      <p:sp>
        <p:nvSpPr>
          <p:cNvPr id="4" name="Slide Number Placeholder 3"/>
          <p:cNvSpPr>
            <a:spLocks noGrp="1"/>
          </p:cNvSpPr>
          <p:nvPr>
            <p:ph type="sldNum" sz="quarter" idx="12"/>
          </p:nvPr>
        </p:nvSpPr>
        <p:spPr/>
        <p:txBody>
          <a:bodyPr/>
          <a:lstStyle/>
          <a:p>
            <a:pPr>
              <a:defRPr/>
            </a:pPr>
            <a:fld id="{C8167D02-64F8-43F8-816C-38F0AE8A7273}" type="slidenum">
              <a:rPr lang="ru-RU" altLang="ru-RU" smtClean="0">
                <a:solidFill>
                  <a:srgbClr val="FFFFFF"/>
                </a:solidFill>
              </a:rPr>
              <a:pPr>
                <a:defRPr/>
              </a:pPr>
              <a:t>‹#›</a:t>
            </a:fld>
            <a:endParaRPr lang="ru-RU" altLang="ru-RU">
              <a:solidFill>
                <a:srgbClr val="FFFFFF"/>
              </a:solidFill>
            </a:endParaRPr>
          </a:p>
        </p:txBody>
      </p:sp>
    </p:spTree>
    <p:extLst>
      <p:ext uri="{BB962C8B-B14F-4D97-AF65-F5344CB8AC3E}">
        <p14:creationId xmlns:p14="http://schemas.microsoft.com/office/powerpoint/2010/main" val="3004429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Титульны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2505145"/>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76865" y="1388534"/>
            <a:ext cx="2536798" cy="1371600"/>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4120062" y="982132"/>
            <a:ext cx="3855539" cy="4893735"/>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76865" y="3031065"/>
            <a:ext cx="2536798"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endParaRPr lang="ru-RU" altLang="ru-RU">
              <a:solidFill>
                <a:srgbClr val="003366"/>
              </a:solidFill>
            </a:endParaRPr>
          </a:p>
        </p:txBody>
      </p:sp>
      <p:sp>
        <p:nvSpPr>
          <p:cNvPr id="6" name="Footer Placeholder 5"/>
          <p:cNvSpPr>
            <a:spLocks noGrp="1"/>
          </p:cNvSpPr>
          <p:nvPr>
            <p:ph type="ftr" sz="quarter" idx="11"/>
          </p:nvPr>
        </p:nvSpPr>
        <p:spPr/>
        <p:txBody>
          <a:bodyPr/>
          <a:lstStyle/>
          <a:p>
            <a:pPr>
              <a:defRPr/>
            </a:pPr>
            <a:endParaRPr lang="ru-RU" altLang="ru-RU">
              <a:solidFill>
                <a:srgbClr val="003366"/>
              </a:solidFill>
            </a:endParaRPr>
          </a:p>
        </p:txBody>
      </p:sp>
      <p:sp>
        <p:nvSpPr>
          <p:cNvPr id="7" name="Slide Number Placeholder 6"/>
          <p:cNvSpPr>
            <a:spLocks noGrp="1"/>
          </p:cNvSpPr>
          <p:nvPr>
            <p:ph type="sldNum" sz="quarter" idx="12"/>
          </p:nvPr>
        </p:nvSpPr>
        <p:spPr/>
        <p:txBody>
          <a:bodyPr/>
          <a:lstStyle/>
          <a:p>
            <a:pPr>
              <a:defRPr/>
            </a:pPr>
            <a:fld id="{981A1A74-877E-4150-BAD1-C36EDD48E8A4}" type="slidenum">
              <a:rPr lang="ru-RU" altLang="ru-RU" smtClean="0">
                <a:solidFill>
                  <a:srgbClr val="FFFFFF"/>
                </a:solidFill>
              </a:rPr>
              <a:pPr>
                <a:defRPr/>
              </a:pPr>
              <a:t>‹#›</a:t>
            </a:fld>
            <a:endParaRPr lang="ru-RU" altLang="ru-RU">
              <a:solidFill>
                <a:srgbClr val="FFFFFF"/>
              </a:solidFill>
            </a:endParaRPr>
          </a:p>
        </p:txBody>
      </p:sp>
      <p:cxnSp>
        <p:nvCxnSpPr>
          <p:cNvPr id="16" name="Straight Connector 15"/>
          <p:cNvCxnSpPr/>
          <p:nvPr/>
        </p:nvCxnSpPr>
        <p:spPr>
          <a:xfrm>
            <a:off x="1278466" y="2912533"/>
            <a:ext cx="233359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1784005"/>
      </p:ext>
    </p:extLst>
  </p:cSld>
  <p:clrMapOvr>
    <a:masterClrMapping/>
  </p:clrMapOvr>
  <p:transition spd="med"/>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76865" y="1883832"/>
            <a:ext cx="3632202" cy="1371600"/>
          </a:xfrm>
        </p:spPr>
        <p:txBody>
          <a:bodyPr anchor="b">
            <a:normAutofit/>
          </a:bodyPr>
          <a:lstStyle>
            <a:lvl1pPr algn="ctr">
              <a:defRPr sz="2400" b="0"/>
            </a:lvl1pPr>
          </a:lstStyle>
          <a:p>
            <a:r>
              <a:rPr lang="ru-RU" smtClean="0"/>
              <a:t>Образец заголовка</a:t>
            </a:r>
            <a:endParaRPr lang="en-US" dirty="0"/>
          </a:p>
        </p:txBody>
      </p:sp>
      <p:sp>
        <p:nvSpPr>
          <p:cNvPr id="17" name="Picture Placeholder 2"/>
          <p:cNvSpPr>
            <a:spLocks noGrp="1" noChangeAspect="1"/>
          </p:cNvSpPr>
          <p:nvPr>
            <p:ph type="pic" idx="1"/>
          </p:nvPr>
        </p:nvSpPr>
        <p:spPr>
          <a:xfrm>
            <a:off x="5183069" y="1032933"/>
            <a:ext cx="2929463" cy="4792136"/>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176865" y="3255432"/>
            <a:ext cx="3632201" cy="182880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endParaRPr lang="ru-RU" altLang="ru-RU">
              <a:solidFill>
                <a:srgbClr val="003366"/>
              </a:solidFill>
            </a:endParaRPr>
          </a:p>
        </p:txBody>
      </p:sp>
      <p:sp>
        <p:nvSpPr>
          <p:cNvPr id="6" name="Footer Placeholder 5"/>
          <p:cNvSpPr>
            <a:spLocks noGrp="1"/>
          </p:cNvSpPr>
          <p:nvPr>
            <p:ph type="ftr" sz="quarter" idx="11"/>
          </p:nvPr>
        </p:nvSpPr>
        <p:spPr/>
        <p:txBody>
          <a:bodyPr/>
          <a:lstStyle/>
          <a:p>
            <a:pPr>
              <a:defRPr/>
            </a:pPr>
            <a:endParaRPr lang="ru-RU" altLang="ru-RU">
              <a:solidFill>
                <a:srgbClr val="003366"/>
              </a:solidFill>
            </a:endParaRPr>
          </a:p>
        </p:txBody>
      </p:sp>
      <p:sp>
        <p:nvSpPr>
          <p:cNvPr id="7" name="Slide Number Placeholder 6"/>
          <p:cNvSpPr>
            <a:spLocks noGrp="1"/>
          </p:cNvSpPr>
          <p:nvPr>
            <p:ph type="sldNum" sz="quarter" idx="12"/>
          </p:nvPr>
        </p:nvSpPr>
        <p:spPr/>
        <p:txBody>
          <a:bodyPr/>
          <a:lstStyle/>
          <a:p>
            <a:pPr>
              <a:defRPr/>
            </a:pPr>
            <a:fld id="{11E263B2-3C0E-461B-B0B8-8E765851BC50}" type="slidenum">
              <a:rPr lang="ru-RU" altLang="ru-RU" smtClean="0">
                <a:solidFill>
                  <a:srgbClr val="FFFFFF"/>
                </a:solidFill>
              </a:rPr>
              <a:pPr>
                <a:defRPr/>
              </a:pPr>
              <a:t>‹#›</a:t>
            </a:fld>
            <a:endParaRPr lang="ru-RU" altLang="ru-RU">
              <a:solidFill>
                <a:srgbClr val="FFFFFF"/>
              </a:solidFill>
            </a:endParaRPr>
          </a:p>
        </p:txBody>
      </p:sp>
    </p:spTree>
    <p:extLst>
      <p:ext uri="{BB962C8B-B14F-4D97-AF65-F5344CB8AC3E}">
        <p14:creationId xmlns:p14="http://schemas.microsoft.com/office/powerpoint/2010/main" val="2922090072"/>
      </p:ext>
    </p:extLst>
  </p:cSld>
  <p:clrMapOvr>
    <a:masterClrMapping/>
  </p:clrMapOvr>
  <p:transition spd="med"/>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76866" y="4815415"/>
            <a:ext cx="6798734" cy="56673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026260" y="1032933"/>
            <a:ext cx="7091482" cy="3361269"/>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176866" y="5382153"/>
            <a:ext cx="6798734" cy="493712"/>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fontAlgn="base">
              <a:spcBef>
                <a:spcPct val="0"/>
              </a:spcBef>
              <a:spcAft>
                <a:spcPct val="0"/>
              </a:spcAft>
              <a:defRPr/>
            </a:pPr>
            <a:endParaRPr lang="ru-RU" altLang="ru-RU">
              <a:solidFill>
                <a:srgbClr val="003366"/>
              </a:solidFill>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ru-RU" altLang="ru-RU">
              <a:solidFill>
                <a:srgbClr val="003366"/>
              </a:solidFill>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F903D82D-357A-4656-BC93-7F1EA6F4E13D}" type="slidenum">
              <a:rPr lang="ru-RU" altLang="ru-RU" smtClean="0">
                <a:solidFill>
                  <a:srgbClr val="FFFFFF"/>
                </a:solidFill>
              </a:rPr>
              <a:pPr fontAlgn="base">
                <a:spcBef>
                  <a:spcPct val="0"/>
                </a:spcBef>
                <a:spcAft>
                  <a:spcPct val="0"/>
                </a:spcAft>
                <a:defRPr/>
              </a:pPr>
              <a:t>‹#›</a:t>
            </a:fld>
            <a:endParaRPr lang="ru-RU" altLang="ru-RU">
              <a:solidFill>
                <a:srgbClr val="FFFFFF"/>
              </a:solidFill>
            </a:endParaRPr>
          </a:p>
        </p:txBody>
      </p:sp>
    </p:spTree>
    <p:extLst>
      <p:ext uri="{BB962C8B-B14F-4D97-AF65-F5344CB8AC3E}">
        <p14:creationId xmlns:p14="http://schemas.microsoft.com/office/powerpoint/2010/main" val="2929522771"/>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76866" y="906873"/>
            <a:ext cx="6798734" cy="3097860"/>
          </a:xfrm>
        </p:spPr>
        <p:txBody>
          <a:bodyPr anchor="ctr">
            <a:normAutofit/>
          </a:bodyPr>
          <a:lstStyle>
            <a:lvl1pPr algn="ct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76865" y="4275666"/>
            <a:ext cx="6798736" cy="1600202"/>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ru-RU" altLang="ru-RU">
              <a:solidFill>
                <a:srgbClr val="003366"/>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ru-RU" altLang="ru-RU">
              <a:solidFill>
                <a:srgbClr val="003366"/>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F903D82D-357A-4656-BC93-7F1EA6F4E13D}" type="slidenum">
              <a:rPr lang="ru-RU" altLang="ru-RU" smtClean="0">
                <a:solidFill>
                  <a:srgbClr val="FFFFFF"/>
                </a:solidFill>
              </a:rPr>
              <a:pPr fontAlgn="base">
                <a:spcBef>
                  <a:spcPct val="0"/>
                </a:spcBef>
                <a:spcAft>
                  <a:spcPct val="0"/>
                </a:spcAft>
                <a:defRPr/>
              </a:pPr>
              <a:t>‹#›</a:t>
            </a:fld>
            <a:endParaRPr lang="ru-RU" altLang="ru-RU">
              <a:solidFill>
                <a:srgbClr val="FFFFFF"/>
              </a:solidFill>
            </a:endParaRPr>
          </a:p>
        </p:txBody>
      </p:sp>
      <p:cxnSp>
        <p:nvCxnSpPr>
          <p:cNvPr id="15" name="Straight Connector 14"/>
          <p:cNvCxnSpPr/>
          <p:nvPr/>
        </p:nvCxnSpPr>
        <p:spPr>
          <a:xfrm>
            <a:off x="1278465" y="4140199"/>
            <a:ext cx="6606425"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52334769"/>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334333" y="982132"/>
            <a:ext cx="6400250" cy="2370668"/>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600200" y="3352799"/>
            <a:ext cx="5892798" cy="651933"/>
          </a:xfrm>
        </p:spPr>
        <p:txBody>
          <a:bodyPr anchor="ctr">
            <a:normAutofit/>
          </a:bodyPr>
          <a:lstStyle>
            <a:lvl1pPr marL="0" indent="0" algn="r">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176863" y="4343400"/>
            <a:ext cx="6798738"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ru-RU" altLang="ru-RU">
              <a:solidFill>
                <a:srgbClr val="003366"/>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ru-RU" altLang="ru-RU">
              <a:solidFill>
                <a:srgbClr val="003366"/>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F903D82D-357A-4656-BC93-7F1EA6F4E13D}" type="slidenum">
              <a:rPr lang="ru-RU" altLang="ru-RU" smtClean="0">
                <a:solidFill>
                  <a:srgbClr val="FFFFFF"/>
                </a:solidFill>
              </a:rPr>
              <a:pPr fontAlgn="base">
                <a:spcBef>
                  <a:spcPct val="0"/>
                </a:spcBef>
                <a:spcAft>
                  <a:spcPct val="0"/>
                </a:spcAft>
                <a:defRPr/>
              </a:pPr>
              <a:t>‹#›</a:t>
            </a:fld>
            <a:endParaRPr lang="ru-RU" altLang="ru-RU">
              <a:solidFill>
                <a:srgbClr val="FFFFFF"/>
              </a:solidFill>
            </a:endParaRPr>
          </a:p>
        </p:txBody>
      </p:sp>
      <p:sp>
        <p:nvSpPr>
          <p:cNvPr id="14" name="TextBox 13"/>
          <p:cNvSpPr txBox="1"/>
          <p:nvPr/>
        </p:nvSpPr>
        <p:spPr>
          <a:xfrm>
            <a:off x="849969" y="905362"/>
            <a:ext cx="457319" cy="584776"/>
          </a:xfrm>
          <a:prstGeom prst="rect">
            <a:avLst/>
          </a:prstGeom>
        </p:spPr>
        <p:txBody>
          <a:bodyPr vert="horz" lIns="91440" tIns="45720" rIns="91440" bIns="45720" rtlCol="0" anchor="ctr">
            <a:noAutofit/>
          </a:bodyPr>
          <a:lstStyle/>
          <a:p>
            <a:pPr lvl="0"/>
            <a:r>
              <a:rPr lang="en-US" sz="7200" dirty="0">
                <a:solidFill>
                  <a:schemeClr val="tx1"/>
                </a:solidFill>
                <a:effectLst/>
              </a:rPr>
              <a:t>“</a:t>
            </a:r>
          </a:p>
        </p:txBody>
      </p:sp>
      <p:sp>
        <p:nvSpPr>
          <p:cNvPr id="15" name="TextBox 14"/>
          <p:cNvSpPr txBox="1"/>
          <p:nvPr/>
        </p:nvSpPr>
        <p:spPr>
          <a:xfrm>
            <a:off x="7633503" y="2827870"/>
            <a:ext cx="457319" cy="584776"/>
          </a:xfrm>
          <a:prstGeom prst="rect">
            <a:avLst/>
          </a:prstGeom>
        </p:spPr>
        <p:txBody>
          <a:bodyPr vert="horz" lIns="91440" tIns="45720" rIns="91440" bIns="45720" rtlCol="0" anchor="ctr">
            <a:noAutofit/>
          </a:bodyPr>
          <a:lstStyle/>
          <a:p>
            <a:pPr lvl="0" algn="r"/>
            <a:r>
              <a:rPr lang="en-US" sz="7200" dirty="0">
                <a:solidFill>
                  <a:schemeClr val="tx1"/>
                </a:solidFill>
                <a:effectLst/>
              </a:rPr>
              <a:t>”</a:t>
            </a:r>
          </a:p>
        </p:txBody>
      </p:sp>
      <p:cxnSp>
        <p:nvCxnSpPr>
          <p:cNvPr id="19" name="Straight Connector 18"/>
          <p:cNvCxnSpPr/>
          <p:nvPr/>
        </p:nvCxnSpPr>
        <p:spPr>
          <a:xfrm>
            <a:off x="1278466" y="4140199"/>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07783040"/>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76869" y="3308581"/>
            <a:ext cx="6798728" cy="1468800"/>
          </a:xfrm>
        </p:spPr>
        <p:txBody>
          <a:bodyPr anchor="b">
            <a:normAutofit/>
          </a:bodyPr>
          <a:lstStyle>
            <a:lvl1pPr algn="l">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76868" y="4777381"/>
            <a:ext cx="6798730" cy="8604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ru-RU" altLang="ru-RU">
              <a:solidFill>
                <a:srgbClr val="003366"/>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ru-RU" altLang="ru-RU">
              <a:solidFill>
                <a:srgbClr val="003366"/>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F903D82D-357A-4656-BC93-7F1EA6F4E13D}" type="slidenum">
              <a:rPr lang="ru-RU" altLang="ru-RU" smtClean="0">
                <a:solidFill>
                  <a:srgbClr val="FFFFFF"/>
                </a:solidFill>
              </a:rPr>
              <a:pPr fontAlgn="base">
                <a:spcBef>
                  <a:spcPct val="0"/>
                </a:spcBef>
                <a:spcAft>
                  <a:spcPct val="0"/>
                </a:spcAft>
                <a:defRPr/>
              </a:pPr>
              <a:t>‹#›</a:t>
            </a:fld>
            <a:endParaRPr lang="ru-RU" altLang="ru-RU">
              <a:solidFill>
                <a:srgbClr val="FFFFFF"/>
              </a:solidFill>
            </a:endParaRPr>
          </a:p>
        </p:txBody>
      </p:sp>
    </p:spTree>
    <p:extLst>
      <p:ext uri="{BB962C8B-B14F-4D97-AF65-F5344CB8AC3E}">
        <p14:creationId xmlns:p14="http://schemas.microsoft.com/office/powerpoint/2010/main" val="3917921741"/>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09416" y="982132"/>
            <a:ext cx="6325168" cy="2243668"/>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8" name="Text Placeholder 2"/>
          <p:cNvSpPr>
            <a:spLocks noGrp="1"/>
          </p:cNvSpPr>
          <p:nvPr>
            <p:ph type="body" idx="13"/>
          </p:nvPr>
        </p:nvSpPr>
        <p:spPr>
          <a:xfrm>
            <a:off x="1176868" y="3639312"/>
            <a:ext cx="6798730" cy="886968"/>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3" name="Text Placeholder 2"/>
          <p:cNvSpPr>
            <a:spLocks noGrp="1"/>
          </p:cNvSpPr>
          <p:nvPr>
            <p:ph type="body" idx="1"/>
          </p:nvPr>
        </p:nvSpPr>
        <p:spPr>
          <a:xfrm>
            <a:off x="1176865" y="4529667"/>
            <a:ext cx="6798736" cy="1346200"/>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ru-RU" altLang="ru-RU">
              <a:solidFill>
                <a:srgbClr val="003366"/>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ru-RU" altLang="ru-RU">
              <a:solidFill>
                <a:srgbClr val="003366"/>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F903D82D-357A-4656-BC93-7F1EA6F4E13D}" type="slidenum">
              <a:rPr lang="ru-RU" altLang="ru-RU" smtClean="0">
                <a:solidFill>
                  <a:srgbClr val="FFFFFF"/>
                </a:solidFill>
              </a:rPr>
              <a:pPr fontAlgn="base">
                <a:spcBef>
                  <a:spcPct val="0"/>
                </a:spcBef>
                <a:spcAft>
                  <a:spcPct val="0"/>
                </a:spcAft>
                <a:defRPr/>
              </a:pPr>
              <a:t>‹#›</a:t>
            </a:fld>
            <a:endParaRPr lang="ru-RU" altLang="ru-RU">
              <a:solidFill>
                <a:srgbClr val="FFFFFF"/>
              </a:solidFill>
            </a:endParaRPr>
          </a:p>
        </p:txBody>
      </p:sp>
      <p:sp>
        <p:nvSpPr>
          <p:cNvPr id="12" name="TextBox 11"/>
          <p:cNvSpPr txBox="1"/>
          <p:nvPr/>
        </p:nvSpPr>
        <p:spPr>
          <a:xfrm>
            <a:off x="878060" y="896895"/>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7649796" y="2607728"/>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278466" y="3429000"/>
            <a:ext cx="659553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98892354"/>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176865" y="982131"/>
            <a:ext cx="6798734" cy="2294467"/>
          </a:xfrm>
        </p:spPr>
        <p:txBody>
          <a:bodyPr vert="horz" lIns="91440" tIns="45720" rIns="91440" bIns="45720" rtlCol="0" anchor="ctr">
            <a:normAutofit/>
          </a:bodyPr>
          <a:lstStyle>
            <a:lvl1pPr>
              <a:defRPr lang="en-US" sz="3200" b="0" dirty="0"/>
            </a:lvl1pPr>
          </a:lstStyle>
          <a:p>
            <a:pPr marL="0" lvl="0"/>
            <a:r>
              <a:rPr lang="ru-RU" smtClean="0"/>
              <a:t>Образец заголовка</a:t>
            </a:r>
            <a:endParaRPr lang="en-US" dirty="0"/>
          </a:p>
        </p:txBody>
      </p:sp>
      <p:sp>
        <p:nvSpPr>
          <p:cNvPr id="14" name="Text Placeholder 2"/>
          <p:cNvSpPr>
            <a:spLocks noGrp="1"/>
          </p:cNvSpPr>
          <p:nvPr>
            <p:ph type="body" idx="13"/>
          </p:nvPr>
        </p:nvSpPr>
        <p:spPr>
          <a:xfrm>
            <a:off x="1176868" y="3566160"/>
            <a:ext cx="6798730" cy="905256"/>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3" name="Text Placeholder 2"/>
          <p:cNvSpPr>
            <a:spLocks noGrp="1"/>
          </p:cNvSpPr>
          <p:nvPr>
            <p:ph type="body" idx="1"/>
          </p:nvPr>
        </p:nvSpPr>
        <p:spPr>
          <a:xfrm>
            <a:off x="1176866" y="4470400"/>
            <a:ext cx="6798734" cy="1405467"/>
          </a:xfrm>
        </p:spPr>
        <p:txBody>
          <a:bodyPr anchor="t">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ru-RU" altLang="ru-RU">
              <a:solidFill>
                <a:srgbClr val="003366"/>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ru-RU" altLang="ru-RU">
              <a:solidFill>
                <a:srgbClr val="003366"/>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F903D82D-357A-4656-BC93-7F1EA6F4E13D}" type="slidenum">
              <a:rPr lang="ru-RU" altLang="ru-RU" smtClean="0">
                <a:solidFill>
                  <a:srgbClr val="FFFFFF"/>
                </a:solidFill>
              </a:rPr>
              <a:pPr fontAlgn="base">
                <a:spcBef>
                  <a:spcPct val="0"/>
                </a:spcBef>
                <a:spcAft>
                  <a:spcPct val="0"/>
                </a:spcAft>
                <a:defRPr/>
              </a:pPr>
              <a:t>‹#›</a:t>
            </a:fld>
            <a:endParaRPr lang="ru-RU" altLang="ru-RU">
              <a:solidFill>
                <a:srgbClr val="FFFFFF"/>
              </a:solidFill>
            </a:endParaRPr>
          </a:p>
        </p:txBody>
      </p:sp>
      <p:cxnSp>
        <p:nvCxnSpPr>
          <p:cNvPr id="15" name="Straight Connector 14"/>
          <p:cNvCxnSpPr/>
          <p:nvPr/>
        </p:nvCxnSpPr>
        <p:spPr>
          <a:xfrm>
            <a:off x="1278469" y="3429000"/>
            <a:ext cx="6606421"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14737209"/>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176865" y="2490135"/>
            <a:ext cx="6798736" cy="3385733"/>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endParaRPr lang="ru-RU" altLang="ru-RU">
              <a:solidFill>
                <a:srgbClr val="003366"/>
              </a:solidFill>
            </a:endParaRPr>
          </a:p>
        </p:txBody>
      </p:sp>
      <p:sp>
        <p:nvSpPr>
          <p:cNvPr id="5" name="Footer Placeholder 4"/>
          <p:cNvSpPr>
            <a:spLocks noGrp="1"/>
          </p:cNvSpPr>
          <p:nvPr>
            <p:ph type="ftr" sz="quarter" idx="11"/>
          </p:nvPr>
        </p:nvSpPr>
        <p:spPr/>
        <p:txBody>
          <a:bodyPr/>
          <a:lstStyle/>
          <a:p>
            <a:pPr>
              <a:defRPr/>
            </a:pPr>
            <a:endParaRPr lang="ru-RU" altLang="ru-RU">
              <a:solidFill>
                <a:srgbClr val="003366"/>
              </a:solidFill>
            </a:endParaRPr>
          </a:p>
        </p:txBody>
      </p:sp>
      <p:sp>
        <p:nvSpPr>
          <p:cNvPr id="6" name="Slide Number Placeholder 5"/>
          <p:cNvSpPr>
            <a:spLocks noGrp="1"/>
          </p:cNvSpPr>
          <p:nvPr>
            <p:ph type="sldNum" sz="quarter" idx="12"/>
          </p:nvPr>
        </p:nvSpPr>
        <p:spPr/>
        <p:txBody>
          <a:bodyPr/>
          <a:lstStyle/>
          <a:p>
            <a:pPr>
              <a:defRPr/>
            </a:pPr>
            <a:fld id="{BB3862DA-9906-4CE4-951C-B3862F54D068}" type="slidenum">
              <a:rPr lang="ru-RU" altLang="ru-RU" smtClean="0">
                <a:solidFill>
                  <a:srgbClr val="FFFFFF"/>
                </a:solidFill>
              </a:rPr>
              <a:pPr>
                <a:defRPr/>
              </a:pPr>
              <a:t>‹#›</a:t>
            </a:fld>
            <a:endParaRPr lang="ru-RU" altLang="ru-RU">
              <a:solidFill>
                <a:srgbClr val="FFFFFF"/>
              </a:solidFill>
            </a:endParaRPr>
          </a:p>
        </p:txBody>
      </p:sp>
      <p:cxnSp>
        <p:nvCxnSpPr>
          <p:cNvPr id="14" name="Straight Connector 13"/>
          <p:cNvCxnSpPr/>
          <p:nvPr/>
        </p:nvCxnSpPr>
        <p:spPr>
          <a:xfrm>
            <a:off x="1278466" y="2354670"/>
            <a:ext cx="6606424"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08652703"/>
      </p:ext>
    </p:extLst>
  </p:cSld>
  <p:clrMapOvr>
    <a:masterClrMapping/>
  </p:clrMapOvr>
  <p:transition spd="med"/>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56667" y="906873"/>
            <a:ext cx="1618930" cy="496899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176867" y="906873"/>
            <a:ext cx="4915509" cy="4968993"/>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endParaRPr lang="ru-RU" altLang="ru-RU">
              <a:solidFill>
                <a:srgbClr val="003366"/>
              </a:solidFill>
            </a:endParaRPr>
          </a:p>
        </p:txBody>
      </p:sp>
      <p:sp>
        <p:nvSpPr>
          <p:cNvPr id="5" name="Footer Placeholder 4"/>
          <p:cNvSpPr>
            <a:spLocks noGrp="1"/>
          </p:cNvSpPr>
          <p:nvPr>
            <p:ph type="ftr" sz="quarter" idx="11"/>
          </p:nvPr>
        </p:nvSpPr>
        <p:spPr/>
        <p:txBody>
          <a:bodyPr/>
          <a:lstStyle/>
          <a:p>
            <a:pPr>
              <a:defRPr/>
            </a:pPr>
            <a:endParaRPr lang="ru-RU" altLang="ru-RU">
              <a:solidFill>
                <a:srgbClr val="003366"/>
              </a:solidFill>
            </a:endParaRPr>
          </a:p>
        </p:txBody>
      </p:sp>
      <p:sp>
        <p:nvSpPr>
          <p:cNvPr id="6" name="Slide Number Placeholder 5"/>
          <p:cNvSpPr>
            <a:spLocks noGrp="1"/>
          </p:cNvSpPr>
          <p:nvPr>
            <p:ph type="sldNum" sz="quarter" idx="12"/>
          </p:nvPr>
        </p:nvSpPr>
        <p:spPr/>
        <p:txBody>
          <a:bodyPr/>
          <a:lstStyle/>
          <a:p>
            <a:pPr>
              <a:defRPr/>
            </a:pPr>
            <a:fld id="{815A00C3-A320-4CD1-8F04-3AFB3F9918DC}" type="slidenum">
              <a:rPr lang="ru-RU" altLang="ru-RU" smtClean="0">
                <a:solidFill>
                  <a:srgbClr val="FFFFFF"/>
                </a:solidFill>
              </a:rPr>
              <a:pPr>
                <a:defRPr/>
              </a:pPr>
              <a:t>‹#›</a:t>
            </a:fld>
            <a:endParaRPr lang="ru-RU" altLang="ru-RU">
              <a:solidFill>
                <a:srgbClr val="FFFFFF"/>
              </a:solidFill>
            </a:endParaRPr>
          </a:p>
        </p:txBody>
      </p:sp>
      <p:cxnSp>
        <p:nvCxnSpPr>
          <p:cNvPr id="14" name="Straight Connector 13"/>
          <p:cNvCxnSpPr/>
          <p:nvPr/>
        </p:nvCxnSpPr>
        <p:spPr>
          <a:xfrm>
            <a:off x="6245512" y="906873"/>
            <a:ext cx="0" cy="4968993"/>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07373105"/>
      </p:ext>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Титульны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8143112"/>
      </p:ext>
    </p:extLst>
  </p:cSld>
  <p:clrMapOvr>
    <a:masterClrMapping/>
  </p:clrMapOvr>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microsoft.com/office/2007/relationships/hdphoto" Target="../media/hdphoto1.wdp"/></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10.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18" Type="http://schemas.openxmlformats.org/officeDocument/2006/relationships/theme" Target="../theme/theme11.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20" Type="http://schemas.openxmlformats.org/officeDocument/2006/relationships/image" Target="../media/image13.png"/><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10" Type="http://schemas.openxmlformats.org/officeDocument/2006/relationships/slideLayout" Target="../slideLayouts/slideLayout82.xml"/><Relationship Id="rId19" Type="http://schemas.openxmlformats.org/officeDocument/2006/relationships/image" Target="../media/image12.png"/><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10" Type="http://schemas.openxmlformats.org/officeDocument/2006/relationships/image" Target="../media/image3.png"/><Relationship Id="rId4" Type="http://schemas.openxmlformats.org/officeDocument/2006/relationships/slideLayout" Target="../slideLayouts/slideLayout10.xml"/><Relationship Id="rId9" Type="http://schemas.microsoft.com/office/2007/relationships/hdphoto" Target="../media/hdphoto1.wdp"/></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image" Target="../media/image4.png"/><Relationship Id="rId4" Type="http://schemas.openxmlformats.org/officeDocument/2006/relationships/slideLayout" Target="../slideLayouts/slideLayout16.xml"/><Relationship Id="rId9" Type="http://schemas.microsoft.com/office/2007/relationships/hdphoto" Target="../media/hdphoto1.wdp"/></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21.xml"/><Relationship Id="rId7" Type="http://schemas.openxmlformats.org/officeDocument/2006/relationships/theme" Target="../theme/theme4.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image" Target="../media/image5.png"/><Relationship Id="rId4" Type="http://schemas.openxmlformats.org/officeDocument/2006/relationships/slideLayout" Target="../slideLayouts/slideLayout22.xml"/><Relationship Id="rId9" Type="http://schemas.microsoft.com/office/2007/relationships/hdphoto" Target="../media/hdphoto1.wdp"/></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27.xml"/><Relationship Id="rId7" Type="http://schemas.openxmlformats.org/officeDocument/2006/relationships/theme" Target="../theme/theme5.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image" Target="../media/image7.png"/><Relationship Id="rId5" Type="http://schemas.openxmlformats.org/officeDocument/2006/relationships/slideLayout" Target="../slideLayouts/slideLayout29.xml"/><Relationship Id="rId10" Type="http://schemas.openxmlformats.org/officeDocument/2006/relationships/image" Target="../media/image6.png"/><Relationship Id="rId4" Type="http://schemas.openxmlformats.org/officeDocument/2006/relationships/slideLayout" Target="../slideLayouts/slideLayout28.xml"/><Relationship Id="rId9" Type="http://schemas.microsoft.com/office/2007/relationships/hdphoto" Target="../media/hdphoto1.wdp"/></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3.xml"/><Relationship Id="rId7" Type="http://schemas.openxmlformats.org/officeDocument/2006/relationships/theme" Target="../theme/theme6.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10" Type="http://schemas.openxmlformats.org/officeDocument/2006/relationships/image" Target="../media/image8.png"/><Relationship Id="rId4" Type="http://schemas.openxmlformats.org/officeDocument/2006/relationships/slideLayout" Target="../slideLayouts/slideLayout34.xml"/><Relationship Id="rId9" Type="http://schemas.microsoft.com/office/2007/relationships/hdphoto" Target="../media/hdphoto1.wdp"/></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47.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8.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9.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duotone>
              <a:prstClr val="black"/>
              <a:schemeClr val="accent4">
                <a:tint val="45000"/>
                <a:satMod val="400000"/>
              </a:schemeClr>
            </a:duotone>
            <a:extLst>
              <a:ext uri="{BEBA8EAE-BF5A-486C-A8C5-ECC9F3942E4B}">
                <a14:imgProps xmlns:a14="http://schemas.microsoft.com/office/drawing/2010/main">
                  <a14:imgLayer r:embed="rId9">
                    <a14:imgEffect>
                      <a14:artisticCrisscrossEtching/>
                    </a14:imgEffect>
                    <a14:imgEffect>
                      <a14:sharpenSoften amount="7000"/>
                    </a14:imgEffect>
                    <a14:imgEffect>
                      <a14:colorTemperature colorTemp="4700"/>
                    </a14:imgEffect>
                    <a14:imgEffect>
                      <a14:saturation sat="135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pic>
        <p:nvPicPr>
          <p:cNvPr id="4" name="Рисунок 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41028" y="-484008"/>
            <a:ext cx="9406999" cy="6342827"/>
          </a:xfrm>
          <a:prstGeom prst="rect">
            <a:avLst/>
          </a:prstGeom>
        </p:spPr>
      </p:pic>
      <p:grpSp>
        <p:nvGrpSpPr>
          <p:cNvPr id="2" name="Группа 1"/>
          <p:cNvGrpSpPr/>
          <p:nvPr/>
        </p:nvGrpSpPr>
        <p:grpSpPr>
          <a:xfrm>
            <a:off x="-125174" y="5227722"/>
            <a:ext cx="9348366" cy="2137616"/>
            <a:chOff x="-175244" y="7318810"/>
            <a:chExt cx="13087712" cy="2992663"/>
          </a:xfrm>
        </p:grpSpPr>
        <p:sp>
          <p:nvSpPr>
            <p:cNvPr id="173" name="Равнобедренный треугольник 21"/>
            <p:cNvSpPr/>
            <p:nvPr/>
          </p:nvSpPr>
          <p:spPr>
            <a:xfrm rot="1472363">
              <a:off x="678168" y="8208432"/>
              <a:ext cx="579004" cy="707934"/>
            </a:xfrm>
            <a:custGeom>
              <a:avLst/>
              <a:gdLst/>
              <a:ahLst/>
              <a:cxnLst/>
              <a:rect l="l" t="t" r="r" b="b"/>
              <a:pathLst>
                <a:path w="3379634" h="4132194">
                  <a:moveTo>
                    <a:pt x="1652243" y="0"/>
                  </a:moveTo>
                  <a:lnTo>
                    <a:pt x="2588347" y="1251874"/>
                  </a:lnTo>
                  <a:cubicBezTo>
                    <a:pt x="2333418" y="1188038"/>
                    <a:pt x="2125907" y="1158071"/>
                    <a:pt x="1946914" y="1149071"/>
                  </a:cubicBezTo>
                  <a:lnTo>
                    <a:pt x="3099621" y="2690614"/>
                  </a:lnTo>
                  <a:cubicBezTo>
                    <a:pt x="2736451" y="2699172"/>
                    <a:pt x="2466920" y="2668152"/>
                    <a:pt x="2250145" y="2621702"/>
                  </a:cubicBezTo>
                  <a:lnTo>
                    <a:pt x="3379634" y="4132194"/>
                  </a:lnTo>
                  <a:cubicBezTo>
                    <a:pt x="1699443" y="3667133"/>
                    <a:pt x="1768775" y="3312798"/>
                    <a:pt x="0" y="4132194"/>
                  </a:cubicBezTo>
                  <a:lnTo>
                    <a:pt x="1253709" y="2388340"/>
                  </a:lnTo>
                  <a:cubicBezTo>
                    <a:pt x="1006647" y="2386357"/>
                    <a:pt x="698325" y="2462015"/>
                    <a:pt x="204865" y="2690614"/>
                  </a:cubicBezTo>
                  <a:lnTo>
                    <a:pt x="1279294" y="1196129"/>
                  </a:lnTo>
                  <a:cubicBezTo>
                    <a:pt x="1104034" y="1223659"/>
                    <a:pt x="929837" y="1251874"/>
                    <a:pt x="716139" y="125187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4" name="Полилиния 173"/>
            <p:cNvSpPr/>
            <p:nvPr/>
          </p:nvSpPr>
          <p:spPr>
            <a:xfrm rot="5400000">
              <a:off x="-58330" y="7598402"/>
              <a:ext cx="455995" cy="606888"/>
            </a:xfrm>
            <a:custGeom>
              <a:avLst/>
              <a:gdLst/>
              <a:ahLst/>
              <a:cxnLst/>
              <a:rect l="l" t="t" r="r" b="b"/>
              <a:pathLst>
                <a:path w="1872209" h="2491739">
                  <a:moveTo>
                    <a:pt x="1872209" y="1004078"/>
                  </a:moveTo>
                  <a:lnTo>
                    <a:pt x="1872209" y="2062571"/>
                  </a:lnTo>
                  <a:lnTo>
                    <a:pt x="1068600" y="2464375"/>
                  </a:lnTo>
                  <a:lnTo>
                    <a:pt x="1068600" y="1468042"/>
                  </a:lnTo>
                  <a:close/>
                  <a:moveTo>
                    <a:pt x="0" y="941429"/>
                  </a:moveTo>
                  <a:lnTo>
                    <a:pt x="858336" y="1436990"/>
                  </a:lnTo>
                  <a:lnTo>
                    <a:pt x="858336" y="2491739"/>
                  </a:lnTo>
                  <a:lnTo>
                    <a:pt x="0" y="2062571"/>
                  </a:lnTo>
                  <a:close/>
                  <a:moveTo>
                    <a:pt x="927892" y="747115"/>
                  </a:moveTo>
                  <a:cubicBezTo>
                    <a:pt x="949878" y="750497"/>
                    <a:pt x="971228" y="752763"/>
                    <a:pt x="991604" y="753978"/>
                  </a:cubicBezTo>
                  <a:lnTo>
                    <a:pt x="989763" y="757871"/>
                  </a:lnTo>
                  <a:cubicBezTo>
                    <a:pt x="982716" y="757774"/>
                    <a:pt x="975788" y="757869"/>
                    <a:pt x="968990" y="757989"/>
                  </a:cubicBezTo>
                  <a:lnTo>
                    <a:pt x="960762" y="758286"/>
                  </a:lnTo>
                  <a:cubicBezTo>
                    <a:pt x="950945" y="756734"/>
                    <a:pt x="939766" y="752819"/>
                    <a:pt x="927892" y="747115"/>
                  </a:cubicBezTo>
                  <a:close/>
                  <a:moveTo>
                    <a:pt x="286496" y="683666"/>
                  </a:moveTo>
                  <a:lnTo>
                    <a:pt x="288011" y="685800"/>
                  </a:lnTo>
                  <a:cubicBezTo>
                    <a:pt x="401448" y="810613"/>
                    <a:pt x="733879" y="763179"/>
                    <a:pt x="960762" y="758286"/>
                  </a:cubicBezTo>
                  <a:cubicBezTo>
                    <a:pt x="973855" y="762143"/>
                    <a:pt x="984219" y="762177"/>
                    <a:pt x="989763" y="757871"/>
                  </a:cubicBezTo>
                  <a:lnTo>
                    <a:pt x="1048806" y="757536"/>
                  </a:lnTo>
                  <a:cubicBezTo>
                    <a:pt x="1051254" y="757881"/>
                    <a:pt x="1053685" y="757941"/>
                    <a:pt x="1056092" y="757989"/>
                  </a:cubicBezTo>
                  <a:lnTo>
                    <a:pt x="1066081" y="757481"/>
                  </a:lnTo>
                  <a:cubicBezTo>
                    <a:pt x="1259795" y="757841"/>
                    <a:pt x="1502429" y="761418"/>
                    <a:pt x="1610004" y="695812"/>
                  </a:cubicBezTo>
                  <a:lnTo>
                    <a:pt x="1749476" y="765548"/>
                  </a:lnTo>
                  <a:lnTo>
                    <a:pt x="980141" y="1209724"/>
                  </a:lnTo>
                  <a:lnTo>
                    <a:pt x="169930" y="741949"/>
                  </a:lnTo>
                  <a:close/>
                  <a:moveTo>
                    <a:pt x="647344" y="503242"/>
                  </a:moveTo>
                  <a:cubicBezTo>
                    <a:pt x="725692" y="586573"/>
                    <a:pt x="801161" y="667901"/>
                    <a:pt x="842296" y="697831"/>
                  </a:cubicBezTo>
                  <a:cubicBezTo>
                    <a:pt x="870658" y="718468"/>
                    <a:pt x="901318" y="736166"/>
                    <a:pt x="927892" y="747115"/>
                  </a:cubicBezTo>
                  <a:cubicBezTo>
                    <a:pt x="753729" y="725864"/>
                    <a:pt x="535286" y="672559"/>
                    <a:pt x="421535" y="616146"/>
                  </a:cubicBezTo>
                  <a:close/>
                  <a:moveTo>
                    <a:pt x="936105" y="358862"/>
                  </a:moveTo>
                  <a:lnTo>
                    <a:pt x="1138434" y="460027"/>
                  </a:lnTo>
                  <a:cubicBezTo>
                    <a:pt x="1060923" y="582433"/>
                    <a:pt x="1001733" y="688077"/>
                    <a:pt x="1000663" y="697831"/>
                  </a:cubicBezTo>
                  <a:cubicBezTo>
                    <a:pt x="999388" y="709455"/>
                    <a:pt x="1082188" y="599415"/>
                    <a:pt x="1179069" y="480344"/>
                  </a:cubicBezTo>
                  <a:lnTo>
                    <a:pt x="1525988" y="653804"/>
                  </a:lnTo>
                  <a:cubicBezTo>
                    <a:pt x="1429005" y="720796"/>
                    <a:pt x="1231796" y="759802"/>
                    <a:pt x="1066081" y="757481"/>
                  </a:cubicBezTo>
                  <a:cubicBezTo>
                    <a:pt x="1060277" y="757472"/>
                    <a:pt x="1054517" y="757464"/>
                    <a:pt x="1048806" y="757536"/>
                  </a:cubicBezTo>
                  <a:lnTo>
                    <a:pt x="991604" y="753978"/>
                  </a:lnTo>
                  <a:cubicBezTo>
                    <a:pt x="999538" y="745311"/>
                    <a:pt x="991531" y="723608"/>
                    <a:pt x="961071" y="685800"/>
                  </a:cubicBezTo>
                  <a:cubicBezTo>
                    <a:pt x="928888" y="645852"/>
                    <a:pt x="851708" y="552440"/>
                    <a:pt x="759520" y="447154"/>
                  </a:cubicBezTo>
                  <a:close/>
                  <a:moveTo>
                    <a:pt x="1467846" y="60158"/>
                  </a:moveTo>
                  <a:cubicBezTo>
                    <a:pt x="1576063" y="54142"/>
                    <a:pt x="1733110" y="545432"/>
                    <a:pt x="1649968" y="661737"/>
                  </a:cubicBezTo>
                  <a:lnTo>
                    <a:pt x="1610004" y="695812"/>
                  </a:lnTo>
                  <a:lnTo>
                    <a:pt x="1525988" y="653804"/>
                  </a:lnTo>
                  <a:cubicBezTo>
                    <a:pt x="1545278" y="641927"/>
                    <a:pt x="1560333" y="628221"/>
                    <a:pt x="1570785" y="613610"/>
                  </a:cubicBezTo>
                  <a:cubicBezTo>
                    <a:pt x="1636771" y="521368"/>
                    <a:pt x="1548349" y="184484"/>
                    <a:pt x="1452009" y="204537"/>
                  </a:cubicBezTo>
                  <a:cubicBezTo>
                    <a:pt x="1402208" y="214903"/>
                    <a:pt x="1282582" y="352798"/>
                    <a:pt x="1179069" y="480344"/>
                  </a:cubicBezTo>
                  <a:lnTo>
                    <a:pt x="1138434" y="460027"/>
                  </a:lnTo>
                  <a:cubicBezTo>
                    <a:pt x="1251420" y="280021"/>
                    <a:pt x="1403497" y="63736"/>
                    <a:pt x="1467846" y="60158"/>
                  </a:cubicBezTo>
                  <a:close/>
                  <a:moveTo>
                    <a:pt x="280093" y="0"/>
                  </a:moveTo>
                  <a:cubicBezTo>
                    <a:pt x="353739" y="0"/>
                    <a:pt x="583816" y="245467"/>
                    <a:pt x="759520" y="447154"/>
                  </a:cubicBezTo>
                  <a:lnTo>
                    <a:pt x="647344" y="503242"/>
                  </a:lnTo>
                  <a:cubicBezTo>
                    <a:pt x="547288" y="396690"/>
                    <a:pt x="442550" y="286851"/>
                    <a:pt x="398868" y="276726"/>
                  </a:cubicBezTo>
                  <a:cubicBezTo>
                    <a:pt x="321005" y="258679"/>
                    <a:pt x="265576" y="509337"/>
                    <a:pt x="375113" y="589547"/>
                  </a:cubicBezTo>
                  <a:lnTo>
                    <a:pt x="421535" y="616146"/>
                  </a:lnTo>
                  <a:lnTo>
                    <a:pt x="286496" y="683666"/>
                  </a:lnTo>
                  <a:cubicBezTo>
                    <a:pt x="173144" y="553834"/>
                    <a:pt x="168482" y="0"/>
                    <a:pt x="28009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5" name="Freeform 46"/>
            <p:cNvSpPr>
              <a:spLocks/>
            </p:cNvSpPr>
            <p:nvPr/>
          </p:nvSpPr>
          <p:spPr bwMode="auto">
            <a:xfrm>
              <a:off x="473112" y="7748844"/>
              <a:ext cx="257175" cy="381000"/>
            </a:xfrm>
            <a:custGeom>
              <a:avLst/>
              <a:gdLst>
                <a:gd name="T0" fmla="*/ 127 w 323"/>
                <a:gd name="T1" fmla="*/ 223 h 479"/>
                <a:gd name="T2" fmla="*/ 161 w 323"/>
                <a:gd name="T3" fmla="*/ 0 h 479"/>
                <a:gd name="T4" fmla="*/ 178 w 323"/>
                <a:gd name="T5" fmla="*/ 223 h 479"/>
                <a:gd name="T6" fmla="*/ 289 w 323"/>
                <a:gd name="T7" fmla="*/ 168 h 479"/>
                <a:gd name="T8" fmla="*/ 216 w 323"/>
                <a:gd name="T9" fmla="*/ 274 h 479"/>
                <a:gd name="T10" fmla="*/ 323 w 323"/>
                <a:gd name="T11" fmla="*/ 352 h 479"/>
                <a:gd name="T12" fmla="*/ 195 w 323"/>
                <a:gd name="T13" fmla="*/ 318 h 479"/>
                <a:gd name="T14" fmla="*/ 167 w 323"/>
                <a:gd name="T15" fmla="*/ 479 h 479"/>
                <a:gd name="T16" fmla="*/ 123 w 323"/>
                <a:gd name="T17" fmla="*/ 318 h 479"/>
                <a:gd name="T18" fmla="*/ 0 w 323"/>
                <a:gd name="T19" fmla="*/ 373 h 479"/>
                <a:gd name="T20" fmla="*/ 100 w 323"/>
                <a:gd name="T21" fmla="*/ 280 h 479"/>
                <a:gd name="T22" fmla="*/ 0 w 323"/>
                <a:gd name="T23" fmla="*/ 168 h 479"/>
                <a:gd name="T24" fmla="*/ 127 w 323"/>
                <a:gd name="T25" fmla="*/ 223 h 479"/>
                <a:gd name="T26" fmla="*/ 127 w 323"/>
                <a:gd name="T27" fmla="*/ 22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479">
                  <a:moveTo>
                    <a:pt x="127" y="223"/>
                  </a:moveTo>
                  <a:lnTo>
                    <a:pt x="161" y="0"/>
                  </a:lnTo>
                  <a:lnTo>
                    <a:pt x="178" y="223"/>
                  </a:lnTo>
                  <a:lnTo>
                    <a:pt x="289" y="168"/>
                  </a:lnTo>
                  <a:lnTo>
                    <a:pt x="216" y="274"/>
                  </a:lnTo>
                  <a:lnTo>
                    <a:pt x="323" y="352"/>
                  </a:lnTo>
                  <a:lnTo>
                    <a:pt x="195" y="318"/>
                  </a:lnTo>
                  <a:lnTo>
                    <a:pt x="167" y="479"/>
                  </a:lnTo>
                  <a:lnTo>
                    <a:pt x="123" y="318"/>
                  </a:lnTo>
                  <a:lnTo>
                    <a:pt x="0" y="373"/>
                  </a:lnTo>
                  <a:lnTo>
                    <a:pt x="100" y="280"/>
                  </a:lnTo>
                  <a:lnTo>
                    <a:pt x="0" y="168"/>
                  </a:lnTo>
                  <a:lnTo>
                    <a:pt x="127" y="223"/>
                  </a:lnTo>
                  <a:lnTo>
                    <a:pt x="127" y="223"/>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176" name="Овал 1"/>
            <p:cNvSpPr/>
            <p:nvPr/>
          </p:nvSpPr>
          <p:spPr>
            <a:xfrm>
              <a:off x="293092" y="8129844"/>
              <a:ext cx="360040" cy="432555"/>
            </a:xfrm>
            <a:custGeom>
              <a:avLst/>
              <a:gdLst/>
              <a:ahLst/>
              <a:cxnLst/>
              <a:rect l="l" t="t" r="r" b="b"/>
              <a:pathLst>
                <a:path w="1512168" h="1816732">
                  <a:moveTo>
                    <a:pt x="752410" y="0"/>
                  </a:moveTo>
                  <a:cubicBezTo>
                    <a:pt x="796744" y="0"/>
                    <a:pt x="832684" y="35940"/>
                    <a:pt x="832684" y="80274"/>
                  </a:cubicBezTo>
                  <a:lnTo>
                    <a:pt x="831007" y="88579"/>
                  </a:lnTo>
                  <a:cubicBezTo>
                    <a:pt x="859727" y="104196"/>
                    <a:pt x="892746" y="128540"/>
                    <a:pt x="936104" y="160548"/>
                  </a:cubicBezTo>
                  <a:lnTo>
                    <a:pt x="936104" y="328506"/>
                  </a:lnTo>
                  <a:cubicBezTo>
                    <a:pt x="1267038" y="407219"/>
                    <a:pt x="1512168" y="705306"/>
                    <a:pt x="1512168" y="1060648"/>
                  </a:cubicBezTo>
                  <a:cubicBezTo>
                    <a:pt x="1512168" y="1478222"/>
                    <a:pt x="1173658" y="1816732"/>
                    <a:pt x="756084" y="1816732"/>
                  </a:cubicBezTo>
                  <a:cubicBezTo>
                    <a:pt x="338510" y="1816732"/>
                    <a:pt x="0" y="1478222"/>
                    <a:pt x="0" y="1060648"/>
                  </a:cubicBezTo>
                  <a:cubicBezTo>
                    <a:pt x="0" y="705306"/>
                    <a:pt x="245130" y="407219"/>
                    <a:pt x="576064" y="328506"/>
                  </a:cubicBezTo>
                  <a:lnTo>
                    <a:pt x="576064" y="160548"/>
                  </a:lnTo>
                  <a:cubicBezTo>
                    <a:pt x="615757" y="131391"/>
                    <a:pt x="647524" y="109242"/>
                    <a:pt x="674945" y="94186"/>
                  </a:cubicBezTo>
                  <a:cubicBezTo>
                    <a:pt x="672565" y="89858"/>
                    <a:pt x="672136" y="85116"/>
                    <a:pt x="672136" y="80274"/>
                  </a:cubicBezTo>
                  <a:cubicBezTo>
                    <a:pt x="672136" y="35940"/>
                    <a:pt x="708076" y="0"/>
                    <a:pt x="75241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7" name="Freeform 15"/>
            <p:cNvSpPr>
              <a:spLocks/>
            </p:cNvSpPr>
            <p:nvPr/>
          </p:nvSpPr>
          <p:spPr bwMode="auto">
            <a:xfrm>
              <a:off x="-175244" y="8229024"/>
              <a:ext cx="517525" cy="666750"/>
            </a:xfrm>
            <a:custGeom>
              <a:avLst/>
              <a:gdLst>
                <a:gd name="T0" fmla="*/ 239 w 652"/>
                <a:gd name="T1" fmla="*/ 445 h 840"/>
                <a:gd name="T2" fmla="*/ 61 w 652"/>
                <a:gd name="T3" fmla="*/ 831 h 840"/>
                <a:gd name="T4" fmla="*/ 99 w 652"/>
                <a:gd name="T5" fmla="*/ 840 h 840"/>
                <a:gd name="T6" fmla="*/ 256 w 652"/>
                <a:gd name="T7" fmla="*/ 491 h 840"/>
                <a:gd name="T8" fmla="*/ 289 w 652"/>
                <a:gd name="T9" fmla="*/ 658 h 840"/>
                <a:gd name="T10" fmla="*/ 312 w 652"/>
                <a:gd name="T11" fmla="*/ 641 h 840"/>
                <a:gd name="T12" fmla="*/ 277 w 652"/>
                <a:gd name="T13" fmla="*/ 457 h 840"/>
                <a:gd name="T14" fmla="*/ 540 w 652"/>
                <a:gd name="T15" fmla="*/ 624 h 840"/>
                <a:gd name="T16" fmla="*/ 528 w 652"/>
                <a:gd name="T17" fmla="*/ 647 h 840"/>
                <a:gd name="T18" fmla="*/ 534 w 652"/>
                <a:gd name="T19" fmla="*/ 669 h 840"/>
                <a:gd name="T20" fmla="*/ 545 w 652"/>
                <a:gd name="T21" fmla="*/ 685 h 840"/>
                <a:gd name="T22" fmla="*/ 562 w 652"/>
                <a:gd name="T23" fmla="*/ 707 h 840"/>
                <a:gd name="T24" fmla="*/ 583 w 652"/>
                <a:gd name="T25" fmla="*/ 713 h 840"/>
                <a:gd name="T26" fmla="*/ 612 w 652"/>
                <a:gd name="T27" fmla="*/ 707 h 840"/>
                <a:gd name="T28" fmla="*/ 629 w 652"/>
                <a:gd name="T29" fmla="*/ 696 h 840"/>
                <a:gd name="T30" fmla="*/ 646 w 652"/>
                <a:gd name="T31" fmla="*/ 679 h 840"/>
                <a:gd name="T32" fmla="*/ 652 w 652"/>
                <a:gd name="T33" fmla="*/ 658 h 840"/>
                <a:gd name="T34" fmla="*/ 652 w 652"/>
                <a:gd name="T35" fmla="*/ 635 h 840"/>
                <a:gd name="T36" fmla="*/ 635 w 652"/>
                <a:gd name="T37" fmla="*/ 612 h 840"/>
                <a:gd name="T38" fmla="*/ 618 w 652"/>
                <a:gd name="T39" fmla="*/ 595 h 840"/>
                <a:gd name="T40" fmla="*/ 595 w 652"/>
                <a:gd name="T41" fmla="*/ 591 h 840"/>
                <a:gd name="T42" fmla="*/ 580 w 652"/>
                <a:gd name="T43" fmla="*/ 595 h 840"/>
                <a:gd name="T44" fmla="*/ 568 w 652"/>
                <a:gd name="T45" fmla="*/ 595 h 840"/>
                <a:gd name="T46" fmla="*/ 562 w 652"/>
                <a:gd name="T47" fmla="*/ 595 h 840"/>
                <a:gd name="T48" fmla="*/ 294 w 652"/>
                <a:gd name="T49" fmla="*/ 428 h 840"/>
                <a:gd name="T50" fmla="*/ 479 w 652"/>
                <a:gd name="T51" fmla="*/ 361 h 840"/>
                <a:gd name="T52" fmla="*/ 490 w 652"/>
                <a:gd name="T53" fmla="*/ 335 h 840"/>
                <a:gd name="T54" fmla="*/ 323 w 652"/>
                <a:gd name="T55" fmla="*/ 367 h 840"/>
                <a:gd name="T56" fmla="*/ 473 w 652"/>
                <a:gd name="T57" fmla="*/ 12 h 840"/>
                <a:gd name="T58" fmla="*/ 445 w 652"/>
                <a:gd name="T59" fmla="*/ 0 h 840"/>
                <a:gd name="T60" fmla="*/ 266 w 652"/>
                <a:gd name="T61" fmla="*/ 384 h 840"/>
                <a:gd name="T62" fmla="*/ 239 w 652"/>
                <a:gd name="T63" fmla="*/ 234 h 840"/>
                <a:gd name="T64" fmla="*/ 211 w 652"/>
                <a:gd name="T65" fmla="*/ 251 h 840"/>
                <a:gd name="T66" fmla="*/ 239 w 652"/>
                <a:gd name="T67" fmla="*/ 396 h 840"/>
                <a:gd name="T68" fmla="*/ 26 w 652"/>
                <a:gd name="T69" fmla="*/ 251 h 840"/>
                <a:gd name="T70" fmla="*/ 0 w 652"/>
                <a:gd name="T71" fmla="*/ 278 h 840"/>
                <a:gd name="T72" fmla="*/ 222 w 652"/>
                <a:gd name="T73" fmla="*/ 418 h 840"/>
                <a:gd name="T74" fmla="*/ 127 w 652"/>
                <a:gd name="T75" fmla="*/ 445 h 840"/>
                <a:gd name="T76" fmla="*/ 104 w 652"/>
                <a:gd name="T77" fmla="*/ 434 h 840"/>
                <a:gd name="T78" fmla="*/ 83 w 652"/>
                <a:gd name="T79" fmla="*/ 439 h 840"/>
                <a:gd name="T80" fmla="*/ 66 w 652"/>
                <a:gd name="T81" fmla="*/ 445 h 840"/>
                <a:gd name="T82" fmla="*/ 55 w 652"/>
                <a:gd name="T83" fmla="*/ 457 h 840"/>
                <a:gd name="T84" fmla="*/ 49 w 652"/>
                <a:gd name="T85" fmla="*/ 474 h 840"/>
                <a:gd name="T86" fmla="*/ 55 w 652"/>
                <a:gd name="T87" fmla="*/ 496 h 840"/>
                <a:gd name="T88" fmla="*/ 61 w 652"/>
                <a:gd name="T89" fmla="*/ 508 h 840"/>
                <a:gd name="T90" fmla="*/ 72 w 652"/>
                <a:gd name="T91" fmla="*/ 517 h 840"/>
                <a:gd name="T92" fmla="*/ 95 w 652"/>
                <a:gd name="T93" fmla="*/ 523 h 840"/>
                <a:gd name="T94" fmla="*/ 110 w 652"/>
                <a:gd name="T95" fmla="*/ 523 h 840"/>
                <a:gd name="T96" fmla="*/ 127 w 652"/>
                <a:gd name="T97" fmla="*/ 508 h 840"/>
                <a:gd name="T98" fmla="*/ 144 w 652"/>
                <a:gd name="T99" fmla="*/ 485 h 840"/>
                <a:gd name="T100" fmla="*/ 239 w 652"/>
                <a:gd name="T101" fmla="*/ 445 h 840"/>
                <a:gd name="T102" fmla="*/ 239 w 652"/>
                <a:gd name="T103" fmla="*/ 445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52" h="840">
                  <a:moveTo>
                    <a:pt x="239" y="445"/>
                  </a:moveTo>
                  <a:lnTo>
                    <a:pt x="61" y="831"/>
                  </a:lnTo>
                  <a:lnTo>
                    <a:pt x="99" y="840"/>
                  </a:lnTo>
                  <a:lnTo>
                    <a:pt x="256" y="491"/>
                  </a:lnTo>
                  <a:lnTo>
                    <a:pt x="289" y="658"/>
                  </a:lnTo>
                  <a:lnTo>
                    <a:pt x="312" y="641"/>
                  </a:lnTo>
                  <a:lnTo>
                    <a:pt x="277" y="457"/>
                  </a:lnTo>
                  <a:lnTo>
                    <a:pt x="540" y="624"/>
                  </a:lnTo>
                  <a:lnTo>
                    <a:pt x="528" y="647"/>
                  </a:lnTo>
                  <a:lnTo>
                    <a:pt x="534" y="669"/>
                  </a:lnTo>
                  <a:lnTo>
                    <a:pt x="545" y="685"/>
                  </a:lnTo>
                  <a:lnTo>
                    <a:pt x="562" y="707"/>
                  </a:lnTo>
                  <a:lnTo>
                    <a:pt x="583" y="713"/>
                  </a:lnTo>
                  <a:lnTo>
                    <a:pt x="612" y="707"/>
                  </a:lnTo>
                  <a:lnTo>
                    <a:pt x="629" y="696"/>
                  </a:lnTo>
                  <a:lnTo>
                    <a:pt x="646" y="679"/>
                  </a:lnTo>
                  <a:lnTo>
                    <a:pt x="652" y="658"/>
                  </a:lnTo>
                  <a:lnTo>
                    <a:pt x="652" y="635"/>
                  </a:lnTo>
                  <a:lnTo>
                    <a:pt x="635" y="612"/>
                  </a:lnTo>
                  <a:lnTo>
                    <a:pt x="618" y="595"/>
                  </a:lnTo>
                  <a:lnTo>
                    <a:pt x="595" y="591"/>
                  </a:lnTo>
                  <a:lnTo>
                    <a:pt x="580" y="595"/>
                  </a:lnTo>
                  <a:lnTo>
                    <a:pt x="568" y="595"/>
                  </a:lnTo>
                  <a:lnTo>
                    <a:pt x="562" y="595"/>
                  </a:lnTo>
                  <a:lnTo>
                    <a:pt x="294" y="428"/>
                  </a:lnTo>
                  <a:lnTo>
                    <a:pt x="479" y="361"/>
                  </a:lnTo>
                  <a:lnTo>
                    <a:pt x="490" y="335"/>
                  </a:lnTo>
                  <a:lnTo>
                    <a:pt x="323" y="367"/>
                  </a:lnTo>
                  <a:lnTo>
                    <a:pt x="473" y="12"/>
                  </a:lnTo>
                  <a:lnTo>
                    <a:pt x="445" y="0"/>
                  </a:lnTo>
                  <a:lnTo>
                    <a:pt x="266" y="384"/>
                  </a:lnTo>
                  <a:lnTo>
                    <a:pt x="239" y="234"/>
                  </a:lnTo>
                  <a:lnTo>
                    <a:pt x="211" y="251"/>
                  </a:lnTo>
                  <a:lnTo>
                    <a:pt x="239" y="396"/>
                  </a:lnTo>
                  <a:lnTo>
                    <a:pt x="26" y="251"/>
                  </a:lnTo>
                  <a:lnTo>
                    <a:pt x="0" y="278"/>
                  </a:lnTo>
                  <a:lnTo>
                    <a:pt x="222" y="418"/>
                  </a:lnTo>
                  <a:lnTo>
                    <a:pt x="127" y="445"/>
                  </a:lnTo>
                  <a:lnTo>
                    <a:pt x="104" y="434"/>
                  </a:lnTo>
                  <a:lnTo>
                    <a:pt x="83" y="439"/>
                  </a:lnTo>
                  <a:lnTo>
                    <a:pt x="66" y="445"/>
                  </a:lnTo>
                  <a:lnTo>
                    <a:pt x="55" y="457"/>
                  </a:lnTo>
                  <a:lnTo>
                    <a:pt x="49" y="474"/>
                  </a:lnTo>
                  <a:lnTo>
                    <a:pt x="55" y="496"/>
                  </a:lnTo>
                  <a:lnTo>
                    <a:pt x="61" y="508"/>
                  </a:lnTo>
                  <a:lnTo>
                    <a:pt x="72" y="517"/>
                  </a:lnTo>
                  <a:lnTo>
                    <a:pt x="95" y="523"/>
                  </a:lnTo>
                  <a:lnTo>
                    <a:pt x="110" y="523"/>
                  </a:lnTo>
                  <a:lnTo>
                    <a:pt x="127" y="508"/>
                  </a:lnTo>
                  <a:lnTo>
                    <a:pt x="144" y="485"/>
                  </a:lnTo>
                  <a:lnTo>
                    <a:pt x="239" y="445"/>
                  </a:lnTo>
                  <a:lnTo>
                    <a:pt x="239" y="445"/>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178" name="Freeform 8"/>
            <p:cNvSpPr>
              <a:spLocks/>
            </p:cNvSpPr>
            <p:nvPr/>
          </p:nvSpPr>
          <p:spPr bwMode="auto">
            <a:xfrm>
              <a:off x="760159" y="7731154"/>
              <a:ext cx="415022" cy="370396"/>
            </a:xfrm>
            <a:custGeom>
              <a:avLst/>
              <a:gdLst>
                <a:gd name="T0" fmla="*/ 690 w 931"/>
                <a:gd name="T1" fmla="*/ 180 h 831"/>
                <a:gd name="T2" fmla="*/ 574 w 931"/>
                <a:gd name="T3" fmla="*/ 295 h 831"/>
                <a:gd name="T4" fmla="*/ 604 w 931"/>
                <a:gd name="T5" fmla="*/ 270 h 831"/>
                <a:gd name="T6" fmla="*/ 638 w 931"/>
                <a:gd name="T7" fmla="*/ 279 h 831"/>
                <a:gd name="T8" fmla="*/ 635 w 931"/>
                <a:gd name="T9" fmla="*/ 338 h 831"/>
                <a:gd name="T10" fmla="*/ 596 w 931"/>
                <a:gd name="T11" fmla="*/ 371 h 831"/>
                <a:gd name="T12" fmla="*/ 793 w 931"/>
                <a:gd name="T13" fmla="*/ 354 h 831"/>
                <a:gd name="T14" fmla="*/ 931 w 931"/>
                <a:gd name="T15" fmla="*/ 377 h 831"/>
                <a:gd name="T16" fmla="*/ 797 w 931"/>
                <a:gd name="T17" fmla="*/ 422 h 831"/>
                <a:gd name="T18" fmla="*/ 620 w 931"/>
                <a:gd name="T19" fmla="*/ 437 h 831"/>
                <a:gd name="T20" fmla="*/ 650 w 931"/>
                <a:gd name="T21" fmla="*/ 454 h 831"/>
                <a:gd name="T22" fmla="*/ 673 w 931"/>
                <a:gd name="T23" fmla="*/ 481 h 831"/>
                <a:gd name="T24" fmla="*/ 643 w 931"/>
                <a:gd name="T25" fmla="*/ 527 h 831"/>
                <a:gd name="T26" fmla="*/ 607 w 931"/>
                <a:gd name="T27" fmla="*/ 518 h 831"/>
                <a:gd name="T28" fmla="*/ 595 w 931"/>
                <a:gd name="T29" fmla="*/ 491 h 831"/>
                <a:gd name="T30" fmla="*/ 658 w 931"/>
                <a:gd name="T31" fmla="*/ 625 h 831"/>
                <a:gd name="T32" fmla="*/ 746 w 931"/>
                <a:gd name="T33" fmla="*/ 747 h 831"/>
                <a:gd name="T34" fmla="*/ 592 w 931"/>
                <a:gd name="T35" fmla="*/ 765 h 831"/>
                <a:gd name="T36" fmla="*/ 565 w 931"/>
                <a:gd name="T37" fmla="*/ 615 h 831"/>
                <a:gd name="T38" fmla="*/ 515 w 931"/>
                <a:gd name="T39" fmla="*/ 569 h 831"/>
                <a:gd name="T40" fmla="*/ 507 w 931"/>
                <a:gd name="T41" fmla="*/ 626 h 831"/>
                <a:gd name="T42" fmla="*/ 470 w 931"/>
                <a:gd name="T43" fmla="*/ 630 h 831"/>
                <a:gd name="T44" fmla="*/ 446 w 931"/>
                <a:gd name="T45" fmla="*/ 590 h 831"/>
                <a:gd name="T46" fmla="*/ 443 w 931"/>
                <a:gd name="T47" fmla="*/ 692 h 831"/>
                <a:gd name="T48" fmla="*/ 375 w 931"/>
                <a:gd name="T49" fmla="*/ 831 h 831"/>
                <a:gd name="T50" fmla="*/ 266 w 931"/>
                <a:gd name="T51" fmla="*/ 749 h 831"/>
                <a:gd name="T52" fmla="*/ 238 w 931"/>
                <a:gd name="T53" fmla="*/ 666 h 831"/>
                <a:gd name="T54" fmla="*/ 360 w 931"/>
                <a:gd name="T55" fmla="*/ 534 h 831"/>
                <a:gd name="T56" fmla="*/ 334 w 931"/>
                <a:gd name="T57" fmla="*/ 553 h 831"/>
                <a:gd name="T58" fmla="*/ 300 w 931"/>
                <a:gd name="T59" fmla="*/ 544 h 831"/>
                <a:gd name="T60" fmla="*/ 303 w 931"/>
                <a:gd name="T61" fmla="*/ 484 h 831"/>
                <a:gd name="T62" fmla="*/ 345 w 931"/>
                <a:gd name="T63" fmla="*/ 462 h 831"/>
                <a:gd name="T64" fmla="*/ 138 w 931"/>
                <a:gd name="T65" fmla="*/ 481 h 831"/>
                <a:gd name="T66" fmla="*/ 29 w 931"/>
                <a:gd name="T67" fmla="*/ 491 h 831"/>
                <a:gd name="T68" fmla="*/ 87 w 931"/>
                <a:gd name="T69" fmla="*/ 356 h 831"/>
                <a:gd name="T70" fmla="*/ 235 w 931"/>
                <a:gd name="T71" fmla="*/ 405 h 831"/>
                <a:gd name="T72" fmla="*/ 300 w 931"/>
                <a:gd name="T73" fmla="*/ 383 h 831"/>
                <a:gd name="T74" fmla="*/ 277 w 931"/>
                <a:gd name="T75" fmla="*/ 368 h 831"/>
                <a:gd name="T76" fmla="*/ 293 w 931"/>
                <a:gd name="T77" fmla="*/ 311 h 831"/>
                <a:gd name="T78" fmla="*/ 330 w 931"/>
                <a:gd name="T79" fmla="*/ 314 h 831"/>
                <a:gd name="T80" fmla="*/ 347 w 931"/>
                <a:gd name="T81" fmla="*/ 334 h 831"/>
                <a:gd name="T82" fmla="*/ 201 w 931"/>
                <a:gd name="T83" fmla="*/ 223 h 831"/>
                <a:gd name="T84" fmla="*/ 214 w 931"/>
                <a:gd name="T85" fmla="*/ 130 h 831"/>
                <a:gd name="T86" fmla="*/ 299 w 931"/>
                <a:gd name="T87" fmla="*/ 22 h 831"/>
                <a:gd name="T88" fmla="*/ 392 w 931"/>
                <a:gd name="T89" fmla="*/ 152 h 831"/>
                <a:gd name="T90" fmla="*/ 424 w 931"/>
                <a:gd name="T91" fmla="*/ 270 h 831"/>
                <a:gd name="T92" fmla="*/ 418 w 931"/>
                <a:gd name="T93" fmla="*/ 221 h 831"/>
                <a:gd name="T94" fmla="*/ 459 w 931"/>
                <a:gd name="T95" fmla="*/ 204 h 831"/>
                <a:gd name="T96" fmla="*/ 489 w 931"/>
                <a:gd name="T97" fmla="*/ 227 h 831"/>
                <a:gd name="T98" fmla="*/ 529 w 931"/>
                <a:gd name="T99" fmla="*/ 204 h 831"/>
                <a:gd name="T100" fmla="*/ 532 w 931"/>
                <a:gd name="T101" fmla="*/ 53 h 831"/>
                <a:gd name="T102" fmla="*/ 683 w 931"/>
                <a:gd name="T103" fmla="*/ 44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1" h="831">
                  <a:moveTo>
                    <a:pt x="734" y="88"/>
                  </a:moveTo>
                  <a:lnTo>
                    <a:pt x="711" y="135"/>
                  </a:lnTo>
                  <a:lnTo>
                    <a:pt x="636" y="142"/>
                  </a:lnTo>
                  <a:lnTo>
                    <a:pt x="615" y="183"/>
                  </a:lnTo>
                  <a:lnTo>
                    <a:pt x="690" y="180"/>
                  </a:lnTo>
                  <a:lnTo>
                    <a:pt x="667" y="227"/>
                  </a:lnTo>
                  <a:lnTo>
                    <a:pt x="591" y="234"/>
                  </a:lnTo>
                  <a:lnTo>
                    <a:pt x="558" y="304"/>
                  </a:lnTo>
                  <a:lnTo>
                    <a:pt x="573" y="303"/>
                  </a:lnTo>
                  <a:lnTo>
                    <a:pt x="574" y="295"/>
                  </a:lnTo>
                  <a:lnTo>
                    <a:pt x="577" y="288"/>
                  </a:lnTo>
                  <a:lnTo>
                    <a:pt x="583" y="281"/>
                  </a:lnTo>
                  <a:lnTo>
                    <a:pt x="589" y="276"/>
                  </a:lnTo>
                  <a:lnTo>
                    <a:pt x="596" y="272"/>
                  </a:lnTo>
                  <a:lnTo>
                    <a:pt x="604" y="270"/>
                  </a:lnTo>
                  <a:lnTo>
                    <a:pt x="611" y="269"/>
                  </a:lnTo>
                  <a:lnTo>
                    <a:pt x="619" y="270"/>
                  </a:lnTo>
                  <a:lnTo>
                    <a:pt x="626" y="271"/>
                  </a:lnTo>
                  <a:lnTo>
                    <a:pt x="633" y="274"/>
                  </a:lnTo>
                  <a:lnTo>
                    <a:pt x="638" y="279"/>
                  </a:lnTo>
                  <a:lnTo>
                    <a:pt x="644" y="285"/>
                  </a:lnTo>
                  <a:lnTo>
                    <a:pt x="651" y="299"/>
                  </a:lnTo>
                  <a:lnTo>
                    <a:pt x="651" y="314"/>
                  </a:lnTo>
                  <a:lnTo>
                    <a:pt x="645" y="327"/>
                  </a:lnTo>
                  <a:lnTo>
                    <a:pt x="635" y="338"/>
                  </a:lnTo>
                  <a:lnTo>
                    <a:pt x="629" y="341"/>
                  </a:lnTo>
                  <a:lnTo>
                    <a:pt x="622" y="344"/>
                  </a:lnTo>
                  <a:lnTo>
                    <a:pt x="615" y="345"/>
                  </a:lnTo>
                  <a:lnTo>
                    <a:pt x="609" y="345"/>
                  </a:lnTo>
                  <a:lnTo>
                    <a:pt x="596" y="371"/>
                  </a:lnTo>
                  <a:lnTo>
                    <a:pt x="689" y="363"/>
                  </a:lnTo>
                  <a:lnTo>
                    <a:pt x="721" y="300"/>
                  </a:lnTo>
                  <a:lnTo>
                    <a:pt x="781" y="294"/>
                  </a:lnTo>
                  <a:lnTo>
                    <a:pt x="748" y="359"/>
                  </a:lnTo>
                  <a:lnTo>
                    <a:pt x="793" y="354"/>
                  </a:lnTo>
                  <a:lnTo>
                    <a:pt x="826" y="291"/>
                  </a:lnTo>
                  <a:lnTo>
                    <a:pt x="886" y="285"/>
                  </a:lnTo>
                  <a:lnTo>
                    <a:pt x="853" y="348"/>
                  </a:lnTo>
                  <a:lnTo>
                    <a:pt x="902" y="345"/>
                  </a:lnTo>
                  <a:lnTo>
                    <a:pt x="931" y="377"/>
                  </a:lnTo>
                  <a:lnTo>
                    <a:pt x="908" y="412"/>
                  </a:lnTo>
                  <a:lnTo>
                    <a:pt x="854" y="416"/>
                  </a:lnTo>
                  <a:lnTo>
                    <a:pt x="894" y="476"/>
                  </a:lnTo>
                  <a:lnTo>
                    <a:pt x="840" y="482"/>
                  </a:lnTo>
                  <a:lnTo>
                    <a:pt x="797" y="422"/>
                  </a:lnTo>
                  <a:lnTo>
                    <a:pt x="749" y="425"/>
                  </a:lnTo>
                  <a:lnTo>
                    <a:pt x="791" y="486"/>
                  </a:lnTo>
                  <a:lnTo>
                    <a:pt x="736" y="491"/>
                  </a:lnTo>
                  <a:lnTo>
                    <a:pt x="693" y="431"/>
                  </a:lnTo>
                  <a:lnTo>
                    <a:pt x="620" y="437"/>
                  </a:lnTo>
                  <a:lnTo>
                    <a:pt x="629" y="452"/>
                  </a:lnTo>
                  <a:lnTo>
                    <a:pt x="635" y="452"/>
                  </a:lnTo>
                  <a:lnTo>
                    <a:pt x="641" y="452"/>
                  </a:lnTo>
                  <a:lnTo>
                    <a:pt x="645" y="453"/>
                  </a:lnTo>
                  <a:lnTo>
                    <a:pt x="650" y="454"/>
                  </a:lnTo>
                  <a:lnTo>
                    <a:pt x="655" y="456"/>
                  </a:lnTo>
                  <a:lnTo>
                    <a:pt x="659" y="459"/>
                  </a:lnTo>
                  <a:lnTo>
                    <a:pt x="664" y="462"/>
                  </a:lnTo>
                  <a:lnTo>
                    <a:pt x="667" y="467"/>
                  </a:lnTo>
                  <a:lnTo>
                    <a:pt x="673" y="481"/>
                  </a:lnTo>
                  <a:lnTo>
                    <a:pt x="673" y="496"/>
                  </a:lnTo>
                  <a:lnTo>
                    <a:pt x="668" y="509"/>
                  </a:lnTo>
                  <a:lnTo>
                    <a:pt x="657" y="521"/>
                  </a:lnTo>
                  <a:lnTo>
                    <a:pt x="650" y="524"/>
                  </a:lnTo>
                  <a:lnTo>
                    <a:pt x="643" y="527"/>
                  </a:lnTo>
                  <a:lnTo>
                    <a:pt x="635" y="528"/>
                  </a:lnTo>
                  <a:lnTo>
                    <a:pt x="628" y="527"/>
                  </a:lnTo>
                  <a:lnTo>
                    <a:pt x="620" y="526"/>
                  </a:lnTo>
                  <a:lnTo>
                    <a:pt x="613" y="522"/>
                  </a:lnTo>
                  <a:lnTo>
                    <a:pt x="607" y="518"/>
                  </a:lnTo>
                  <a:lnTo>
                    <a:pt x="602" y="512"/>
                  </a:lnTo>
                  <a:lnTo>
                    <a:pt x="599" y="506"/>
                  </a:lnTo>
                  <a:lnTo>
                    <a:pt x="597" y="501"/>
                  </a:lnTo>
                  <a:lnTo>
                    <a:pt x="596" y="496"/>
                  </a:lnTo>
                  <a:lnTo>
                    <a:pt x="595" y="491"/>
                  </a:lnTo>
                  <a:lnTo>
                    <a:pt x="565" y="497"/>
                  </a:lnTo>
                  <a:lnTo>
                    <a:pt x="624" y="579"/>
                  </a:lnTo>
                  <a:lnTo>
                    <a:pt x="697" y="573"/>
                  </a:lnTo>
                  <a:lnTo>
                    <a:pt x="732" y="621"/>
                  </a:lnTo>
                  <a:lnTo>
                    <a:pt x="658" y="625"/>
                  </a:lnTo>
                  <a:lnTo>
                    <a:pt x="683" y="660"/>
                  </a:lnTo>
                  <a:lnTo>
                    <a:pt x="757" y="656"/>
                  </a:lnTo>
                  <a:lnTo>
                    <a:pt x="792" y="703"/>
                  </a:lnTo>
                  <a:lnTo>
                    <a:pt x="718" y="708"/>
                  </a:lnTo>
                  <a:lnTo>
                    <a:pt x="746" y="747"/>
                  </a:lnTo>
                  <a:lnTo>
                    <a:pt x="731" y="787"/>
                  </a:lnTo>
                  <a:lnTo>
                    <a:pt x="689" y="786"/>
                  </a:lnTo>
                  <a:lnTo>
                    <a:pt x="658" y="743"/>
                  </a:lnTo>
                  <a:lnTo>
                    <a:pt x="624" y="808"/>
                  </a:lnTo>
                  <a:lnTo>
                    <a:pt x="592" y="765"/>
                  </a:lnTo>
                  <a:lnTo>
                    <a:pt x="626" y="698"/>
                  </a:lnTo>
                  <a:lnTo>
                    <a:pt x="598" y="660"/>
                  </a:lnTo>
                  <a:lnTo>
                    <a:pt x="564" y="725"/>
                  </a:lnTo>
                  <a:lnTo>
                    <a:pt x="532" y="682"/>
                  </a:lnTo>
                  <a:lnTo>
                    <a:pt x="565" y="615"/>
                  </a:lnTo>
                  <a:lnTo>
                    <a:pt x="514" y="544"/>
                  </a:lnTo>
                  <a:lnTo>
                    <a:pt x="506" y="562"/>
                  </a:lnTo>
                  <a:lnTo>
                    <a:pt x="509" y="565"/>
                  </a:lnTo>
                  <a:lnTo>
                    <a:pt x="512" y="567"/>
                  </a:lnTo>
                  <a:lnTo>
                    <a:pt x="515" y="569"/>
                  </a:lnTo>
                  <a:lnTo>
                    <a:pt x="518" y="573"/>
                  </a:lnTo>
                  <a:lnTo>
                    <a:pt x="523" y="587"/>
                  </a:lnTo>
                  <a:lnTo>
                    <a:pt x="524" y="601"/>
                  </a:lnTo>
                  <a:lnTo>
                    <a:pt x="519" y="614"/>
                  </a:lnTo>
                  <a:lnTo>
                    <a:pt x="507" y="626"/>
                  </a:lnTo>
                  <a:lnTo>
                    <a:pt x="500" y="629"/>
                  </a:lnTo>
                  <a:lnTo>
                    <a:pt x="493" y="632"/>
                  </a:lnTo>
                  <a:lnTo>
                    <a:pt x="485" y="633"/>
                  </a:lnTo>
                  <a:lnTo>
                    <a:pt x="478" y="632"/>
                  </a:lnTo>
                  <a:lnTo>
                    <a:pt x="470" y="630"/>
                  </a:lnTo>
                  <a:lnTo>
                    <a:pt x="463" y="627"/>
                  </a:lnTo>
                  <a:lnTo>
                    <a:pt x="458" y="622"/>
                  </a:lnTo>
                  <a:lnTo>
                    <a:pt x="452" y="617"/>
                  </a:lnTo>
                  <a:lnTo>
                    <a:pt x="446" y="604"/>
                  </a:lnTo>
                  <a:lnTo>
                    <a:pt x="446" y="590"/>
                  </a:lnTo>
                  <a:lnTo>
                    <a:pt x="450" y="577"/>
                  </a:lnTo>
                  <a:lnTo>
                    <a:pt x="458" y="567"/>
                  </a:lnTo>
                  <a:lnTo>
                    <a:pt x="441" y="545"/>
                  </a:lnTo>
                  <a:lnTo>
                    <a:pt x="399" y="632"/>
                  </a:lnTo>
                  <a:lnTo>
                    <a:pt x="443" y="692"/>
                  </a:lnTo>
                  <a:lnTo>
                    <a:pt x="420" y="739"/>
                  </a:lnTo>
                  <a:lnTo>
                    <a:pt x="375" y="682"/>
                  </a:lnTo>
                  <a:lnTo>
                    <a:pt x="355" y="724"/>
                  </a:lnTo>
                  <a:lnTo>
                    <a:pt x="399" y="784"/>
                  </a:lnTo>
                  <a:lnTo>
                    <a:pt x="375" y="831"/>
                  </a:lnTo>
                  <a:lnTo>
                    <a:pt x="332" y="773"/>
                  </a:lnTo>
                  <a:lnTo>
                    <a:pt x="309" y="821"/>
                  </a:lnTo>
                  <a:lnTo>
                    <a:pt x="269" y="829"/>
                  </a:lnTo>
                  <a:lnTo>
                    <a:pt x="246" y="793"/>
                  </a:lnTo>
                  <a:lnTo>
                    <a:pt x="266" y="749"/>
                  </a:lnTo>
                  <a:lnTo>
                    <a:pt x="193" y="758"/>
                  </a:lnTo>
                  <a:lnTo>
                    <a:pt x="219" y="705"/>
                  </a:lnTo>
                  <a:lnTo>
                    <a:pt x="292" y="697"/>
                  </a:lnTo>
                  <a:lnTo>
                    <a:pt x="311" y="658"/>
                  </a:lnTo>
                  <a:lnTo>
                    <a:pt x="238" y="666"/>
                  </a:lnTo>
                  <a:lnTo>
                    <a:pt x="263" y="613"/>
                  </a:lnTo>
                  <a:lnTo>
                    <a:pt x="337" y="605"/>
                  </a:lnTo>
                  <a:lnTo>
                    <a:pt x="373" y="527"/>
                  </a:lnTo>
                  <a:lnTo>
                    <a:pt x="362" y="528"/>
                  </a:lnTo>
                  <a:lnTo>
                    <a:pt x="360" y="534"/>
                  </a:lnTo>
                  <a:lnTo>
                    <a:pt x="357" y="538"/>
                  </a:lnTo>
                  <a:lnTo>
                    <a:pt x="353" y="543"/>
                  </a:lnTo>
                  <a:lnTo>
                    <a:pt x="348" y="546"/>
                  </a:lnTo>
                  <a:lnTo>
                    <a:pt x="341" y="550"/>
                  </a:lnTo>
                  <a:lnTo>
                    <a:pt x="334" y="553"/>
                  </a:lnTo>
                  <a:lnTo>
                    <a:pt x="326" y="554"/>
                  </a:lnTo>
                  <a:lnTo>
                    <a:pt x="319" y="553"/>
                  </a:lnTo>
                  <a:lnTo>
                    <a:pt x="312" y="552"/>
                  </a:lnTo>
                  <a:lnTo>
                    <a:pt x="306" y="549"/>
                  </a:lnTo>
                  <a:lnTo>
                    <a:pt x="300" y="544"/>
                  </a:lnTo>
                  <a:lnTo>
                    <a:pt x="294" y="538"/>
                  </a:lnTo>
                  <a:lnTo>
                    <a:pt x="288" y="524"/>
                  </a:lnTo>
                  <a:lnTo>
                    <a:pt x="287" y="509"/>
                  </a:lnTo>
                  <a:lnTo>
                    <a:pt x="293" y="496"/>
                  </a:lnTo>
                  <a:lnTo>
                    <a:pt x="303" y="484"/>
                  </a:lnTo>
                  <a:lnTo>
                    <a:pt x="311" y="480"/>
                  </a:lnTo>
                  <a:lnTo>
                    <a:pt x="320" y="478"/>
                  </a:lnTo>
                  <a:lnTo>
                    <a:pt x="329" y="478"/>
                  </a:lnTo>
                  <a:lnTo>
                    <a:pt x="337" y="480"/>
                  </a:lnTo>
                  <a:lnTo>
                    <a:pt x="345" y="462"/>
                  </a:lnTo>
                  <a:lnTo>
                    <a:pt x="242" y="471"/>
                  </a:lnTo>
                  <a:lnTo>
                    <a:pt x="211" y="538"/>
                  </a:lnTo>
                  <a:lnTo>
                    <a:pt x="157" y="543"/>
                  </a:lnTo>
                  <a:lnTo>
                    <a:pt x="186" y="476"/>
                  </a:lnTo>
                  <a:lnTo>
                    <a:pt x="138" y="481"/>
                  </a:lnTo>
                  <a:lnTo>
                    <a:pt x="106" y="548"/>
                  </a:lnTo>
                  <a:lnTo>
                    <a:pt x="70" y="551"/>
                  </a:lnTo>
                  <a:lnTo>
                    <a:pt x="52" y="552"/>
                  </a:lnTo>
                  <a:lnTo>
                    <a:pt x="82" y="485"/>
                  </a:lnTo>
                  <a:lnTo>
                    <a:pt x="29" y="491"/>
                  </a:lnTo>
                  <a:lnTo>
                    <a:pt x="0" y="461"/>
                  </a:lnTo>
                  <a:lnTo>
                    <a:pt x="22" y="423"/>
                  </a:lnTo>
                  <a:lnTo>
                    <a:pt x="70" y="418"/>
                  </a:lnTo>
                  <a:lnTo>
                    <a:pt x="27" y="362"/>
                  </a:lnTo>
                  <a:lnTo>
                    <a:pt x="87" y="356"/>
                  </a:lnTo>
                  <a:lnTo>
                    <a:pt x="130" y="414"/>
                  </a:lnTo>
                  <a:lnTo>
                    <a:pt x="175" y="409"/>
                  </a:lnTo>
                  <a:lnTo>
                    <a:pt x="132" y="353"/>
                  </a:lnTo>
                  <a:lnTo>
                    <a:pt x="191" y="347"/>
                  </a:lnTo>
                  <a:lnTo>
                    <a:pt x="235" y="405"/>
                  </a:lnTo>
                  <a:lnTo>
                    <a:pt x="325" y="397"/>
                  </a:lnTo>
                  <a:lnTo>
                    <a:pt x="316" y="384"/>
                  </a:lnTo>
                  <a:lnTo>
                    <a:pt x="310" y="384"/>
                  </a:lnTo>
                  <a:lnTo>
                    <a:pt x="306" y="384"/>
                  </a:lnTo>
                  <a:lnTo>
                    <a:pt x="300" y="383"/>
                  </a:lnTo>
                  <a:lnTo>
                    <a:pt x="295" y="382"/>
                  </a:lnTo>
                  <a:lnTo>
                    <a:pt x="289" y="379"/>
                  </a:lnTo>
                  <a:lnTo>
                    <a:pt x="285" y="376"/>
                  </a:lnTo>
                  <a:lnTo>
                    <a:pt x="280" y="372"/>
                  </a:lnTo>
                  <a:lnTo>
                    <a:pt x="277" y="368"/>
                  </a:lnTo>
                  <a:lnTo>
                    <a:pt x="271" y="354"/>
                  </a:lnTo>
                  <a:lnTo>
                    <a:pt x="270" y="339"/>
                  </a:lnTo>
                  <a:lnTo>
                    <a:pt x="276" y="326"/>
                  </a:lnTo>
                  <a:lnTo>
                    <a:pt x="286" y="315"/>
                  </a:lnTo>
                  <a:lnTo>
                    <a:pt x="293" y="311"/>
                  </a:lnTo>
                  <a:lnTo>
                    <a:pt x="301" y="309"/>
                  </a:lnTo>
                  <a:lnTo>
                    <a:pt x="308" y="308"/>
                  </a:lnTo>
                  <a:lnTo>
                    <a:pt x="316" y="309"/>
                  </a:lnTo>
                  <a:lnTo>
                    <a:pt x="323" y="310"/>
                  </a:lnTo>
                  <a:lnTo>
                    <a:pt x="330" y="314"/>
                  </a:lnTo>
                  <a:lnTo>
                    <a:pt x="335" y="318"/>
                  </a:lnTo>
                  <a:lnTo>
                    <a:pt x="341" y="324"/>
                  </a:lnTo>
                  <a:lnTo>
                    <a:pt x="344" y="327"/>
                  </a:lnTo>
                  <a:lnTo>
                    <a:pt x="346" y="331"/>
                  </a:lnTo>
                  <a:lnTo>
                    <a:pt x="347" y="334"/>
                  </a:lnTo>
                  <a:lnTo>
                    <a:pt x="348" y="338"/>
                  </a:lnTo>
                  <a:lnTo>
                    <a:pt x="362" y="335"/>
                  </a:lnTo>
                  <a:lnTo>
                    <a:pt x="307" y="258"/>
                  </a:lnTo>
                  <a:lnTo>
                    <a:pt x="232" y="265"/>
                  </a:lnTo>
                  <a:lnTo>
                    <a:pt x="201" y="223"/>
                  </a:lnTo>
                  <a:lnTo>
                    <a:pt x="274" y="213"/>
                  </a:lnTo>
                  <a:lnTo>
                    <a:pt x="247" y="175"/>
                  </a:lnTo>
                  <a:lnTo>
                    <a:pt x="172" y="182"/>
                  </a:lnTo>
                  <a:lnTo>
                    <a:pt x="141" y="140"/>
                  </a:lnTo>
                  <a:lnTo>
                    <a:pt x="214" y="130"/>
                  </a:lnTo>
                  <a:lnTo>
                    <a:pt x="185" y="89"/>
                  </a:lnTo>
                  <a:lnTo>
                    <a:pt x="197" y="50"/>
                  </a:lnTo>
                  <a:lnTo>
                    <a:pt x="241" y="50"/>
                  </a:lnTo>
                  <a:lnTo>
                    <a:pt x="270" y="88"/>
                  </a:lnTo>
                  <a:lnTo>
                    <a:pt x="299" y="22"/>
                  </a:lnTo>
                  <a:lnTo>
                    <a:pt x="333" y="69"/>
                  </a:lnTo>
                  <a:lnTo>
                    <a:pt x="303" y="135"/>
                  </a:lnTo>
                  <a:lnTo>
                    <a:pt x="330" y="171"/>
                  </a:lnTo>
                  <a:lnTo>
                    <a:pt x="357" y="105"/>
                  </a:lnTo>
                  <a:lnTo>
                    <a:pt x="392" y="152"/>
                  </a:lnTo>
                  <a:lnTo>
                    <a:pt x="362" y="218"/>
                  </a:lnTo>
                  <a:lnTo>
                    <a:pt x="421" y="297"/>
                  </a:lnTo>
                  <a:lnTo>
                    <a:pt x="431" y="274"/>
                  </a:lnTo>
                  <a:lnTo>
                    <a:pt x="428" y="272"/>
                  </a:lnTo>
                  <a:lnTo>
                    <a:pt x="424" y="270"/>
                  </a:lnTo>
                  <a:lnTo>
                    <a:pt x="422" y="267"/>
                  </a:lnTo>
                  <a:lnTo>
                    <a:pt x="420" y="264"/>
                  </a:lnTo>
                  <a:lnTo>
                    <a:pt x="414" y="250"/>
                  </a:lnTo>
                  <a:lnTo>
                    <a:pt x="413" y="235"/>
                  </a:lnTo>
                  <a:lnTo>
                    <a:pt x="418" y="221"/>
                  </a:lnTo>
                  <a:lnTo>
                    <a:pt x="429" y="211"/>
                  </a:lnTo>
                  <a:lnTo>
                    <a:pt x="436" y="208"/>
                  </a:lnTo>
                  <a:lnTo>
                    <a:pt x="444" y="204"/>
                  </a:lnTo>
                  <a:lnTo>
                    <a:pt x="451" y="204"/>
                  </a:lnTo>
                  <a:lnTo>
                    <a:pt x="459" y="204"/>
                  </a:lnTo>
                  <a:lnTo>
                    <a:pt x="466" y="206"/>
                  </a:lnTo>
                  <a:lnTo>
                    <a:pt x="473" y="209"/>
                  </a:lnTo>
                  <a:lnTo>
                    <a:pt x="478" y="213"/>
                  </a:lnTo>
                  <a:lnTo>
                    <a:pt x="484" y="219"/>
                  </a:lnTo>
                  <a:lnTo>
                    <a:pt x="489" y="227"/>
                  </a:lnTo>
                  <a:lnTo>
                    <a:pt x="490" y="236"/>
                  </a:lnTo>
                  <a:lnTo>
                    <a:pt x="490" y="244"/>
                  </a:lnTo>
                  <a:lnTo>
                    <a:pt x="489" y="254"/>
                  </a:lnTo>
                  <a:lnTo>
                    <a:pt x="499" y="266"/>
                  </a:lnTo>
                  <a:lnTo>
                    <a:pt x="529" y="204"/>
                  </a:lnTo>
                  <a:lnTo>
                    <a:pt x="489" y="144"/>
                  </a:lnTo>
                  <a:lnTo>
                    <a:pt x="514" y="92"/>
                  </a:lnTo>
                  <a:lnTo>
                    <a:pt x="554" y="151"/>
                  </a:lnTo>
                  <a:lnTo>
                    <a:pt x="573" y="112"/>
                  </a:lnTo>
                  <a:lnTo>
                    <a:pt x="532" y="53"/>
                  </a:lnTo>
                  <a:lnTo>
                    <a:pt x="558" y="0"/>
                  </a:lnTo>
                  <a:lnTo>
                    <a:pt x="598" y="60"/>
                  </a:lnTo>
                  <a:lnTo>
                    <a:pt x="620" y="16"/>
                  </a:lnTo>
                  <a:lnTo>
                    <a:pt x="664" y="8"/>
                  </a:lnTo>
                  <a:lnTo>
                    <a:pt x="683" y="44"/>
                  </a:lnTo>
                  <a:lnTo>
                    <a:pt x="660" y="91"/>
                  </a:lnTo>
                  <a:lnTo>
                    <a:pt x="734" y="88"/>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179" name="Freeform 8"/>
            <p:cNvSpPr>
              <a:spLocks/>
            </p:cNvSpPr>
            <p:nvPr/>
          </p:nvSpPr>
          <p:spPr bwMode="auto">
            <a:xfrm>
              <a:off x="519304" y="9018760"/>
              <a:ext cx="415022" cy="370396"/>
            </a:xfrm>
            <a:custGeom>
              <a:avLst/>
              <a:gdLst>
                <a:gd name="T0" fmla="*/ 690 w 931"/>
                <a:gd name="T1" fmla="*/ 180 h 831"/>
                <a:gd name="T2" fmla="*/ 574 w 931"/>
                <a:gd name="T3" fmla="*/ 295 h 831"/>
                <a:gd name="T4" fmla="*/ 604 w 931"/>
                <a:gd name="T5" fmla="*/ 270 h 831"/>
                <a:gd name="T6" fmla="*/ 638 w 931"/>
                <a:gd name="T7" fmla="*/ 279 h 831"/>
                <a:gd name="T8" fmla="*/ 635 w 931"/>
                <a:gd name="T9" fmla="*/ 338 h 831"/>
                <a:gd name="T10" fmla="*/ 596 w 931"/>
                <a:gd name="T11" fmla="*/ 371 h 831"/>
                <a:gd name="T12" fmla="*/ 793 w 931"/>
                <a:gd name="T13" fmla="*/ 354 h 831"/>
                <a:gd name="T14" fmla="*/ 931 w 931"/>
                <a:gd name="T15" fmla="*/ 377 h 831"/>
                <a:gd name="T16" fmla="*/ 797 w 931"/>
                <a:gd name="T17" fmla="*/ 422 h 831"/>
                <a:gd name="T18" fmla="*/ 620 w 931"/>
                <a:gd name="T19" fmla="*/ 437 h 831"/>
                <a:gd name="T20" fmla="*/ 650 w 931"/>
                <a:gd name="T21" fmla="*/ 454 h 831"/>
                <a:gd name="T22" fmla="*/ 673 w 931"/>
                <a:gd name="T23" fmla="*/ 481 h 831"/>
                <a:gd name="T24" fmla="*/ 643 w 931"/>
                <a:gd name="T25" fmla="*/ 527 h 831"/>
                <a:gd name="T26" fmla="*/ 607 w 931"/>
                <a:gd name="T27" fmla="*/ 518 h 831"/>
                <a:gd name="T28" fmla="*/ 595 w 931"/>
                <a:gd name="T29" fmla="*/ 491 h 831"/>
                <a:gd name="T30" fmla="*/ 658 w 931"/>
                <a:gd name="T31" fmla="*/ 625 h 831"/>
                <a:gd name="T32" fmla="*/ 746 w 931"/>
                <a:gd name="T33" fmla="*/ 747 h 831"/>
                <a:gd name="T34" fmla="*/ 592 w 931"/>
                <a:gd name="T35" fmla="*/ 765 h 831"/>
                <a:gd name="T36" fmla="*/ 565 w 931"/>
                <a:gd name="T37" fmla="*/ 615 h 831"/>
                <a:gd name="T38" fmla="*/ 515 w 931"/>
                <a:gd name="T39" fmla="*/ 569 h 831"/>
                <a:gd name="T40" fmla="*/ 507 w 931"/>
                <a:gd name="T41" fmla="*/ 626 h 831"/>
                <a:gd name="T42" fmla="*/ 470 w 931"/>
                <a:gd name="T43" fmla="*/ 630 h 831"/>
                <a:gd name="T44" fmla="*/ 446 w 931"/>
                <a:gd name="T45" fmla="*/ 590 h 831"/>
                <a:gd name="T46" fmla="*/ 443 w 931"/>
                <a:gd name="T47" fmla="*/ 692 h 831"/>
                <a:gd name="T48" fmla="*/ 375 w 931"/>
                <a:gd name="T49" fmla="*/ 831 h 831"/>
                <a:gd name="T50" fmla="*/ 266 w 931"/>
                <a:gd name="T51" fmla="*/ 749 h 831"/>
                <a:gd name="T52" fmla="*/ 238 w 931"/>
                <a:gd name="T53" fmla="*/ 666 h 831"/>
                <a:gd name="T54" fmla="*/ 360 w 931"/>
                <a:gd name="T55" fmla="*/ 534 h 831"/>
                <a:gd name="T56" fmla="*/ 334 w 931"/>
                <a:gd name="T57" fmla="*/ 553 h 831"/>
                <a:gd name="T58" fmla="*/ 300 w 931"/>
                <a:gd name="T59" fmla="*/ 544 h 831"/>
                <a:gd name="T60" fmla="*/ 303 w 931"/>
                <a:gd name="T61" fmla="*/ 484 h 831"/>
                <a:gd name="T62" fmla="*/ 345 w 931"/>
                <a:gd name="T63" fmla="*/ 462 h 831"/>
                <a:gd name="T64" fmla="*/ 138 w 931"/>
                <a:gd name="T65" fmla="*/ 481 h 831"/>
                <a:gd name="T66" fmla="*/ 29 w 931"/>
                <a:gd name="T67" fmla="*/ 491 h 831"/>
                <a:gd name="T68" fmla="*/ 87 w 931"/>
                <a:gd name="T69" fmla="*/ 356 h 831"/>
                <a:gd name="T70" fmla="*/ 235 w 931"/>
                <a:gd name="T71" fmla="*/ 405 h 831"/>
                <a:gd name="T72" fmla="*/ 300 w 931"/>
                <a:gd name="T73" fmla="*/ 383 h 831"/>
                <a:gd name="T74" fmla="*/ 277 w 931"/>
                <a:gd name="T75" fmla="*/ 368 h 831"/>
                <a:gd name="T76" fmla="*/ 293 w 931"/>
                <a:gd name="T77" fmla="*/ 311 h 831"/>
                <a:gd name="T78" fmla="*/ 330 w 931"/>
                <a:gd name="T79" fmla="*/ 314 h 831"/>
                <a:gd name="T80" fmla="*/ 347 w 931"/>
                <a:gd name="T81" fmla="*/ 334 h 831"/>
                <a:gd name="T82" fmla="*/ 201 w 931"/>
                <a:gd name="T83" fmla="*/ 223 h 831"/>
                <a:gd name="T84" fmla="*/ 214 w 931"/>
                <a:gd name="T85" fmla="*/ 130 h 831"/>
                <a:gd name="T86" fmla="*/ 299 w 931"/>
                <a:gd name="T87" fmla="*/ 22 h 831"/>
                <a:gd name="T88" fmla="*/ 392 w 931"/>
                <a:gd name="T89" fmla="*/ 152 h 831"/>
                <a:gd name="T90" fmla="*/ 424 w 931"/>
                <a:gd name="T91" fmla="*/ 270 h 831"/>
                <a:gd name="T92" fmla="*/ 418 w 931"/>
                <a:gd name="T93" fmla="*/ 221 h 831"/>
                <a:gd name="T94" fmla="*/ 459 w 931"/>
                <a:gd name="T95" fmla="*/ 204 h 831"/>
                <a:gd name="T96" fmla="*/ 489 w 931"/>
                <a:gd name="T97" fmla="*/ 227 h 831"/>
                <a:gd name="T98" fmla="*/ 529 w 931"/>
                <a:gd name="T99" fmla="*/ 204 h 831"/>
                <a:gd name="T100" fmla="*/ 532 w 931"/>
                <a:gd name="T101" fmla="*/ 53 h 831"/>
                <a:gd name="T102" fmla="*/ 683 w 931"/>
                <a:gd name="T103" fmla="*/ 44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1" h="831">
                  <a:moveTo>
                    <a:pt x="734" y="88"/>
                  </a:moveTo>
                  <a:lnTo>
                    <a:pt x="711" y="135"/>
                  </a:lnTo>
                  <a:lnTo>
                    <a:pt x="636" y="142"/>
                  </a:lnTo>
                  <a:lnTo>
                    <a:pt x="615" y="183"/>
                  </a:lnTo>
                  <a:lnTo>
                    <a:pt x="690" y="180"/>
                  </a:lnTo>
                  <a:lnTo>
                    <a:pt x="667" y="227"/>
                  </a:lnTo>
                  <a:lnTo>
                    <a:pt x="591" y="234"/>
                  </a:lnTo>
                  <a:lnTo>
                    <a:pt x="558" y="304"/>
                  </a:lnTo>
                  <a:lnTo>
                    <a:pt x="573" y="303"/>
                  </a:lnTo>
                  <a:lnTo>
                    <a:pt x="574" y="295"/>
                  </a:lnTo>
                  <a:lnTo>
                    <a:pt x="577" y="288"/>
                  </a:lnTo>
                  <a:lnTo>
                    <a:pt x="583" y="281"/>
                  </a:lnTo>
                  <a:lnTo>
                    <a:pt x="589" y="276"/>
                  </a:lnTo>
                  <a:lnTo>
                    <a:pt x="596" y="272"/>
                  </a:lnTo>
                  <a:lnTo>
                    <a:pt x="604" y="270"/>
                  </a:lnTo>
                  <a:lnTo>
                    <a:pt x="611" y="269"/>
                  </a:lnTo>
                  <a:lnTo>
                    <a:pt x="619" y="270"/>
                  </a:lnTo>
                  <a:lnTo>
                    <a:pt x="626" y="271"/>
                  </a:lnTo>
                  <a:lnTo>
                    <a:pt x="633" y="274"/>
                  </a:lnTo>
                  <a:lnTo>
                    <a:pt x="638" y="279"/>
                  </a:lnTo>
                  <a:lnTo>
                    <a:pt x="644" y="285"/>
                  </a:lnTo>
                  <a:lnTo>
                    <a:pt x="651" y="299"/>
                  </a:lnTo>
                  <a:lnTo>
                    <a:pt x="651" y="314"/>
                  </a:lnTo>
                  <a:lnTo>
                    <a:pt x="645" y="327"/>
                  </a:lnTo>
                  <a:lnTo>
                    <a:pt x="635" y="338"/>
                  </a:lnTo>
                  <a:lnTo>
                    <a:pt x="629" y="341"/>
                  </a:lnTo>
                  <a:lnTo>
                    <a:pt x="622" y="344"/>
                  </a:lnTo>
                  <a:lnTo>
                    <a:pt x="615" y="345"/>
                  </a:lnTo>
                  <a:lnTo>
                    <a:pt x="609" y="345"/>
                  </a:lnTo>
                  <a:lnTo>
                    <a:pt x="596" y="371"/>
                  </a:lnTo>
                  <a:lnTo>
                    <a:pt x="689" y="363"/>
                  </a:lnTo>
                  <a:lnTo>
                    <a:pt x="721" y="300"/>
                  </a:lnTo>
                  <a:lnTo>
                    <a:pt x="781" y="294"/>
                  </a:lnTo>
                  <a:lnTo>
                    <a:pt x="748" y="359"/>
                  </a:lnTo>
                  <a:lnTo>
                    <a:pt x="793" y="354"/>
                  </a:lnTo>
                  <a:lnTo>
                    <a:pt x="826" y="291"/>
                  </a:lnTo>
                  <a:lnTo>
                    <a:pt x="886" y="285"/>
                  </a:lnTo>
                  <a:lnTo>
                    <a:pt x="853" y="348"/>
                  </a:lnTo>
                  <a:lnTo>
                    <a:pt x="902" y="345"/>
                  </a:lnTo>
                  <a:lnTo>
                    <a:pt x="931" y="377"/>
                  </a:lnTo>
                  <a:lnTo>
                    <a:pt x="908" y="412"/>
                  </a:lnTo>
                  <a:lnTo>
                    <a:pt x="854" y="416"/>
                  </a:lnTo>
                  <a:lnTo>
                    <a:pt x="894" y="476"/>
                  </a:lnTo>
                  <a:lnTo>
                    <a:pt x="840" y="482"/>
                  </a:lnTo>
                  <a:lnTo>
                    <a:pt x="797" y="422"/>
                  </a:lnTo>
                  <a:lnTo>
                    <a:pt x="749" y="425"/>
                  </a:lnTo>
                  <a:lnTo>
                    <a:pt x="791" y="486"/>
                  </a:lnTo>
                  <a:lnTo>
                    <a:pt x="736" y="491"/>
                  </a:lnTo>
                  <a:lnTo>
                    <a:pt x="693" y="431"/>
                  </a:lnTo>
                  <a:lnTo>
                    <a:pt x="620" y="437"/>
                  </a:lnTo>
                  <a:lnTo>
                    <a:pt x="629" y="452"/>
                  </a:lnTo>
                  <a:lnTo>
                    <a:pt x="635" y="452"/>
                  </a:lnTo>
                  <a:lnTo>
                    <a:pt x="641" y="452"/>
                  </a:lnTo>
                  <a:lnTo>
                    <a:pt x="645" y="453"/>
                  </a:lnTo>
                  <a:lnTo>
                    <a:pt x="650" y="454"/>
                  </a:lnTo>
                  <a:lnTo>
                    <a:pt x="655" y="456"/>
                  </a:lnTo>
                  <a:lnTo>
                    <a:pt x="659" y="459"/>
                  </a:lnTo>
                  <a:lnTo>
                    <a:pt x="664" y="462"/>
                  </a:lnTo>
                  <a:lnTo>
                    <a:pt x="667" y="467"/>
                  </a:lnTo>
                  <a:lnTo>
                    <a:pt x="673" y="481"/>
                  </a:lnTo>
                  <a:lnTo>
                    <a:pt x="673" y="496"/>
                  </a:lnTo>
                  <a:lnTo>
                    <a:pt x="668" y="509"/>
                  </a:lnTo>
                  <a:lnTo>
                    <a:pt x="657" y="521"/>
                  </a:lnTo>
                  <a:lnTo>
                    <a:pt x="650" y="524"/>
                  </a:lnTo>
                  <a:lnTo>
                    <a:pt x="643" y="527"/>
                  </a:lnTo>
                  <a:lnTo>
                    <a:pt x="635" y="528"/>
                  </a:lnTo>
                  <a:lnTo>
                    <a:pt x="628" y="527"/>
                  </a:lnTo>
                  <a:lnTo>
                    <a:pt x="620" y="526"/>
                  </a:lnTo>
                  <a:lnTo>
                    <a:pt x="613" y="522"/>
                  </a:lnTo>
                  <a:lnTo>
                    <a:pt x="607" y="518"/>
                  </a:lnTo>
                  <a:lnTo>
                    <a:pt x="602" y="512"/>
                  </a:lnTo>
                  <a:lnTo>
                    <a:pt x="599" y="506"/>
                  </a:lnTo>
                  <a:lnTo>
                    <a:pt x="597" y="501"/>
                  </a:lnTo>
                  <a:lnTo>
                    <a:pt x="596" y="496"/>
                  </a:lnTo>
                  <a:lnTo>
                    <a:pt x="595" y="491"/>
                  </a:lnTo>
                  <a:lnTo>
                    <a:pt x="565" y="497"/>
                  </a:lnTo>
                  <a:lnTo>
                    <a:pt x="624" y="579"/>
                  </a:lnTo>
                  <a:lnTo>
                    <a:pt x="697" y="573"/>
                  </a:lnTo>
                  <a:lnTo>
                    <a:pt x="732" y="621"/>
                  </a:lnTo>
                  <a:lnTo>
                    <a:pt x="658" y="625"/>
                  </a:lnTo>
                  <a:lnTo>
                    <a:pt x="683" y="660"/>
                  </a:lnTo>
                  <a:lnTo>
                    <a:pt x="757" y="656"/>
                  </a:lnTo>
                  <a:lnTo>
                    <a:pt x="792" y="703"/>
                  </a:lnTo>
                  <a:lnTo>
                    <a:pt x="718" y="708"/>
                  </a:lnTo>
                  <a:lnTo>
                    <a:pt x="746" y="747"/>
                  </a:lnTo>
                  <a:lnTo>
                    <a:pt x="731" y="787"/>
                  </a:lnTo>
                  <a:lnTo>
                    <a:pt x="689" y="786"/>
                  </a:lnTo>
                  <a:lnTo>
                    <a:pt x="658" y="743"/>
                  </a:lnTo>
                  <a:lnTo>
                    <a:pt x="624" y="808"/>
                  </a:lnTo>
                  <a:lnTo>
                    <a:pt x="592" y="765"/>
                  </a:lnTo>
                  <a:lnTo>
                    <a:pt x="626" y="698"/>
                  </a:lnTo>
                  <a:lnTo>
                    <a:pt x="598" y="660"/>
                  </a:lnTo>
                  <a:lnTo>
                    <a:pt x="564" y="725"/>
                  </a:lnTo>
                  <a:lnTo>
                    <a:pt x="532" y="682"/>
                  </a:lnTo>
                  <a:lnTo>
                    <a:pt x="565" y="615"/>
                  </a:lnTo>
                  <a:lnTo>
                    <a:pt x="514" y="544"/>
                  </a:lnTo>
                  <a:lnTo>
                    <a:pt x="506" y="562"/>
                  </a:lnTo>
                  <a:lnTo>
                    <a:pt x="509" y="565"/>
                  </a:lnTo>
                  <a:lnTo>
                    <a:pt x="512" y="567"/>
                  </a:lnTo>
                  <a:lnTo>
                    <a:pt x="515" y="569"/>
                  </a:lnTo>
                  <a:lnTo>
                    <a:pt x="518" y="573"/>
                  </a:lnTo>
                  <a:lnTo>
                    <a:pt x="523" y="587"/>
                  </a:lnTo>
                  <a:lnTo>
                    <a:pt x="524" y="601"/>
                  </a:lnTo>
                  <a:lnTo>
                    <a:pt x="519" y="614"/>
                  </a:lnTo>
                  <a:lnTo>
                    <a:pt x="507" y="626"/>
                  </a:lnTo>
                  <a:lnTo>
                    <a:pt x="500" y="629"/>
                  </a:lnTo>
                  <a:lnTo>
                    <a:pt x="493" y="632"/>
                  </a:lnTo>
                  <a:lnTo>
                    <a:pt x="485" y="633"/>
                  </a:lnTo>
                  <a:lnTo>
                    <a:pt x="478" y="632"/>
                  </a:lnTo>
                  <a:lnTo>
                    <a:pt x="470" y="630"/>
                  </a:lnTo>
                  <a:lnTo>
                    <a:pt x="463" y="627"/>
                  </a:lnTo>
                  <a:lnTo>
                    <a:pt x="458" y="622"/>
                  </a:lnTo>
                  <a:lnTo>
                    <a:pt x="452" y="617"/>
                  </a:lnTo>
                  <a:lnTo>
                    <a:pt x="446" y="604"/>
                  </a:lnTo>
                  <a:lnTo>
                    <a:pt x="446" y="590"/>
                  </a:lnTo>
                  <a:lnTo>
                    <a:pt x="450" y="577"/>
                  </a:lnTo>
                  <a:lnTo>
                    <a:pt x="458" y="567"/>
                  </a:lnTo>
                  <a:lnTo>
                    <a:pt x="441" y="545"/>
                  </a:lnTo>
                  <a:lnTo>
                    <a:pt x="399" y="632"/>
                  </a:lnTo>
                  <a:lnTo>
                    <a:pt x="443" y="692"/>
                  </a:lnTo>
                  <a:lnTo>
                    <a:pt x="420" y="739"/>
                  </a:lnTo>
                  <a:lnTo>
                    <a:pt x="375" y="682"/>
                  </a:lnTo>
                  <a:lnTo>
                    <a:pt x="355" y="724"/>
                  </a:lnTo>
                  <a:lnTo>
                    <a:pt x="399" y="784"/>
                  </a:lnTo>
                  <a:lnTo>
                    <a:pt x="375" y="831"/>
                  </a:lnTo>
                  <a:lnTo>
                    <a:pt x="332" y="773"/>
                  </a:lnTo>
                  <a:lnTo>
                    <a:pt x="309" y="821"/>
                  </a:lnTo>
                  <a:lnTo>
                    <a:pt x="269" y="829"/>
                  </a:lnTo>
                  <a:lnTo>
                    <a:pt x="246" y="793"/>
                  </a:lnTo>
                  <a:lnTo>
                    <a:pt x="266" y="749"/>
                  </a:lnTo>
                  <a:lnTo>
                    <a:pt x="193" y="758"/>
                  </a:lnTo>
                  <a:lnTo>
                    <a:pt x="219" y="705"/>
                  </a:lnTo>
                  <a:lnTo>
                    <a:pt x="292" y="697"/>
                  </a:lnTo>
                  <a:lnTo>
                    <a:pt x="311" y="658"/>
                  </a:lnTo>
                  <a:lnTo>
                    <a:pt x="238" y="666"/>
                  </a:lnTo>
                  <a:lnTo>
                    <a:pt x="263" y="613"/>
                  </a:lnTo>
                  <a:lnTo>
                    <a:pt x="337" y="605"/>
                  </a:lnTo>
                  <a:lnTo>
                    <a:pt x="373" y="527"/>
                  </a:lnTo>
                  <a:lnTo>
                    <a:pt x="362" y="528"/>
                  </a:lnTo>
                  <a:lnTo>
                    <a:pt x="360" y="534"/>
                  </a:lnTo>
                  <a:lnTo>
                    <a:pt x="357" y="538"/>
                  </a:lnTo>
                  <a:lnTo>
                    <a:pt x="353" y="543"/>
                  </a:lnTo>
                  <a:lnTo>
                    <a:pt x="348" y="546"/>
                  </a:lnTo>
                  <a:lnTo>
                    <a:pt x="341" y="550"/>
                  </a:lnTo>
                  <a:lnTo>
                    <a:pt x="334" y="553"/>
                  </a:lnTo>
                  <a:lnTo>
                    <a:pt x="326" y="554"/>
                  </a:lnTo>
                  <a:lnTo>
                    <a:pt x="319" y="553"/>
                  </a:lnTo>
                  <a:lnTo>
                    <a:pt x="312" y="552"/>
                  </a:lnTo>
                  <a:lnTo>
                    <a:pt x="306" y="549"/>
                  </a:lnTo>
                  <a:lnTo>
                    <a:pt x="300" y="544"/>
                  </a:lnTo>
                  <a:lnTo>
                    <a:pt x="294" y="538"/>
                  </a:lnTo>
                  <a:lnTo>
                    <a:pt x="288" y="524"/>
                  </a:lnTo>
                  <a:lnTo>
                    <a:pt x="287" y="509"/>
                  </a:lnTo>
                  <a:lnTo>
                    <a:pt x="293" y="496"/>
                  </a:lnTo>
                  <a:lnTo>
                    <a:pt x="303" y="484"/>
                  </a:lnTo>
                  <a:lnTo>
                    <a:pt x="311" y="480"/>
                  </a:lnTo>
                  <a:lnTo>
                    <a:pt x="320" y="478"/>
                  </a:lnTo>
                  <a:lnTo>
                    <a:pt x="329" y="478"/>
                  </a:lnTo>
                  <a:lnTo>
                    <a:pt x="337" y="480"/>
                  </a:lnTo>
                  <a:lnTo>
                    <a:pt x="345" y="462"/>
                  </a:lnTo>
                  <a:lnTo>
                    <a:pt x="242" y="471"/>
                  </a:lnTo>
                  <a:lnTo>
                    <a:pt x="211" y="538"/>
                  </a:lnTo>
                  <a:lnTo>
                    <a:pt x="157" y="543"/>
                  </a:lnTo>
                  <a:lnTo>
                    <a:pt x="186" y="476"/>
                  </a:lnTo>
                  <a:lnTo>
                    <a:pt x="138" y="481"/>
                  </a:lnTo>
                  <a:lnTo>
                    <a:pt x="106" y="548"/>
                  </a:lnTo>
                  <a:lnTo>
                    <a:pt x="70" y="551"/>
                  </a:lnTo>
                  <a:lnTo>
                    <a:pt x="52" y="552"/>
                  </a:lnTo>
                  <a:lnTo>
                    <a:pt x="82" y="485"/>
                  </a:lnTo>
                  <a:lnTo>
                    <a:pt x="29" y="491"/>
                  </a:lnTo>
                  <a:lnTo>
                    <a:pt x="0" y="461"/>
                  </a:lnTo>
                  <a:lnTo>
                    <a:pt x="22" y="423"/>
                  </a:lnTo>
                  <a:lnTo>
                    <a:pt x="70" y="418"/>
                  </a:lnTo>
                  <a:lnTo>
                    <a:pt x="27" y="362"/>
                  </a:lnTo>
                  <a:lnTo>
                    <a:pt x="87" y="356"/>
                  </a:lnTo>
                  <a:lnTo>
                    <a:pt x="130" y="414"/>
                  </a:lnTo>
                  <a:lnTo>
                    <a:pt x="175" y="409"/>
                  </a:lnTo>
                  <a:lnTo>
                    <a:pt x="132" y="353"/>
                  </a:lnTo>
                  <a:lnTo>
                    <a:pt x="191" y="347"/>
                  </a:lnTo>
                  <a:lnTo>
                    <a:pt x="235" y="405"/>
                  </a:lnTo>
                  <a:lnTo>
                    <a:pt x="325" y="397"/>
                  </a:lnTo>
                  <a:lnTo>
                    <a:pt x="316" y="384"/>
                  </a:lnTo>
                  <a:lnTo>
                    <a:pt x="310" y="384"/>
                  </a:lnTo>
                  <a:lnTo>
                    <a:pt x="306" y="384"/>
                  </a:lnTo>
                  <a:lnTo>
                    <a:pt x="300" y="383"/>
                  </a:lnTo>
                  <a:lnTo>
                    <a:pt x="295" y="382"/>
                  </a:lnTo>
                  <a:lnTo>
                    <a:pt x="289" y="379"/>
                  </a:lnTo>
                  <a:lnTo>
                    <a:pt x="285" y="376"/>
                  </a:lnTo>
                  <a:lnTo>
                    <a:pt x="280" y="372"/>
                  </a:lnTo>
                  <a:lnTo>
                    <a:pt x="277" y="368"/>
                  </a:lnTo>
                  <a:lnTo>
                    <a:pt x="271" y="354"/>
                  </a:lnTo>
                  <a:lnTo>
                    <a:pt x="270" y="339"/>
                  </a:lnTo>
                  <a:lnTo>
                    <a:pt x="276" y="326"/>
                  </a:lnTo>
                  <a:lnTo>
                    <a:pt x="286" y="315"/>
                  </a:lnTo>
                  <a:lnTo>
                    <a:pt x="293" y="311"/>
                  </a:lnTo>
                  <a:lnTo>
                    <a:pt x="301" y="309"/>
                  </a:lnTo>
                  <a:lnTo>
                    <a:pt x="308" y="308"/>
                  </a:lnTo>
                  <a:lnTo>
                    <a:pt x="316" y="309"/>
                  </a:lnTo>
                  <a:lnTo>
                    <a:pt x="323" y="310"/>
                  </a:lnTo>
                  <a:lnTo>
                    <a:pt x="330" y="314"/>
                  </a:lnTo>
                  <a:lnTo>
                    <a:pt x="335" y="318"/>
                  </a:lnTo>
                  <a:lnTo>
                    <a:pt x="341" y="324"/>
                  </a:lnTo>
                  <a:lnTo>
                    <a:pt x="344" y="327"/>
                  </a:lnTo>
                  <a:lnTo>
                    <a:pt x="346" y="331"/>
                  </a:lnTo>
                  <a:lnTo>
                    <a:pt x="347" y="334"/>
                  </a:lnTo>
                  <a:lnTo>
                    <a:pt x="348" y="338"/>
                  </a:lnTo>
                  <a:lnTo>
                    <a:pt x="362" y="335"/>
                  </a:lnTo>
                  <a:lnTo>
                    <a:pt x="307" y="258"/>
                  </a:lnTo>
                  <a:lnTo>
                    <a:pt x="232" y="265"/>
                  </a:lnTo>
                  <a:lnTo>
                    <a:pt x="201" y="223"/>
                  </a:lnTo>
                  <a:lnTo>
                    <a:pt x="274" y="213"/>
                  </a:lnTo>
                  <a:lnTo>
                    <a:pt x="247" y="175"/>
                  </a:lnTo>
                  <a:lnTo>
                    <a:pt x="172" y="182"/>
                  </a:lnTo>
                  <a:lnTo>
                    <a:pt x="141" y="140"/>
                  </a:lnTo>
                  <a:lnTo>
                    <a:pt x="214" y="130"/>
                  </a:lnTo>
                  <a:lnTo>
                    <a:pt x="185" y="89"/>
                  </a:lnTo>
                  <a:lnTo>
                    <a:pt x="197" y="50"/>
                  </a:lnTo>
                  <a:lnTo>
                    <a:pt x="241" y="50"/>
                  </a:lnTo>
                  <a:lnTo>
                    <a:pt x="270" y="88"/>
                  </a:lnTo>
                  <a:lnTo>
                    <a:pt x="299" y="22"/>
                  </a:lnTo>
                  <a:lnTo>
                    <a:pt x="333" y="69"/>
                  </a:lnTo>
                  <a:lnTo>
                    <a:pt x="303" y="135"/>
                  </a:lnTo>
                  <a:lnTo>
                    <a:pt x="330" y="171"/>
                  </a:lnTo>
                  <a:lnTo>
                    <a:pt x="357" y="105"/>
                  </a:lnTo>
                  <a:lnTo>
                    <a:pt x="392" y="152"/>
                  </a:lnTo>
                  <a:lnTo>
                    <a:pt x="362" y="218"/>
                  </a:lnTo>
                  <a:lnTo>
                    <a:pt x="421" y="297"/>
                  </a:lnTo>
                  <a:lnTo>
                    <a:pt x="431" y="274"/>
                  </a:lnTo>
                  <a:lnTo>
                    <a:pt x="428" y="272"/>
                  </a:lnTo>
                  <a:lnTo>
                    <a:pt x="424" y="270"/>
                  </a:lnTo>
                  <a:lnTo>
                    <a:pt x="422" y="267"/>
                  </a:lnTo>
                  <a:lnTo>
                    <a:pt x="420" y="264"/>
                  </a:lnTo>
                  <a:lnTo>
                    <a:pt x="414" y="250"/>
                  </a:lnTo>
                  <a:lnTo>
                    <a:pt x="413" y="235"/>
                  </a:lnTo>
                  <a:lnTo>
                    <a:pt x="418" y="221"/>
                  </a:lnTo>
                  <a:lnTo>
                    <a:pt x="429" y="211"/>
                  </a:lnTo>
                  <a:lnTo>
                    <a:pt x="436" y="208"/>
                  </a:lnTo>
                  <a:lnTo>
                    <a:pt x="444" y="204"/>
                  </a:lnTo>
                  <a:lnTo>
                    <a:pt x="451" y="204"/>
                  </a:lnTo>
                  <a:lnTo>
                    <a:pt x="459" y="204"/>
                  </a:lnTo>
                  <a:lnTo>
                    <a:pt x="466" y="206"/>
                  </a:lnTo>
                  <a:lnTo>
                    <a:pt x="473" y="209"/>
                  </a:lnTo>
                  <a:lnTo>
                    <a:pt x="478" y="213"/>
                  </a:lnTo>
                  <a:lnTo>
                    <a:pt x="484" y="219"/>
                  </a:lnTo>
                  <a:lnTo>
                    <a:pt x="489" y="227"/>
                  </a:lnTo>
                  <a:lnTo>
                    <a:pt x="490" y="236"/>
                  </a:lnTo>
                  <a:lnTo>
                    <a:pt x="490" y="244"/>
                  </a:lnTo>
                  <a:lnTo>
                    <a:pt x="489" y="254"/>
                  </a:lnTo>
                  <a:lnTo>
                    <a:pt x="499" y="266"/>
                  </a:lnTo>
                  <a:lnTo>
                    <a:pt x="529" y="204"/>
                  </a:lnTo>
                  <a:lnTo>
                    <a:pt x="489" y="144"/>
                  </a:lnTo>
                  <a:lnTo>
                    <a:pt x="514" y="92"/>
                  </a:lnTo>
                  <a:lnTo>
                    <a:pt x="554" y="151"/>
                  </a:lnTo>
                  <a:lnTo>
                    <a:pt x="573" y="112"/>
                  </a:lnTo>
                  <a:lnTo>
                    <a:pt x="532" y="53"/>
                  </a:lnTo>
                  <a:lnTo>
                    <a:pt x="558" y="0"/>
                  </a:lnTo>
                  <a:lnTo>
                    <a:pt x="598" y="60"/>
                  </a:lnTo>
                  <a:lnTo>
                    <a:pt x="620" y="16"/>
                  </a:lnTo>
                  <a:lnTo>
                    <a:pt x="664" y="8"/>
                  </a:lnTo>
                  <a:lnTo>
                    <a:pt x="683" y="44"/>
                  </a:lnTo>
                  <a:lnTo>
                    <a:pt x="660" y="91"/>
                  </a:lnTo>
                  <a:lnTo>
                    <a:pt x="734" y="88"/>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180" name="Freeform 8"/>
            <p:cNvSpPr>
              <a:spLocks/>
            </p:cNvSpPr>
            <p:nvPr/>
          </p:nvSpPr>
          <p:spPr bwMode="auto">
            <a:xfrm>
              <a:off x="1208525" y="8695421"/>
              <a:ext cx="415022" cy="370396"/>
            </a:xfrm>
            <a:custGeom>
              <a:avLst/>
              <a:gdLst>
                <a:gd name="T0" fmla="*/ 690 w 931"/>
                <a:gd name="T1" fmla="*/ 180 h 831"/>
                <a:gd name="T2" fmla="*/ 574 w 931"/>
                <a:gd name="T3" fmla="*/ 295 h 831"/>
                <a:gd name="T4" fmla="*/ 604 w 931"/>
                <a:gd name="T5" fmla="*/ 270 h 831"/>
                <a:gd name="T6" fmla="*/ 638 w 931"/>
                <a:gd name="T7" fmla="*/ 279 h 831"/>
                <a:gd name="T8" fmla="*/ 635 w 931"/>
                <a:gd name="T9" fmla="*/ 338 h 831"/>
                <a:gd name="T10" fmla="*/ 596 w 931"/>
                <a:gd name="T11" fmla="*/ 371 h 831"/>
                <a:gd name="T12" fmla="*/ 793 w 931"/>
                <a:gd name="T13" fmla="*/ 354 h 831"/>
                <a:gd name="T14" fmla="*/ 931 w 931"/>
                <a:gd name="T15" fmla="*/ 377 h 831"/>
                <a:gd name="T16" fmla="*/ 797 w 931"/>
                <a:gd name="T17" fmla="*/ 422 h 831"/>
                <a:gd name="T18" fmla="*/ 620 w 931"/>
                <a:gd name="T19" fmla="*/ 437 h 831"/>
                <a:gd name="T20" fmla="*/ 650 w 931"/>
                <a:gd name="T21" fmla="*/ 454 h 831"/>
                <a:gd name="T22" fmla="*/ 673 w 931"/>
                <a:gd name="T23" fmla="*/ 481 h 831"/>
                <a:gd name="T24" fmla="*/ 643 w 931"/>
                <a:gd name="T25" fmla="*/ 527 h 831"/>
                <a:gd name="T26" fmla="*/ 607 w 931"/>
                <a:gd name="T27" fmla="*/ 518 h 831"/>
                <a:gd name="T28" fmla="*/ 595 w 931"/>
                <a:gd name="T29" fmla="*/ 491 h 831"/>
                <a:gd name="T30" fmla="*/ 658 w 931"/>
                <a:gd name="T31" fmla="*/ 625 h 831"/>
                <a:gd name="T32" fmla="*/ 746 w 931"/>
                <a:gd name="T33" fmla="*/ 747 h 831"/>
                <a:gd name="T34" fmla="*/ 592 w 931"/>
                <a:gd name="T35" fmla="*/ 765 h 831"/>
                <a:gd name="T36" fmla="*/ 565 w 931"/>
                <a:gd name="T37" fmla="*/ 615 h 831"/>
                <a:gd name="T38" fmla="*/ 515 w 931"/>
                <a:gd name="T39" fmla="*/ 569 h 831"/>
                <a:gd name="T40" fmla="*/ 507 w 931"/>
                <a:gd name="T41" fmla="*/ 626 h 831"/>
                <a:gd name="T42" fmla="*/ 470 w 931"/>
                <a:gd name="T43" fmla="*/ 630 h 831"/>
                <a:gd name="T44" fmla="*/ 446 w 931"/>
                <a:gd name="T45" fmla="*/ 590 h 831"/>
                <a:gd name="T46" fmla="*/ 443 w 931"/>
                <a:gd name="T47" fmla="*/ 692 h 831"/>
                <a:gd name="T48" fmla="*/ 375 w 931"/>
                <a:gd name="T49" fmla="*/ 831 h 831"/>
                <a:gd name="T50" fmla="*/ 266 w 931"/>
                <a:gd name="T51" fmla="*/ 749 h 831"/>
                <a:gd name="T52" fmla="*/ 238 w 931"/>
                <a:gd name="T53" fmla="*/ 666 h 831"/>
                <a:gd name="T54" fmla="*/ 360 w 931"/>
                <a:gd name="T55" fmla="*/ 534 h 831"/>
                <a:gd name="T56" fmla="*/ 334 w 931"/>
                <a:gd name="T57" fmla="*/ 553 h 831"/>
                <a:gd name="T58" fmla="*/ 300 w 931"/>
                <a:gd name="T59" fmla="*/ 544 h 831"/>
                <a:gd name="T60" fmla="*/ 303 w 931"/>
                <a:gd name="T61" fmla="*/ 484 h 831"/>
                <a:gd name="T62" fmla="*/ 345 w 931"/>
                <a:gd name="T63" fmla="*/ 462 h 831"/>
                <a:gd name="T64" fmla="*/ 138 w 931"/>
                <a:gd name="T65" fmla="*/ 481 h 831"/>
                <a:gd name="T66" fmla="*/ 29 w 931"/>
                <a:gd name="T67" fmla="*/ 491 h 831"/>
                <a:gd name="T68" fmla="*/ 87 w 931"/>
                <a:gd name="T69" fmla="*/ 356 h 831"/>
                <a:gd name="T70" fmla="*/ 235 w 931"/>
                <a:gd name="T71" fmla="*/ 405 h 831"/>
                <a:gd name="T72" fmla="*/ 300 w 931"/>
                <a:gd name="T73" fmla="*/ 383 h 831"/>
                <a:gd name="T74" fmla="*/ 277 w 931"/>
                <a:gd name="T75" fmla="*/ 368 h 831"/>
                <a:gd name="T76" fmla="*/ 293 w 931"/>
                <a:gd name="T77" fmla="*/ 311 h 831"/>
                <a:gd name="T78" fmla="*/ 330 w 931"/>
                <a:gd name="T79" fmla="*/ 314 h 831"/>
                <a:gd name="T80" fmla="*/ 347 w 931"/>
                <a:gd name="T81" fmla="*/ 334 h 831"/>
                <a:gd name="T82" fmla="*/ 201 w 931"/>
                <a:gd name="T83" fmla="*/ 223 h 831"/>
                <a:gd name="T84" fmla="*/ 214 w 931"/>
                <a:gd name="T85" fmla="*/ 130 h 831"/>
                <a:gd name="T86" fmla="*/ 299 w 931"/>
                <a:gd name="T87" fmla="*/ 22 h 831"/>
                <a:gd name="T88" fmla="*/ 392 w 931"/>
                <a:gd name="T89" fmla="*/ 152 h 831"/>
                <a:gd name="T90" fmla="*/ 424 w 931"/>
                <a:gd name="T91" fmla="*/ 270 h 831"/>
                <a:gd name="T92" fmla="*/ 418 w 931"/>
                <a:gd name="T93" fmla="*/ 221 h 831"/>
                <a:gd name="T94" fmla="*/ 459 w 931"/>
                <a:gd name="T95" fmla="*/ 204 h 831"/>
                <a:gd name="T96" fmla="*/ 489 w 931"/>
                <a:gd name="T97" fmla="*/ 227 h 831"/>
                <a:gd name="T98" fmla="*/ 529 w 931"/>
                <a:gd name="T99" fmla="*/ 204 h 831"/>
                <a:gd name="T100" fmla="*/ 532 w 931"/>
                <a:gd name="T101" fmla="*/ 53 h 831"/>
                <a:gd name="T102" fmla="*/ 683 w 931"/>
                <a:gd name="T103" fmla="*/ 44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1" h="831">
                  <a:moveTo>
                    <a:pt x="734" y="88"/>
                  </a:moveTo>
                  <a:lnTo>
                    <a:pt x="711" y="135"/>
                  </a:lnTo>
                  <a:lnTo>
                    <a:pt x="636" y="142"/>
                  </a:lnTo>
                  <a:lnTo>
                    <a:pt x="615" y="183"/>
                  </a:lnTo>
                  <a:lnTo>
                    <a:pt x="690" y="180"/>
                  </a:lnTo>
                  <a:lnTo>
                    <a:pt x="667" y="227"/>
                  </a:lnTo>
                  <a:lnTo>
                    <a:pt x="591" y="234"/>
                  </a:lnTo>
                  <a:lnTo>
                    <a:pt x="558" y="304"/>
                  </a:lnTo>
                  <a:lnTo>
                    <a:pt x="573" y="303"/>
                  </a:lnTo>
                  <a:lnTo>
                    <a:pt x="574" y="295"/>
                  </a:lnTo>
                  <a:lnTo>
                    <a:pt x="577" y="288"/>
                  </a:lnTo>
                  <a:lnTo>
                    <a:pt x="583" y="281"/>
                  </a:lnTo>
                  <a:lnTo>
                    <a:pt x="589" y="276"/>
                  </a:lnTo>
                  <a:lnTo>
                    <a:pt x="596" y="272"/>
                  </a:lnTo>
                  <a:lnTo>
                    <a:pt x="604" y="270"/>
                  </a:lnTo>
                  <a:lnTo>
                    <a:pt x="611" y="269"/>
                  </a:lnTo>
                  <a:lnTo>
                    <a:pt x="619" y="270"/>
                  </a:lnTo>
                  <a:lnTo>
                    <a:pt x="626" y="271"/>
                  </a:lnTo>
                  <a:lnTo>
                    <a:pt x="633" y="274"/>
                  </a:lnTo>
                  <a:lnTo>
                    <a:pt x="638" y="279"/>
                  </a:lnTo>
                  <a:lnTo>
                    <a:pt x="644" y="285"/>
                  </a:lnTo>
                  <a:lnTo>
                    <a:pt x="651" y="299"/>
                  </a:lnTo>
                  <a:lnTo>
                    <a:pt x="651" y="314"/>
                  </a:lnTo>
                  <a:lnTo>
                    <a:pt x="645" y="327"/>
                  </a:lnTo>
                  <a:lnTo>
                    <a:pt x="635" y="338"/>
                  </a:lnTo>
                  <a:lnTo>
                    <a:pt x="629" y="341"/>
                  </a:lnTo>
                  <a:lnTo>
                    <a:pt x="622" y="344"/>
                  </a:lnTo>
                  <a:lnTo>
                    <a:pt x="615" y="345"/>
                  </a:lnTo>
                  <a:lnTo>
                    <a:pt x="609" y="345"/>
                  </a:lnTo>
                  <a:lnTo>
                    <a:pt x="596" y="371"/>
                  </a:lnTo>
                  <a:lnTo>
                    <a:pt x="689" y="363"/>
                  </a:lnTo>
                  <a:lnTo>
                    <a:pt x="721" y="300"/>
                  </a:lnTo>
                  <a:lnTo>
                    <a:pt x="781" y="294"/>
                  </a:lnTo>
                  <a:lnTo>
                    <a:pt x="748" y="359"/>
                  </a:lnTo>
                  <a:lnTo>
                    <a:pt x="793" y="354"/>
                  </a:lnTo>
                  <a:lnTo>
                    <a:pt x="826" y="291"/>
                  </a:lnTo>
                  <a:lnTo>
                    <a:pt x="886" y="285"/>
                  </a:lnTo>
                  <a:lnTo>
                    <a:pt x="853" y="348"/>
                  </a:lnTo>
                  <a:lnTo>
                    <a:pt x="902" y="345"/>
                  </a:lnTo>
                  <a:lnTo>
                    <a:pt x="931" y="377"/>
                  </a:lnTo>
                  <a:lnTo>
                    <a:pt x="908" y="412"/>
                  </a:lnTo>
                  <a:lnTo>
                    <a:pt x="854" y="416"/>
                  </a:lnTo>
                  <a:lnTo>
                    <a:pt x="894" y="476"/>
                  </a:lnTo>
                  <a:lnTo>
                    <a:pt x="840" y="482"/>
                  </a:lnTo>
                  <a:lnTo>
                    <a:pt x="797" y="422"/>
                  </a:lnTo>
                  <a:lnTo>
                    <a:pt x="749" y="425"/>
                  </a:lnTo>
                  <a:lnTo>
                    <a:pt x="791" y="486"/>
                  </a:lnTo>
                  <a:lnTo>
                    <a:pt x="736" y="491"/>
                  </a:lnTo>
                  <a:lnTo>
                    <a:pt x="693" y="431"/>
                  </a:lnTo>
                  <a:lnTo>
                    <a:pt x="620" y="437"/>
                  </a:lnTo>
                  <a:lnTo>
                    <a:pt x="629" y="452"/>
                  </a:lnTo>
                  <a:lnTo>
                    <a:pt x="635" y="452"/>
                  </a:lnTo>
                  <a:lnTo>
                    <a:pt x="641" y="452"/>
                  </a:lnTo>
                  <a:lnTo>
                    <a:pt x="645" y="453"/>
                  </a:lnTo>
                  <a:lnTo>
                    <a:pt x="650" y="454"/>
                  </a:lnTo>
                  <a:lnTo>
                    <a:pt x="655" y="456"/>
                  </a:lnTo>
                  <a:lnTo>
                    <a:pt x="659" y="459"/>
                  </a:lnTo>
                  <a:lnTo>
                    <a:pt x="664" y="462"/>
                  </a:lnTo>
                  <a:lnTo>
                    <a:pt x="667" y="467"/>
                  </a:lnTo>
                  <a:lnTo>
                    <a:pt x="673" y="481"/>
                  </a:lnTo>
                  <a:lnTo>
                    <a:pt x="673" y="496"/>
                  </a:lnTo>
                  <a:lnTo>
                    <a:pt x="668" y="509"/>
                  </a:lnTo>
                  <a:lnTo>
                    <a:pt x="657" y="521"/>
                  </a:lnTo>
                  <a:lnTo>
                    <a:pt x="650" y="524"/>
                  </a:lnTo>
                  <a:lnTo>
                    <a:pt x="643" y="527"/>
                  </a:lnTo>
                  <a:lnTo>
                    <a:pt x="635" y="528"/>
                  </a:lnTo>
                  <a:lnTo>
                    <a:pt x="628" y="527"/>
                  </a:lnTo>
                  <a:lnTo>
                    <a:pt x="620" y="526"/>
                  </a:lnTo>
                  <a:lnTo>
                    <a:pt x="613" y="522"/>
                  </a:lnTo>
                  <a:lnTo>
                    <a:pt x="607" y="518"/>
                  </a:lnTo>
                  <a:lnTo>
                    <a:pt x="602" y="512"/>
                  </a:lnTo>
                  <a:lnTo>
                    <a:pt x="599" y="506"/>
                  </a:lnTo>
                  <a:lnTo>
                    <a:pt x="597" y="501"/>
                  </a:lnTo>
                  <a:lnTo>
                    <a:pt x="596" y="496"/>
                  </a:lnTo>
                  <a:lnTo>
                    <a:pt x="595" y="491"/>
                  </a:lnTo>
                  <a:lnTo>
                    <a:pt x="565" y="497"/>
                  </a:lnTo>
                  <a:lnTo>
                    <a:pt x="624" y="579"/>
                  </a:lnTo>
                  <a:lnTo>
                    <a:pt x="697" y="573"/>
                  </a:lnTo>
                  <a:lnTo>
                    <a:pt x="732" y="621"/>
                  </a:lnTo>
                  <a:lnTo>
                    <a:pt x="658" y="625"/>
                  </a:lnTo>
                  <a:lnTo>
                    <a:pt x="683" y="660"/>
                  </a:lnTo>
                  <a:lnTo>
                    <a:pt x="757" y="656"/>
                  </a:lnTo>
                  <a:lnTo>
                    <a:pt x="792" y="703"/>
                  </a:lnTo>
                  <a:lnTo>
                    <a:pt x="718" y="708"/>
                  </a:lnTo>
                  <a:lnTo>
                    <a:pt x="746" y="747"/>
                  </a:lnTo>
                  <a:lnTo>
                    <a:pt x="731" y="787"/>
                  </a:lnTo>
                  <a:lnTo>
                    <a:pt x="689" y="786"/>
                  </a:lnTo>
                  <a:lnTo>
                    <a:pt x="658" y="743"/>
                  </a:lnTo>
                  <a:lnTo>
                    <a:pt x="624" y="808"/>
                  </a:lnTo>
                  <a:lnTo>
                    <a:pt x="592" y="765"/>
                  </a:lnTo>
                  <a:lnTo>
                    <a:pt x="626" y="698"/>
                  </a:lnTo>
                  <a:lnTo>
                    <a:pt x="598" y="660"/>
                  </a:lnTo>
                  <a:lnTo>
                    <a:pt x="564" y="725"/>
                  </a:lnTo>
                  <a:lnTo>
                    <a:pt x="532" y="682"/>
                  </a:lnTo>
                  <a:lnTo>
                    <a:pt x="565" y="615"/>
                  </a:lnTo>
                  <a:lnTo>
                    <a:pt x="514" y="544"/>
                  </a:lnTo>
                  <a:lnTo>
                    <a:pt x="506" y="562"/>
                  </a:lnTo>
                  <a:lnTo>
                    <a:pt x="509" y="565"/>
                  </a:lnTo>
                  <a:lnTo>
                    <a:pt x="512" y="567"/>
                  </a:lnTo>
                  <a:lnTo>
                    <a:pt x="515" y="569"/>
                  </a:lnTo>
                  <a:lnTo>
                    <a:pt x="518" y="573"/>
                  </a:lnTo>
                  <a:lnTo>
                    <a:pt x="523" y="587"/>
                  </a:lnTo>
                  <a:lnTo>
                    <a:pt x="524" y="601"/>
                  </a:lnTo>
                  <a:lnTo>
                    <a:pt x="519" y="614"/>
                  </a:lnTo>
                  <a:lnTo>
                    <a:pt x="507" y="626"/>
                  </a:lnTo>
                  <a:lnTo>
                    <a:pt x="500" y="629"/>
                  </a:lnTo>
                  <a:lnTo>
                    <a:pt x="493" y="632"/>
                  </a:lnTo>
                  <a:lnTo>
                    <a:pt x="485" y="633"/>
                  </a:lnTo>
                  <a:lnTo>
                    <a:pt x="478" y="632"/>
                  </a:lnTo>
                  <a:lnTo>
                    <a:pt x="470" y="630"/>
                  </a:lnTo>
                  <a:lnTo>
                    <a:pt x="463" y="627"/>
                  </a:lnTo>
                  <a:lnTo>
                    <a:pt x="458" y="622"/>
                  </a:lnTo>
                  <a:lnTo>
                    <a:pt x="452" y="617"/>
                  </a:lnTo>
                  <a:lnTo>
                    <a:pt x="446" y="604"/>
                  </a:lnTo>
                  <a:lnTo>
                    <a:pt x="446" y="590"/>
                  </a:lnTo>
                  <a:lnTo>
                    <a:pt x="450" y="577"/>
                  </a:lnTo>
                  <a:lnTo>
                    <a:pt x="458" y="567"/>
                  </a:lnTo>
                  <a:lnTo>
                    <a:pt x="441" y="545"/>
                  </a:lnTo>
                  <a:lnTo>
                    <a:pt x="399" y="632"/>
                  </a:lnTo>
                  <a:lnTo>
                    <a:pt x="443" y="692"/>
                  </a:lnTo>
                  <a:lnTo>
                    <a:pt x="420" y="739"/>
                  </a:lnTo>
                  <a:lnTo>
                    <a:pt x="375" y="682"/>
                  </a:lnTo>
                  <a:lnTo>
                    <a:pt x="355" y="724"/>
                  </a:lnTo>
                  <a:lnTo>
                    <a:pt x="399" y="784"/>
                  </a:lnTo>
                  <a:lnTo>
                    <a:pt x="375" y="831"/>
                  </a:lnTo>
                  <a:lnTo>
                    <a:pt x="332" y="773"/>
                  </a:lnTo>
                  <a:lnTo>
                    <a:pt x="309" y="821"/>
                  </a:lnTo>
                  <a:lnTo>
                    <a:pt x="269" y="829"/>
                  </a:lnTo>
                  <a:lnTo>
                    <a:pt x="246" y="793"/>
                  </a:lnTo>
                  <a:lnTo>
                    <a:pt x="266" y="749"/>
                  </a:lnTo>
                  <a:lnTo>
                    <a:pt x="193" y="758"/>
                  </a:lnTo>
                  <a:lnTo>
                    <a:pt x="219" y="705"/>
                  </a:lnTo>
                  <a:lnTo>
                    <a:pt x="292" y="697"/>
                  </a:lnTo>
                  <a:lnTo>
                    <a:pt x="311" y="658"/>
                  </a:lnTo>
                  <a:lnTo>
                    <a:pt x="238" y="666"/>
                  </a:lnTo>
                  <a:lnTo>
                    <a:pt x="263" y="613"/>
                  </a:lnTo>
                  <a:lnTo>
                    <a:pt x="337" y="605"/>
                  </a:lnTo>
                  <a:lnTo>
                    <a:pt x="373" y="527"/>
                  </a:lnTo>
                  <a:lnTo>
                    <a:pt x="362" y="528"/>
                  </a:lnTo>
                  <a:lnTo>
                    <a:pt x="360" y="534"/>
                  </a:lnTo>
                  <a:lnTo>
                    <a:pt x="357" y="538"/>
                  </a:lnTo>
                  <a:lnTo>
                    <a:pt x="353" y="543"/>
                  </a:lnTo>
                  <a:lnTo>
                    <a:pt x="348" y="546"/>
                  </a:lnTo>
                  <a:lnTo>
                    <a:pt x="341" y="550"/>
                  </a:lnTo>
                  <a:lnTo>
                    <a:pt x="334" y="553"/>
                  </a:lnTo>
                  <a:lnTo>
                    <a:pt x="326" y="554"/>
                  </a:lnTo>
                  <a:lnTo>
                    <a:pt x="319" y="553"/>
                  </a:lnTo>
                  <a:lnTo>
                    <a:pt x="312" y="552"/>
                  </a:lnTo>
                  <a:lnTo>
                    <a:pt x="306" y="549"/>
                  </a:lnTo>
                  <a:lnTo>
                    <a:pt x="300" y="544"/>
                  </a:lnTo>
                  <a:lnTo>
                    <a:pt x="294" y="538"/>
                  </a:lnTo>
                  <a:lnTo>
                    <a:pt x="288" y="524"/>
                  </a:lnTo>
                  <a:lnTo>
                    <a:pt x="287" y="509"/>
                  </a:lnTo>
                  <a:lnTo>
                    <a:pt x="293" y="496"/>
                  </a:lnTo>
                  <a:lnTo>
                    <a:pt x="303" y="484"/>
                  </a:lnTo>
                  <a:lnTo>
                    <a:pt x="311" y="480"/>
                  </a:lnTo>
                  <a:lnTo>
                    <a:pt x="320" y="478"/>
                  </a:lnTo>
                  <a:lnTo>
                    <a:pt x="329" y="478"/>
                  </a:lnTo>
                  <a:lnTo>
                    <a:pt x="337" y="480"/>
                  </a:lnTo>
                  <a:lnTo>
                    <a:pt x="345" y="462"/>
                  </a:lnTo>
                  <a:lnTo>
                    <a:pt x="242" y="471"/>
                  </a:lnTo>
                  <a:lnTo>
                    <a:pt x="211" y="538"/>
                  </a:lnTo>
                  <a:lnTo>
                    <a:pt x="157" y="543"/>
                  </a:lnTo>
                  <a:lnTo>
                    <a:pt x="186" y="476"/>
                  </a:lnTo>
                  <a:lnTo>
                    <a:pt x="138" y="481"/>
                  </a:lnTo>
                  <a:lnTo>
                    <a:pt x="106" y="548"/>
                  </a:lnTo>
                  <a:lnTo>
                    <a:pt x="70" y="551"/>
                  </a:lnTo>
                  <a:lnTo>
                    <a:pt x="52" y="552"/>
                  </a:lnTo>
                  <a:lnTo>
                    <a:pt x="82" y="485"/>
                  </a:lnTo>
                  <a:lnTo>
                    <a:pt x="29" y="491"/>
                  </a:lnTo>
                  <a:lnTo>
                    <a:pt x="0" y="461"/>
                  </a:lnTo>
                  <a:lnTo>
                    <a:pt x="22" y="423"/>
                  </a:lnTo>
                  <a:lnTo>
                    <a:pt x="70" y="418"/>
                  </a:lnTo>
                  <a:lnTo>
                    <a:pt x="27" y="362"/>
                  </a:lnTo>
                  <a:lnTo>
                    <a:pt x="87" y="356"/>
                  </a:lnTo>
                  <a:lnTo>
                    <a:pt x="130" y="414"/>
                  </a:lnTo>
                  <a:lnTo>
                    <a:pt x="175" y="409"/>
                  </a:lnTo>
                  <a:lnTo>
                    <a:pt x="132" y="353"/>
                  </a:lnTo>
                  <a:lnTo>
                    <a:pt x="191" y="347"/>
                  </a:lnTo>
                  <a:lnTo>
                    <a:pt x="235" y="405"/>
                  </a:lnTo>
                  <a:lnTo>
                    <a:pt x="325" y="397"/>
                  </a:lnTo>
                  <a:lnTo>
                    <a:pt x="316" y="384"/>
                  </a:lnTo>
                  <a:lnTo>
                    <a:pt x="310" y="384"/>
                  </a:lnTo>
                  <a:lnTo>
                    <a:pt x="306" y="384"/>
                  </a:lnTo>
                  <a:lnTo>
                    <a:pt x="300" y="383"/>
                  </a:lnTo>
                  <a:lnTo>
                    <a:pt x="295" y="382"/>
                  </a:lnTo>
                  <a:lnTo>
                    <a:pt x="289" y="379"/>
                  </a:lnTo>
                  <a:lnTo>
                    <a:pt x="285" y="376"/>
                  </a:lnTo>
                  <a:lnTo>
                    <a:pt x="280" y="372"/>
                  </a:lnTo>
                  <a:lnTo>
                    <a:pt x="277" y="368"/>
                  </a:lnTo>
                  <a:lnTo>
                    <a:pt x="271" y="354"/>
                  </a:lnTo>
                  <a:lnTo>
                    <a:pt x="270" y="339"/>
                  </a:lnTo>
                  <a:lnTo>
                    <a:pt x="276" y="326"/>
                  </a:lnTo>
                  <a:lnTo>
                    <a:pt x="286" y="315"/>
                  </a:lnTo>
                  <a:lnTo>
                    <a:pt x="293" y="311"/>
                  </a:lnTo>
                  <a:lnTo>
                    <a:pt x="301" y="309"/>
                  </a:lnTo>
                  <a:lnTo>
                    <a:pt x="308" y="308"/>
                  </a:lnTo>
                  <a:lnTo>
                    <a:pt x="316" y="309"/>
                  </a:lnTo>
                  <a:lnTo>
                    <a:pt x="323" y="310"/>
                  </a:lnTo>
                  <a:lnTo>
                    <a:pt x="330" y="314"/>
                  </a:lnTo>
                  <a:lnTo>
                    <a:pt x="335" y="318"/>
                  </a:lnTo>
                  <a:lnTo>
                    <a:pt x="341" y="324"/>
                  </a:lnTo>
                  <a:lnTo>
                    <a:pt x="344" y="327"/>
                  </a:lnTo>
                  <a:lnTo>
                    <a:pt x="346" y="331"/>
                  </a:lnTo>
                  <a:lnTo>
                    <a:pt x="347" y="334"/>
                  </a:lnTo>
                  <a:lnTo>
                    <a:pt x="348" y="338"/>
                  </a:lnTo>
                  <a:lnTo>
                    <a:pt x="362" y="335"/>
                  </a:lnTo>
                  <a:lnTo>
                    <a:pt x="307" y="258"/>
                  </a:lnTo>
                  <a:lnTo>
                    <a:pt x="232" y="265"/>
                  </a:lnTo>
                  <a:lnTo>
                    <a:pt x="201" y="223"/>
                  </a:lnTo>
                  <a:lnTo>
                    <a:pt x="274" y="213"/>
                  </a:lnTo>
                  <a:lnTo>
                    <a:pt x="247" y="175"/>
                  </a:lnTo>
                  <a:lnTo>
                    <a:pt x="172" y="182"/>
                  </a:lnTo>
                  <a:lnTo>
                    <a:pt x="141" y="140"/>
                  </a:lnTo>
                  <a:lnTo>
                    <a:pt x="214" y="130"/>
                  </a:lnTo>
                  <a:lnTo>
                    <a:pt x="185" y="89"/>
                  </a:lnTo>
                  <a:lnTo>
                    <a:pt x="197" y="50"/>
                  </a:lnTo>
                  <a:lnTo>
                    <a:pt x="241" y="50"/>
                  </a:lnTo>
                  <a:lnTo>
                    <a:pt x="270" y="88"/>
                  </a:lnTo>
                  <a:lnTo>
                    <a:pt x="299" y="22"/>
                  </a:lnTo>
                  <a:lnTo>
                    <a:pt x="333" y="69"/>
                  </a:lnTo>
                  <a:lnTo>
                    <a:pt x="303" y="135"/>
                  </a:lnTo>
                  <a:lnTo>
                    <a:pt x="330" y="171"/>
                  </a:lnTo>
                  <a:lnTo>
                    <a:pt x="357" y="105"/>
                  </a:lnTo>
                  <a:lnTo>
                    <a:pt x="392" y="152"/>
                  </a:lnTo>
                  <a:lnTo>
                    <a:pt x="362" y="218"/>
                  </a:lnTo>
                  <a:lnTo>
                    <a:pt x="421" y="297"/>
                  </a:lnTo>
                  <a:lnTo>
                    <a:pt x="431" y="274"/>
                  </a:lnTo>
                  <a:lnTo>
                    <a:pt x="428" y="272"/>
                  </a:lnTo>
                  <a:lnTo>
                    <a:pt x="424" y="270"/>
                  </a:lnTo>
                  <a:lnTo>
                    <a:pt x="422" y="267"/>
                  </a:lnTo>
                  <a:lnTo>
                    <a:pt x="420" y="264"/>
                  </a:lnTo>
                  <a:lnTo>
                    <a:pt x="414" y="250"/>
                  </a:lnTo>
                  <a:lnTo>
                    <a:pt x="413" y="235"/>
                  </a:lnTo>
                  <a:lnTo>
                    <a:pt x="418" y="221"/>
                  </a:lnTo>
                  <a:lnTo>
                    <a:pt x="429" y="211"/>
                  </a:lnTo>
                  <a:lnTo>
                    <a:pt x="436" y="208"/>
                  </a:lnTo>
                  <a:lnTo>
                    <a:pt x="444" y="204"/>
                  </a:lnTo>
                  <a:lnTo>
                    <a:pt x="451" y="204"/>
                  </a:lnTo>
                  <a:lnTo>
                    <a:pt x="459" y="204"/>
                  </a:lnTo>
                  <a:lnTo>
                    <a:pt x="466" y="206"/>
                  </a:lnTo>
                  <a:lnTo>
                    <a:pt x="473" y="209"/>
                  </a:lnTo>
                  <a:lnTo>
                    <a:pt x="478" y="213"/>
                  </a:lnTo>
                  <a:lnTo>
                    <a:pt x="484" y="219"/>
                  </a:lnTo>
                  <a:lnTo>
                    <a:pt x="489" y="227"/>
                  </a:lnTo>
                  <a:lnTo>
                    <a:pt x="490" y="236"/>
                  </a:lnTo>
                  <a:lnTo>
                    <a:pt x="490" y="244"/>
                  </a:lnTo>
                  <a:lnTo>
                    <a:pt x="489" y="254"/>
                  </a:lnTo>
                  <a:lnTo>
                    <a:pt x="499" y="266"/>
                  </a:lnTo>
                  <a:lnTo>
                    <a:pt x="529" y="204"/>
                  </a:lnTo>
                  <a:lnTo>
                    <a:pt x="489" y="144"/>
                  </a:lnTo>
                  <a:lnTo>
                    <a:pt x="514" y="92"/>
                  </a:lnTo>
                  <a:lnTo>
                    <a:pt x="554" y="151"/>
                  </a:lnTo>
                  <a:lnTo>
                    <a:pt x="573" y="112"/>
                  </a:lnTo>
                  <a:lnTo>
                    <a:pt x="532" y="53"/>
                  </a:lnTo>
                  <a:lnTo>
                    <a:pt x="558" y="0"/>
                  </a:lnTo>
                  <a:lnTo>
                    <a:pt x="598" y="60"/>
                  </a:lnTo>
                  <a:lnTo>
                    <a:pt x="620" y="16"/>
                  </a:lnTo>
                  <a:lnTo>
                    <a:pt x="664" y="8"/>
                  </a:lnTo>
                  <a:lnTo>
                    <a:pt x="683" y="44"/>
                  </a:lnTo>
                  <a:lnTo>
                    <a:pt x="660" y="91"/>
                  </a:lnTo>
                  <a:lnTo>
                    <a:pt x="734" y="88"/>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181" name="Freeform 62"/>
            <p:cNvSpPr>
              <a:spLocks/>
            </p:cNvSpPr>
            <p:nvPr/>
          </p:nvSpPr>
          <p:spPr bwMode="auto">
            <a:xfrm rot="20972167">
              <a:off x="1502142" y="9033903"/>
              <a:ext cx="668337" cy="720724"/>
            </a:xfrm>
            <a:custGeom>
              <a:avLst/>
              <a:gdLst/>
              <a:ahLst/>
              <a:cxnLst/>
              <a:rect l="l" t="t" r="r" b="b"/>
              <a:pathLst>
                <a:path w="1336675" h="1441450">
                  <a:moveTo>
                    <a:pt x="505048" y="764818"/>
                  </a:moveTo>
                  <a:lnTo>
                    <a:pt x="505619" y="766341"/>
                  </a:lnTo>
                  <a:lnTo>
                    <a:pt x="507883" y="769962"/>
                  </a:lnTo>
                  <a:lnTo>
                    <a:pt x="506397" y="766982"/>
                  </a:lnTo>
                  <a:close/>
                  <a:moveTo>
                    <a:pt x="319881" y="552146"/>
                  </a:moveTo>
                  <a:lnTo>
                    <a:pt x="319881" y="552939"/>
                  </a:lnTo>
                  <a:lnTo>
                    <a:pt x="319088" y="553733"/>
                  </a:lnTo>
                  <a:lnTo>
                    <a:pt x="319088" y="554526"/>
                  </a:lnTo>
                  <a:lnTo>
                    <a:pt x="394494" y="698116"/>
                  </a:lnTo>
                  <a:lnTo>
                    <a:pt x="288925" y="808386"/>
                  </a:lnTo>
                  <a:lnTo>
                    <a:pt x="287338" y="807593"/>
                  </a:lnTo>
                  <a:lnTo>
                    <a:pt x="287338" y="808386"/>
                  </a:lnTo>
                  <a:lnTo>
                    <a:pt x="287338" y="809180"/>
                  </a:lnTo>
                  <a:lnTo>
                    <a:pt x="288131" y="809973"/>
                  </a:lnTo>
                  <a:lnTo>
                    <a:pt x="502282" y="760216"/>
                  </a:lnTo>
                  <a:lnTo>
                    <a:pt x="500062" y="754282"/>
                  </a:lnTo>
                  <a:lnTo>
                    <a:pt x="581626" y="735232"/>
                  </a:lnTo>
                  <a:lnTo>
                    <a:pt x="580042" y="723326"/>
                  </a:lnTo>
                  <a:lnTo>
                    <a:pt x="580042" y="711420"/>
                  </a:lnTo>
                  <a:lnTo>
                    <a:pt x="581626" y="700307"/>
                  </a:lnTo>
                  <a:lnTo>
                    <a:pt x="585586" y="688401"/>
                  </a:lnTo>
                  <a:lnTo>
                    <a:pt x="586377" y="686020"/>
                  </a:lnTo>
                  <a:lnTo>
                    <a:pt x="587169" y="683638"/>
                  </a:lnTo>
                  <a:lnTo>
                    <a:pt x="587961" y="681257"/>
                  </a:lnTo>
                  <a:lnTo>
                    <a:pt x="588753" y="679670"/>
                  </a:lnTo>
                  <a:lnTo>
                    <a:pt x="529451" y="649224"/>
                  </a:lnTo>
                  <a:lnTo>
                    <a:pt x="527050" y="652104"/>
                  </a:lnTo>
                  <a:close/>
                  <a:moveTo>
                    <a:pt x="634206" y="342712"/>
                  </a:moveTo>
                  <a:lnTo>
                    <a:pt x="631825" y="343505"/>
                  </a:lnTo>
                  <a:lnTo>
                    <a:pt x="550863" y="471228"/>
                  </a:lnTo>
                  <a:lnTo>
                    <a:pt x="408781" y="437909"/>
                  </a:lnTo>
                  <a:lnTo>
                    <a:pt x="407988" y="438702"/>
                  </a:lnTo>
                  <a:lnTo>
                    <a:pt x="407194" y="439496"/>
                  </a:lnTo>
                  <a:lnTo>
                    <a:pt x="406400" y="440289"/>
                  </a:lnTo>
                  <a:lnTo>
                    <a:pt x="404813" y="441082"/>
                  </a:lnTo>
                  <a:lnTo>
                    <a:pt x="565338" y="611547"/>
                  </a:lnTo>
                  <a:lnTo>
                    <a:pt x="566580" y="610613"/>
                  </a:lnTo>
                  <a:lnTo>
                    <a:pt x="607758" y="655063"/>
                  </a:lnTo>
                  <a:lnTo>
                    <a:pt x="612510" y="650301"/>
                  </a:lnTo>
                  <a:lnTo>
                    <a:pt x="618053" y="645538"/>
                  </a:lnTo>
                  <a:lnTo>
                    <a:pt x="624388" y="643157"/>
                  </a:lnTo>
                  <a:lnTo>
                    <a:pt x="630723" y="639188"/>
                  </a:lnTo>
                  <a:lnTo>
                    <a:pt x="637850" y="636807"/>
                  </a:lnTo>
                  <a:lnTo>
                    <a:pt x="644977" y="634426"/>
                  </a:lnTo>
                  <a:lnTo>
                    <a:pt x="651312" y="633632"/>
                  </a:lnTo>
                  <a:lnTo>
                    <a:pt x="658439" y="632838"/>
                  </a:lnTo>
                  <a:lnTo>
                    <a:pt x="652896" y="555845"/>
                  </a:lnTo>
                  <a:lnTo>
                    <a:pt x="655909" y="554083"/>
                  </a:lnTo>
                  <a:lnTo>
                    <a:pt x="641350" y="342712"/>
                  </a:lnTo>
                  <a:lnTo>
                    <a:pt x="638969" y="342712"/>
                  </a:lnTo>
                  <a:lnTo>
                    <a:pt x="636588" y="342712"/>
                  </a:lnTo>
                  <a:close/>
                  <a:moveTo>
                    <a:pt x="755650" y="0"/>
                  </a:moveTo>
                  <a:lnTo>
                    <a:pt x="832644" y="174529"/>
                  </a:lnTo>
                  <a:lnTo>
                    <a:pt x="811213" y="246721"/>
                  </a:lnTo>
                  <a:lnTo>
                    <a:pt x="823913" y="251481"/>
                  </a:lnTo>
                  <a:lnTo>
                    <a:pt x="836613" y="255447"/>
                  </a:lnTo>
                  <a:lnTo>
                    <a:pt x="849313" y="260207"/>
                  </a:lnTo>
                  <a:lnTo>
                    <a:pt x="862013" y="265760"/>
                  </a:lnTo>
                  <a:lnTo>
                    <a:pt x="874713" y="271313"/>
                  </a:lnTo>
                  <a:lnTo>
                    <a:pt x="886619" y="277660"/>
                  </a:lnTo>
                  <a:lnTo>
                    <a:pt x="899319" y="284006"/>
                  </a:lnTo>
                  <a:lnTo>
                    <a:pt x="911225" y="290353"/>
                  </a:lnTo>
                  <a:lnTo>
                    <a:pt x="905446" y="299808"/>
                  </a:lnTo>
                  <a:lnTo>
                    <a:pt x="909238" y="302090"/>
                  </a:lnTo>
                  <a:lnTo>
                    <a:pt x="912390" y="303672"/>
                  </a:lnTo>
                  <a:lnTo>
                    <a:pt x="914755" y="305253"/>
                  </a:lnTo>
                  <a:lnTo>
                    <a:pt x="918695" y="306834"/>
                  </a:lnTo>
                  <a:lnTo>
                    <a:pt x="854069" y="504506"/>
                  </a:lnTo>
                  <a:lnTo>
                    <a:pt x="820968" y="502925"/>
                  </a:lnTo>
                  <a:lnTo>
                    <a:pt x="807570" y="460228"/>
                  </a:lnTo>
                  <a:lnTo>
                    <a:pt x="851729" y="387701"/>
                  </a:lnTo>
                  <a:lnTo>
                    <a:pt x="812800" y="451395"/>
                  </a:lnTo>
                  <a:lnTo>
                    <a:pt x="786606" y="361751"/>
                  </a:lnTo>
                  <a:lnTo>
                    <a:pt x="783431" y="360958"/>
                  </a:lnTo>
                  <a:lnTo>
                    <a:pt x="781844" y="360164"/>
                  </a:lnTo>
                  <a:lnTo>
                    <a:pt x="778669" y="360164"/>
                  </a:lnTo>
                  <a:lnTo>
                    <a:pt x="777081" y="359371"/>
                  </a:lnTo>
                  <a:lnTo>
                    <a:pt x="727869" y="525174"/>
                  </a:lnTo>
                  <a:lnTo>
                    <a:pt x="721414" y="528399"/>
                  </a:lnTo>
                  <a:lnTo>
                    <a:pt x="688530" y="636807"/>
                  </a:lnTo>
                  <a:lnTo>
                    <a:pt x="689322" y="636807"/>
                  </a:lnTo>
                  <a:lnTo>
                    <a:pt x="690906" y="636807"/>
                  </a:lnTo>
                  <a:lnTo>
                    <a:pt x="692490" y="636807"/>
                  </a:lnTo>
                  <a:lnTo>
                    <a:pt x="693282" y="637601"/>
                  </a:lnTo>
                  <a:lnTo>
                    <a:pt x="699617" y="639982"/>
                  </a:lnTo>
                  <a:lnTo>
                    <a:pt x="705952" y="643157"/>
                  </a:lnTo>
                  <a:lnTo>
                    <a:pt x="711495" y="646332"/>
                  </a:lnTo>
                  <a:lnTo>
                    <a:pt x="717038" y="650301"/>
                  </a:lnTo>
                  <a:lnTo>
                    <a:pt x="720997" y="653476"/>
                  </a:lnTo>
                  <a:lnTo>
                    <a:pt x="725749" y="658238"/>
                  </a:lnTo>
                  <a:lnTo>
                    <a:pt x="730500" y="663795"/>
                  </a:lnTo>
                  <a:lnTo>
                    <a:pt x="734459" y="668557"/>
                  </a:lnTo>
                  <a:lnTo>
                    <a:pt x="836612" y="598707"/>
                  </a:lnTo>
                  <a:lnTo>
                    <a:pt x="835028" y="616170"/>
                  </a:lnTo>
                  <a:lnTo>
                    <a:pt x="833445" y="635220"/>
                  </a:lnTo>
                  <a:lnTo>
                    <a:pt x="831861" y="655857"/>
                  </a:lnTo>
                  <a:lnTo>
                    <a:pt x="828693" y="676495"/>
                  </a:lnTo>
                  <a:lnTo>
                    <a:pt x="747130" y="697132"/>
                  </a:lnTo>
                  <a:lnTo>
                    <a:pt x="748713" y="708245"/>
                  </a:lnTo>
                  <a:lnTo>
                    <a:pt x="748713" y="721738"/>
                  </a:lnTo>
                  <a:lnTo>
                    <a:pt x="747921" y="733645"/>
                  </a:lnTo>
                  <a:lnTo>
                    <a:pt x="743962" y="746345"/>
                  </a:lnTo>
                  <a:lnTo>
                    <a:pt x="743170" y="747932"/>
                  </a:lnTo>
                  <a:lnTo>
                    <a:pt x="742378" y="749520"/>
                  </a:lnTo>
                  <a:lnTo>
                    <a:pt x="741586" y="751901"/>
                  </a:lnTo>
                  <a:lnTo>
                    <a:pt x="740794" y="753488"/>
                  </a:lnTo>
                  <a:lnTo>
                    <a:pt x="808896" y="786032"/>
                  </a:lnTo>
                  <a:lnTo>
                    <a:pt x="804145" y="801907"/>
                  </a:lnTo>
                  <a:lnTo>
                    <a:pt x="798602" y="817782"/>
                  </a:lnTo>
                  <a:lnTo>
                    <a:pt x="793059" y="832070"/>
                  </a:lnTo>
                  <a:lnTo>
                    <a:pt x="786724" y="845563"/>
                  </a:lnTo>
                  <a:lnTo>
                    <a:pt x="723373" y="778095"/>
                  </a:lnTo>
                  <a:lnTo>
                    <a:pt x="717830" y="782857"/>
                  </a:lnTo>
                  <a:lnTo>
                    <a:pt x="711495" y="787620"/>
                  </a:lnTo>
                  <a:lnTo>
                    <a:pt x="705160" y="790795"/>
                  </a:lnTo>
                  <a:lnTo>
                    <a:pt x="698825" y="794763"/>
                  </a:lnTo>
                  <a:lnTo>
                    <a:pt x="692490" y="797145"/>
                  </a:lnTo>
                  <a:lnTo>
                    <a:pt x="684571" y="798732"/>
                  </a:lnTo>
                  <a:lnTo>
                    <a:pt x="677444" y="801113"/>
                  </a:lnTo>
                  <a:lnTo>
                    <a:pt x="670317" y="801907"/>
                  </a:lnTo>
                  <a:lnTo>
                    <a:pt x="676652" y="893982"/>
                  </a:lnTo>
                  <a:lnTo>
                    <a:pt x="669525" y="892395"/>
                  </a:lnTo>
                  <a:lnTo>
                    <a:pt x="662398" y="890807"/>
                  </a:lnTo>
                  <a:lnTo>
                    <a:pt x="654479" y="887632"/>
                  </a:lnTo>
                  <a:lnTo>
                    <a:pt x="647352" y="885251"/>
                  </a:lnTo>
                  <a:lnTo>
                    <a:pt x="640225" y="881282"/>
                  </a:lnTo>
                  <a:lnTo>
                    <a:pt x="632307" y="877313"/>
                  </a:lnTo>
                  <a:lnTo>
                    <a:pt x="624388" y="874138"/>
                  </a:lnTo>
                  <a:lnTo>
                    <a:pt x="617261" y="870170"/>
                  </a:lnTo>
                  <a:lnTo>
                    <a:pt x="639434" y="797938"/>
                  </a:lnTo>
                  <a:lnTo>
                    <a:pt x="638642" y="797145"/>
                  </a:lnTo>
                  <a:lnTo>
                    <a:pt x="637850" y="797145"/>
                  </a:lnTo>
                  <a:lnTo>
                    <a:pt x="636266" y="797145"/>
                  </a:lnTo>
                  <a:lnTo>
                    <a:pt x="635474" y="796351"/>
                  </a:lnTo>
                  <a:lnTo>
                    <a:pt x="629139" y="793970"/>
                  </a:lnTo>
                  <a:lnTo>
                    <a:pt x="622804" y="790795"/>
                  </a:lnTo>
                  <a:lnTo>
                    <a:pt x="617261" y="787620"/>
                  </a:lnTo>
                  <a:lnTo>
                    <a:pt x="611718" y="782857"/>
                  </a:lnTo>
                  <a:lnTo>
                    <a:pt x="606174" y="778888"/>
                  </a:lnTo>
                  <a:lnTo>
                    <a:pt x="602215" y="773332"/>
                  </a:lnTo>
                  <a:lnTo>
                    <a:pt x="597464" y="768570"/>
                  </a:lnTo>
                  <a:lnTo>
                    <a:pt x="593504" y="763807"/>
                  </a:lnTo>
                  <a:lnTo>
                    <a:pt x="533321" y="803495"/>
                  </a:lnTo>
                  <a:lnTo>
                    <a:pt x="527778" y="797938"/>
                  </a:lnTo>
                  <a:lnTo>
                    <a:pt x="523819" y="791588"/>
                  </a:lnTo>
                  <a:lnTo>
                    <a:pt x="518276" y="785238"/>
                  </a:lnTo>
                  <a:lnTo>
                    <a:pt x="514316" y="778888"/>
                  </a:lnTo>
                  <a:lnTo>
                    <a:pt x="510398" y="774306"/>
                  </a:lnTo>
                  <a:lnTo>
                    <a:pt x="512763" y="779034"/>
                  </a:lnTo>
                  <a:lnTo>
                    <a:pt x="517525" y="784587"/>
                  </a:lnTo>
                  <a:lnTo>
                    <a:pt x="521494" y="790933"/>
                  </a:lnTo>
                  <a:lnTo>
                    <a:pt x="527050" y="797280"/>
                  </a:lnTo>
                  <a:lnTo>
                    <a:pt x="531019" y="803626"/>
                  </a:lnTo>
                  <a:lnTo>
                    <a:pt x="536575" y="809180"/>
                  </a:lnTo>
                  <a:lnTo>
                    <a:pt x="343694" y="940076"/>
                  </a:lnTo>
                  <a:lnTo>
                    <a:pt x="511175" y="947216"/>
                  </a:lnTo>
                  <a:lnTo>
                    <a:pt x="554831" y="1093186"/>
                  </a:lnTo>
                  <a:lnTo>
                    <a:pt x="553244" y="1093979"/>
                  </a:lnTo>
                  <a:lnTo>
                    <a:pt x="554038" y="1093979"/>
                  </a:lnTo>
                  <a:lnTo>
                    <a:pt x="554831" y="1095566"/>
                  </a:lnTo>
                  <a:lnTo>
                    <a:pt x="620713" y="875818"/>
                  </a:lnTo>
                  <a:lnTo>
                    <a:pt x="627856" y="879785"/>
                  </a:lnTo>
                  <a:lnTo>
                    <a:pt x="635794" y="882958"/>
                  </a:lnTo>
                  <a:lnTo>
                    <a:pt x="643731" y="886924"/>
                  </a:lnTo>
                  <a:lnTo>
                    <a:pt x="650875" y="890891"/>
                  </a:lnTo>
                  <a:lnTo>
                    <a:pt x="658019" y="893271"/>
                  </a:lnTo>
                  <a:lnTo>
                    <a:pt x="665956" y="896444"/>
                  </a:lnTo>
                  <a:lnTo>
                    <a:pt x="673100" y="898031"/>
                  </a:lnTo>
                  <a:lnTo>
                    <a:pt x="680244" y="899617"/>
                  </a:lnTo>
                  <a:lnTo>
                    <a:pt x="694531" y="1109052"/>
                  </a:lnTo>
                  <a:lnTo>
                    <a:pt x="696119" y="1109052"/>
                  </a:lnTo>
                  <a:lnTo>
                    <a:pt x="696913" y="1109052"/>
                  </a:lnTo>
                  <a:lnTo>
                    <a:pt x="697706" y="1109052"/>
                  </a:lnTo>
                  <a:lnTo>
                    <a:pt x="698500" y="1108259"/>
                  </a:lnTo>
                  <a:lnTo>
                    <a:pt x="786606" y="970222"/>
                  </a:lnTo>
                  <a:lnTo>
                    <a:pt x="928688" y="1002748"/>
                  </a:lnTo>
                  <a:lnTo>
                    <a:pt x="929481" y="1001955"/>
                  </a:lnTo>
                  <a:lnTo>
                    <a:pt x="931069" y="1001955"/>
                  </a:lnTo>
                  <a:lnTo>
                    <a:pt x="931863" y="1001161"/>
                  </a:lnTo>
                  <a:lnTo>
                    <a:pt x="790575" y="851225"/>
                  </a:lnTo>
                  <a:lnTo>
                    <a:pt x="796925" y="837739"/>
                  </a:lnTo>
                  <a:lnTo>
                    <a:pt x="802481" y="823459"/>
                  </a:lnTo>
                  <a:lnTo>
                    <a:pt x="808038" y="807593"/>
                  </a:lnTo>
                  <a:lnTo>
                    <a:pt x="812800" y="791727"/>
                  </a:lnTo>
                  <a:lnTo>
                    <a:pt x="1012031" y="887718"/>
                  </a:lnTo>
                  <a:lnTo>
                    <a:pt x="1012825" y="886131"/>
                  </a:lnTo>
                  <a:lnTo>
                    <a:pt x="1013619" y="882958"/>
                  </a:lnTo>
                  <a:lnTo>
                    <a:pt x="1015206" y="881371"/>
                  </a:lnTo>
                  <a:lnTo>
                    <a:pt x="1016000" y="879785"/>
                  </a:lnTo>
                  <a:lnTo>
                    <a:pt x="943769" y="744128"/>
                  </a:lnTo>
                  <a:lnTo>
                    <a:pt x="1039019" y="643377"/>
                  </a:lnTo>
                  <a:lnTo>
                    <a:pt x="1037431" y="640997"/>
                  </a:lnTo>
                  <a:lnTo>
                    <a:pt x="1037431" y="638617"/>
                  </a:lnTo>
                  <a:lnTo>
                    <a:pt x="1037431" y="637031"/>
                  </a:lnTo>
                  <a:lnTo>
                    <a:pt x="1036638" y="634651"/>
                  </a:lnTo>
                  <a:lnTo>
                    <a:pt x="832644" y="682250"/>
                  </a:lnTo>
                  <a:lnTo>
                    <a:pt x="835819" y="661623"/>
                  </a:lnTo>
                  <a:lnTo>
                    <a:pt x="837406" y="640997"/>
                  </a:lnTo>
                  <a:lnTo>
                    <a:pt x="838994" y="621958"/>
                  </a:lnTo>
                  <a:lnTo>
                    <a:pt x="840581" y="604505"/>
                  </a:lnTo>
                  <a:lnTo>
                    <a:pt x="981075" y="510894"/>
                  </a:lnTo>
                  <a:lnTo>
                    <a:pt x="979488" y="507721"/>
                  </a:lnTo>
                  <a:lnTo>
                    <a:pt x="978694" y="505341"/>
                  </a:lnTo>
                  <a:lnTo>
                    <a:pt x="976313" y="502167"/>
                  </a:lnTo>
                  <a:lnTo>
                    <a:pt x="974725" y="500581"/>
                  </a:lnTo>
                  <a:lnTo>
                    <a:pt x="859631" y="495821"/>
                  </a:lnTo>
                  <a:lnTo>
                    <a:pt x="924719" y="297493"/>
                  </a:lnTo>
                  <a:lnTo>
                    <a:pt x="942975" y="308599"/>
                  </a:lnTo>
                  <a:lnTo>
                    <a:pt x="959644" y="321292"/>
                  </a:lnTo>
                  <a:lnTo>
                    <a:pt x="977106" y="334778"/>
                  </a:lnTo>
                  <a:lnTo>
                    <a:pt x="993775" y="348265"/>
                  </a:lnTo>
                  <a:lnTo>
                    <a:pt x="1010444" y="363338"/>
                  </a:lnTo>
                  <a:lnTo>
                    <a:pt x="1025525" y="379204"/>
                  </a:lnTo>
                  <a:lnTo>
                    <a:pt x="1040606" y="395864"/>
                  </a:lnTo>
                  <a:lnTo>
                    <a:pt x="1054894" y="413316"/>
                  </a:lnTo>
                  <a:lnTo>
                    <a:pt x="1061244" y="420456"/>
                  </a:lnTo>
                  <a:lnTo>
                    <a:pt x="1066800" y="428389"/>
                  </a:lnTo>
                  <a:lnTo>
                    <a:pt x="1073150" y="436322"/>
                  </a:lnTo>
                  <a:lnTo>
                    <a:pt x="1078706" y="445049"/>
                  </a:lnTo>
                  <a:lnTo>
                    <a:pt x="1142206" y="402210"/>
                  </a:lnTo>
                  <a:lnTo>
                    <a:pt x="1219994" y="415696"/>
                  </a:lnTo>
                  <a:lnTo>
                    <a:pt x="1336675" y="436322"/>
                  </a:lnTo>
                  <a:lnTo>
                    <a:pt x="1258888" y="543420"/>
                  </a:lnTo>
                  <a:lnTo>
                    <a:pt x="1223963" y="590225"/>
                  </a:lnTo>
                  <a:lnTo>
                    <a:pt x="1150938" y="607678"/>
                  </a:lnTo>
                  <a:lnTo>
                    <a:pt x="1159669" y="649724"/>
                  </a:lnTo>
                  <a:lnTo>
                    <a:pt x="1163638" y="691769"/>
                  </a:lnTo>
                  <a:lnTo>
                    <a:pt x="1164431" y="734608"/>
                  </a:lnTo>
                  <a:lnTo>
                    <a:pt x="1162844" y="776654"/>
                  </a:lnTo>
                  <a:lnTo>
                    <a:pt x="1156494" y="818699"/>
                  </a:lnTo>
                  <a:lnTo>
                    <a:pt x="1146175" y="859952"/>
                  </a:lnTo>
                  <a:lnTo>
                    <a:pt x="1133475" y="899617"/>
                  </a:lnTo>
                  <a:lnTo>
                    <a:pt x="1117600" y="939283"/>
                  </a:lnTo>
                  <a:lnTo>
                    <a:pt x="1181894" y="971016"/>
                  </a:lnTo>
                  <a:lnTo>
                    <a:pt x="1184275" y="977362"/>
                  </a:lnTo>
                  <a:lnTo>
                    <a:pt x="1250156" y="1156651"/>
                  </a:lnTo>
                  <a:lnTo>
                    <a:pt x="1059656" y="1136025"/>
                  </a:lnTo>
                  <a:lnTo>
                    <a:pt x="1053306" y="1128885"/>
                  </a:lnTo>
                  <a:lnTo>
                    <a:pt x="1012031" y="1086046"/>
                  </a:lnTo>
                  <a:lnTo>
                    <a:pt x="1007269" y="1090012"/>
                  </a:lnTo>
                  <a:lnTo>
                    <a:pt x="1004094" y="1093979"/>
                  </a:lnTo>
                  <a:lnTo>
                    <a:pt x="999331" y="1097946"/>
                  </a:lnTo>
                  <a:lnTo>
                    <a:pt x="994569" y="1102705"/>
                  </a:lnTo>
                  <a:lnTo>
                    <a:pt x="989806" y="1105879"/>
                  </a:lnTo>
                  <a:lnTo>
                    <a:pt x="985838" y="1110639"/>
                  </a:lnTo>
                  <a:lnTo>
                    <a:pt x="981075" y="1114605"/>
                  </a:lnTo>
                  <a:lnTo>
                    <a:pt x="976313" y="1117778"/>
                  </a:lnTo>
                  <a:lnTo>
                    <a:pt x="967581" y="1125712"/>
                  </a:lnTo>
                  <a:lnTo>
                    <a:pt x="958056" y="1132058"/>
                  </a:lnTo>
                  <a:lnTo>
                    <a:pt x="949325" y="1138405"/>
                  </a:lnTo>
                  <a:lnTo>
                    <a:pt x="939800" y="1144751"/>
                  </a:lnTo>
                  <a:lnTo>
                    <a:pt x="931069" y="1150304"/>
                  </a:lnTo>
                  <a:lnTo>
                    <a:pt x="920750" y="1156651"/>
                  </a:lnTo>
                  <a:lnTo>
                    <a:pt x="911225" y="1162204"/>
                  </a:lnTo>
                  <a:lnTo>
                    <a:pt x="902494" y="1166171"/>
                  </a:lnTo>
                  <a:lnTo>
                    <a:pt x="892175" y="1171724"/>
                  </a:lnTo>
                  <a:lnTo>
                    <a:pt x="882650" y="1176484"/>
                  </a:lnTo>
                  <a:lnTo>
                    <a:pt x="872331" y="1181243"/>
                  </a:lnTo>
                  <a:lnTo>
                    <a:pt x="862013" y="1186003"/>
                  </a:lnTo>
                  <a:lnTo>
                    <a:pt x="852488" y="1189970"/>
                  </a:lnTo>
                  <a:lnTo>
                    <a:pt x="842169" y="1193937"/>
                  </a:lnTo>
                  <a:lnTo>
                    <a:pt x="831850" y="1197903"/>
                  </a:lnTo>
                  <a:lnTo>
                    <a:pt x="822325" y="1201076"/>
                  </a:lnTo>
                  <a:lnTo>
                    <a:pt x="807244" y="1205836"/>
                  </a:lnTo>
                  <a:lnTo>
                    <a:pt x="792956" y="1210596"/>
                  </a:lnTo>
                  <a:lnTo>
                    <a:pt x="777875" y="1213769"/>
                  </a:lnTo>
                  <a:lnTo>
                    <a:pt x="763588" y="1216943"/>
                  </a:lnTo>
                  <a:lnTo>
                    <a:pt x="747713" y="1219323"/>
                  </a:lnTo>
                  <a:lnTo>
                    <a:pt x="733425" y="1222496"/>
                  </a:lnTo>
                  <a:lnTo>
                    <a:pt x="717550" y="1224082"/>
                  </a:lnTo>
                  <a:lnTo>
                    <a:pt x="703263" y="1225669"/>
                  </a:lnTo>
                  <a:lnTo>
                    <a:pt x="708025" y="1283581"/>
                  </a:lnTo>
                  <a:lnTo>
                    <a:pt x="708025" y="1289927"/>
                  </a:lnTo>
                  <a:lnTo>
                    <a:pt x="581025" y="1441450"/>
                  </a:lnTo>
                  <a:lnTo>
                    <a:pt x="515144" y="1292307"/>
                  </a:lnTo>
                  <a:lnTo>
                    <a:pt x="503238" y="1267715"/>
                  </a:lnTo>
                  <a:lnTo>
                    <a:pt x="521494" y="1207423"/>
                  </a:lnTo>
                  <a:lnTo>
                    <a:pt x="504031" y="1201870"/>
                  </a:lnTo>
                  <a:lnTo>
                    <a:pt x="486569" y="1195523"/>
                  </a:lnTo>
                  <a:lnTo>
                    <a:pt x="469106" y="1188383"/>
                  </a:lnTo>
                  <a:lnTo>
                    <a:pt x="451644" y="1181243"/>
                  </a:lnTo>
                  <a:lnTo>
                    <a:pt x="434975" y="1172517"/>
                  </a:lnTo>
                  <a:lnTo>
                    <a:pt x="419100" y="1163791"/>
                  </a:lnTo>
                  <a:lnTo>
                    <a:pt x="402431" y="1154271"/>
                  </a:lnTo>
                  <a:lnTo>
                    <a:pt x="385763" y="1143958"/>
                  </a:lnTo>
                  <a:lnTo>
                    <a:pt x="370681" y="1133645"/>
                  </a:lnTo>
                  <a:lnTo>
                    <a:pt x="354806" y="1121745"/>
                  </a:lnTo>
                  <a:lnTo>
                    <a:pt x="340519" y="1109845"/>
                  </a:lnTo>
                  <a:lnTo>
                    <a:pt x="325438" y="1097152"/>
                  </a:lnTo>
                  <a:lnTo>
                    <a:pt x="311150" y="1083666"/>
                  </a:lnTo>
                  <a:lnTo>
                    <a:pt x="296863" y="1069386"/>
                  </a:lnTo>
                  <a:lnTo>
                    <a:pt x="284163" y="1055107"/>
                  </a:lnTo>
                  <a:lnTo>
                    <a:pt x="271463" y="1039240"/>
                  </a:lnTo>
                  <a:lnTo>
                    <a:pt x="265113" y="1031307"/>
                  </a:lnTo>
                  <a:lnTo>
                    <a:pt x="258763" y="1022581"/>
                  </a:lnTo>
                  <a:lnTo>
                    <a:pt x="252413" y="1013854"/>
                  </a:lnTo>
                  <a:lnTo>
                    <a:pt x="246856" y="1005921"/>
                  </a:lnTo>
                  <a:lnTo>
                    <a:pt x="194469" y="1040827"/>
                  </a:lnTo>
                  <a:lnTo>
                    <a:pt x="0" y="1005921"/>
                  </a:lnTo>
                  <a:lnTo>
                    <a:pt x="112713" y="851225"/>
                  </a:lnTo>
                  <a:lnTo>
                    <a:pt x="173831" y="836946"/>
                  </a:lnTo>
                  <a:lnTo>
                    <a:pt x="166688" y="794900"/>
                  </a:lnTo>
                  <a:lnTo>
                    <a:pt x="161925" y="752061"/>
                  </a:lnTo>
                  <a:lnTo>
                    <a:pt x="161925" y="709222"/>
                  </a:lnTo>
                  <a:lnTo>
                    <a:pt x="165894" y="665590"/>
                  </a:lnTo>
                  <a:lnTo>
                    <a:pt x="172244" y="622751"/>
                  </a:lnTo>
                  <a:lnTo>
                    <a:pt x="183356" y="580705"/>
                  </a:lnTo>
                  <a:lnTo>
                    <a:pt x="197644" y="540246"/>
                  </a:lnTo>
                  <a:lnTo>
                    <a:pt x="215106" y="500581"/>
                  </a:lnTo>
                  <a:lnTo>
                    <a:pt x="154781" y="471228"/>
                  </a:lnTo>
                  <a:lnTo>
                    <a:pt x="87313" y="284800"/>
                  </a:lnTo>
                  <a:lnTo>
                    <a:pt x="277019" y="305426"/>
                  </a:lnTo>
                  <a:lnTo>
                    <a:pt x="324644" y="356198"/>
                  </a:lnTo>
                  <a:lnTo>
                    <a:pt x="330994" y="350645"/>
                  </a:lnTo>
                  <a:lnTo>
                    <a:pt x="337344" y="345091"/>
                  </a:lnTo>
                  <a:lnTo>
                    <a:pt x="342900" y="339538"/>
                  </a:lnTo>
                  <a:lnTo>
                    <a:pt x="349250" y="334778"/>
                  </a:lnTo>
                  <a:lnTo>
                    <a:pt x="365919" y="321292"/>
                  </a:lnTo>
                  <a:lnTo>
                    <a:pt x="383381" y="309392"/>
                  </a:lnTo>
                  <a:lnTo>
                    <a:pt x="400844" y="299079"/>
                  </a:lnTo>
                  <a:lnTo>
                    <a:pt x="418306" y="288766"/>
                  </a:lnTo>
                  <a:lnTo>
                    <a:pt x="434975" y="279246"/>
                  </a:lnTo>
                  <a:lnTo>
                    <a:pt x="452438" y="271313"/>
                  </a:lnTo>
                  <a:lnTo>
                    <a:pt x="470694" y="263380"/>
                  </a:lnTo>
                  <a:lnTo>
                    <a:pt x="488950" y="255447"/>
                  </a:lnTo>
                  <a:lnTo>
                    <a:pt x="506413" y="249101"/>
                  </a:lnTo>
                  <a:lnTo>
                    <a:pt x="524669" y="244341"/>
                  </a:lnTo>
                  <a:lnTo>
                    <a:pt x="542131" y="239581"/>
                  </a:lnTo>
                  <a:lnTo>
                    <a:pt x="560388" y="234821"/>
                  </a:lnTo>
                  <a:lnTo>
                    <a:pt x="577850" y="232441"/>
                  </a:lnTo>
                  <a:lnTo>
                    <a:pt x="596106" y="229268"/>
                  </a:lnTo>
                  <a:lnTo>
                    <a:pt x="614363" y="226888"/>
                  </a:lnTo>
                  <a:lnTo>
                    <a:pt x="632619" y="225301"/>
                  </a:lnTo>
                  <a:lnTo>
                    <a:pt x="627856" y="151523"/>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182" name="Freeform 16"/>
            <p:cNvSpPr>
              <a:spLocks/>
            </p:cNvSpPr>
            <p:nvPr/>
          </p:nvSpPr>
          <p:spPr bwMode="auto">
            <a:xfrm>
              <a:off x="1623547" y="8129844"/>
              <a:ext cx="786073" cy="912939"/>
            </a:xfrm>
            <a:custGeom>
              <a:avLst/>
              <a:gdLst/>
              <a:ahLst/>
              <a:cxnLst/>
              <a:rect l="l" t="t" r="r" b="b"/>
              <a:pathLst>
                <a:path w="2508250" h="2913063">
                  <a:moveTo>
                    <a:pt x="1423639" y="1739820"/>
                  </a:moveTo>
                  <a:lnTo>
                    <a:pt x="1474747" y="2236396"/>
                  </a:lnTo>
                  <a:lnTo>
                    <a:pt x="1478338" y="2233004"/>
                  </a:lnTo>
                  <a:lnTo>
                    <a:pt x="1494207" y="2218721"/>
                  </a:lnTo>
                  <a:lnTo>
                    <a:pt x="1512457" y="2205231"/>
                  </a:lnTo>
                  <a:lnTo>
                    <a:pt x="1530706" y="2191741"/>
                  </a:lnTo>
                  <a:lnTo>
                    <a:pt x="1552130" y="2175076"/>
                  </a:lnTo>
                  <a:lnTo>
                    <a:pt x="1574347" y="2161586"/>
                  </a:lnTo>
                  <a:lnTo>
                    <a:pt x="1592596" y="2143335"/>
                  </a:lnTo>
                  <a:lnTo>
                    <a:pt x="1614020" y="2127464"/>
                  </a:lnTo>
                  <a:lnTo>
                    <a:pt x="1640997" y="2109213"/>
                  </a:lnTo>
                  <a:lnTo>
                    <a:pt x="1667975" y="2095723"/>
                  </a:lnTo>
                  <a:lnTo>
                    <a:pt x="1679877" y="2081440"/>
                  </a:lnTo>
                  <a:lnTo>
                    <a:pt x="1689399" y="2077472"/>
                  </a:lnTo>
                  <a:lnTo>
                    <a:pt x="1707648" y="2067949"/>
                  </a:lnTo>
                  <a:lnTo>
                    <a:pt x="1721137" y="2060808"/>
                  </a:lnTo>
                  <a:lnTo>
                    <a:pt x="1734626" y="2051285"/>
                  </a:lnTo>
                  <a:lnTo>
                    <a:pt x="1751288" y="2042557"/>
                  </a:lnTo>
                  <a:lnTo>
                    <a:pt x="1764777" y="2037795"/>
                  </a:lnTo>
                  <a:lnTo>
                    <a:pt x="1778266" y="2029066"/>
                  </a:lnTo>
                  <a:lnTo>
                    <a:pt x="1791755" y="2020338"/>
                  </a:lnTo>
                  <a:lnTo>
                    <a:pt x="1808418" y="2010815"/>
                  </a:lnTo>
                  <a:lnTo>
                    <a:pt x="1821906" y="2002086"/>
                  </a:lnTo>
                  <a:lnTo>
                    <a:pt x="1835395" y="1994151"/>
                  </a:lnTo>
                  <a:lnTo>
                    <a:pt x="1853645" y="1990183"/>
                  </a:lnTo>
                  <a:lnTo>
                    <a:pt x="1870307" y="1980661"/>
                  </a:lnTo>
                  <a:lnTo>
                    <a:pt x="1883796" y="1971932"/>
                  </a:lnTo>
                  <a:lnTo>
                    <a:pt x="1902046" y="1967171"/>
                  </a:lnTo>
                  <a:lnTo>
                    <a:pt x="1915535" y="1958442"/>
                  </a:lnTo>
                  <a:lnTo>
                    <a:pt x="1936165" y="1948920"/>
                  </a:lnTo>
                  <a:lnTo>
                    <a:pt x="1950447" y="1944952"/>
                  </a:lnTo>
                  <a:lnTo>
                    <a:pt x="1972664" y="1935429"/>
                  </a:lnTo>
                  <a:lnTo>
                    <a:pt x="1981104" y="1930961"/>
                  </a:lnTo>
                  <a:close/>
                  <a:moveTo>
                    <a:pt x="1222676" y="1727699"/>
                  </a:moveTo>
                  <a:lnTo>
                    <a:pt x="843292" y="1965387"/>
                  </a:lnTo>
                  <a:lnTo>
                    <a:pt x="1271296" y="2222036"/>
                  </a:lnTo>
                  <a:close/>
                  <a:moveTo>
                    <a:pt x="594739" y="1404226"/>
                  </a:moveTo>
                  <a:lnTo>
                    <a:pt x="645085" y="1844804"/>
                  </a:lnTo>
                  <a:lnTo>
                    <a:pt x="1150944" y="1550874"/>
                  </a:lnTo>
                  <a:close/>
                  <a:moveTo>
                    <a:pt x="1894464" y="1280412"/>
                  </a:moveTo>
                  <a:lnTo>
                    <a:pt x="1407616" y="1561913"/>
                  </a:lnTo>
                  <a:lnTo>
                    <a:pt x="2014476" y="1846685"/>
                  </a:lnTo>
                  <a:lnTo>
                    <a:pt x="2012337" y="1843380"/>
                  </a:lnTo>
                  <a:lnTo>
                    <a:pt x="2007576" y="1825128"/>
                  </a:lnTo>
                  <a:lnTo>
                    <a:pt x="1998055" y="1799735"/>
                  </a:lnTo>
                  <a:lnTo>
                    <a:pt x="1990914" y="1777516"/>
                  </a:lnTo>
                  <a:lnTo>
                    <a:pt x="1986153" y="1749743"/>
                  </a:lnTo>
                  <a:lnTo>
                    <a:pt x="1977425" y="1729111"/>
                  </a:lnTo>
                  <a:lnTo>
                    <a:pt x="1972664" y="1710859"/>
                  </a:lnTo>
                  <a:lnTo>
                    <a:pt x="1967903" y="1697369"/>
                  </a:lnTo>
                  <a:lnTo>
                    <a:pt x="1963936" y="1683879"/>
                  </a:lnTo>
                  <a:lnTo>
                    <a:pt x="1959175" y="1667215"/>
                  </a:lnTo>
                  <a:lnTo>
                    <a:pt x="1954414" y="1653725"/>
                  </a:lnTo>
                  <a:lnTo>
                    <a:pt x="1954414" y="1635474"/>
                  </a:lnTo>
                  <a:lnTo>
                    <a:pt x="1950447" y="1621984"/>
                  </a:lnTo>
                  <a:lnTo>
                    <a:pt x="1945686" y="1605319"/>
                  </a:lnTo>
                  <a:lnTo>
                    <a:pt x="1936165" y="1587068"/>
                  </a:lnTo>
                  <a:lnTo>
                    <a:pt x="1936165" y="1568817"/>
                  </a:lnTo>
                  <a:lnTo>
                    <a:pt x="1932197" y="1550565"/>
                  </a:lnTo>
                  <a:lnTo>
                    <a:pt x="1929024" y="1533901"/>
                  </a:lnTo>
                  <a:lnTo>
                    <a:pt x="1924263" y="1516444"/>
                  </a:lnTo>
                  <a:lnTo>
                    <a:pt x="1924263" y="1498192"/>
                  </a:lnTo>
                  <a:lnTo>
                    <a:pt x="1915535" y="1481528"/>
                  </a:lnTo>
                  <a:lnTo>
                    <a:pt x="1915535" y="1463277"/>
                  </a:lnTo>
                  <a:lnTo>
                    <a:pt x="1910774" y="1441058"/>
                  </a:lnTo>
                  <a:lnTo>
                    <a:pt x="1906013" y="1422807"/>
                  </a:lnTo>
                  <a:lnTo>
                    <a:pt x="1906013" y="1406142"/>
                  </a:lnTo>
                  <a:lnTo>
                    <a:pt x="1902046" y="1387891"/>
                  </a:lnTo>
                  <a:lnTo>
                    <a:pt x="1902046" y="1365672"/>
                  </a:lnTo>
                  <a:lnTo>
                    <a:pt x="1897285" y="1349008"/>
                  </a:lnTo>
                  <a:lnTo>
                    <a:pt x="1897285" y="1330757"/>
                  </a:lnTo>
                  <a:lnTo>
                    <a:pt x="1897285" y="1312505"/>
                  </a:lnTo>
                  <a:lnTo>
                    <a:pt x="1897285" y="1290286"/>
                  </a:lnTo>
                  <a:close/>
                  <a:moveTo>
                    <a:pt x="1117515" y="658514"/>
                  </a:moveTo>
                  <a:lnTo>
                    <a:pt x="1026859" y="799882"/>
                  </a:lnTo>
                  <a:lnTo>
                    <a:pt x="1022892" y="799882"/>
                  </a:lnTo>
                  <a:lnTo>
                    <a:pt x="1018131" y="808611"/>
                  </a:lnTo>
                  <a:lnTo>
                    <a:pt x="1004642" y="826863"/>
                  </a:lnTo>
                  <a:lnTo>
                    <a:pt x="991153" y="843527"/>
                  </a:lnTo>
                  <a:lnTo>
                    <a:pt x="976871" y="852256"/>
                  </a:lnTo>
                  <a:lnTo>
                    <a:pt x="968143" y="865746"/>
                  </a:lnTo>
                  <a:lnTo>
                    <a:pt x="956241" y="879236"/>
                  </a:lnTo>
                  <a:lnTo>
                    <a:pt x="946719" y="893519"/>
                  </a:lnTo>
                  <a:lnTo>
                    <a:pt x="933231" y="905422"/>
                  </a:lnTo>
                  <a:lnTo>
                    <a:pt x="919742" y="918913"/>
                  </a:lnTo>
                  <a:lnTo>
                    <a:pt x="901492" y="932403"/>
                  </a:lnTo>
                  <a:lnTo>
                    <a:pt x="894351" y="950654"/>
                  </a:lnTo>
                  <a:lnTo>
                    <a:pt x="876101" y="968905"/>
                  </a:lnTo>
                  <a:lnTo>
                    <a:pt x="857852" y="980808"/>
                  </a:lnTo>
                  <a:lnTo>
                    <a:pt x="839602" y="994298"/>
                  </a:lnTo>
                  <a:lnTo>
                    <a:pt x="827700" y="1007788"/>
                  </a:lnTo>
                  <a:lnTo>
                    <a:pt x="805483" y="1026040"/>
                  </a:lnTo>
                  <a:lnTo>
                    <a:pt x="791995" y="1037943"/>
                  </a:lnTo>
                  <a:lnTo>
                    <a:pt x="770571" y="1051433"/>
                  </a:lnTo>
                  <a:lnTo>
                    <a:pt x="752321" y="1069684"/>
                  </a:lnTo>
                  <a:lnTo>
                    <a:pt x="734072" y="1078413"/>
                  </a:lnTo>
                  <a:lnTo>
                    <a:pt x="716616" y="1091903"/>
                  </a:lnTo>
                  <a:lnTo>
                    <a:pt x="695192" y="1104599"/>
                  </a:lnTo>
                  <a:lnTo>
                    <a:pt x="676943" y="1118090"/>
                  </a:lnTo>
                  <a:lnTo>
                    <a:pt x="654726" y="1126818"/>
                  </a:lnTo>
                  <a:lnTo>
                    <a:pt x="638063" y="1136341"/>
                  </a:lnTo>
                  <a:lnTo>
                    <a:pt x="619814" y="1145070"/>
                  </a:lnTo>
                  <a:lnTo>
                    <a:pt x="601564" y="1153799"/>
                  </a:lnTo>
                  <a:lnTo>
                    <a:pt x="564953" y="1143568"/>
                  </a:lnTo>
                  <a:lnTo>
                    <a:pt x="572778" y="1212043"/>
                  </a:lnTo>
                  <a:lnTo>
                    <a:pt x="1194241" y="1438603"/>
                  </a:lnTo>
                  <a:close/>
                  <a:moveTo>
                    <a:pt x="1307764" y="613974"/>
                  </a:moveTo>
                  <a:lnTo>
                    <a:pt x="1387529" y="1388974"/>
                  </a:lnTo>
                  <a:lnTo>
                    <a:pt x="1902046" y="1077684"/>
                  </a:lnTo>
                  <a:lnTo>
                    <a:pt x="1902046" y="1064923"/>
                  </a:lnTo>
                  <a:lnTo>
                    <a:pt x="1906013" y="1046671"/>
                  </a:lnTo>
                  <a:lnTo>
                    <a:pt x="1906013" y="1030801"/>
                  </a:lnTo>
                  <a:lnTo>
                    <a:pt x="1915535" y="1016517"/>
                  </a:lnTo>
                  <a:close/>
                  <a:moveTo>
                    <a:pt x="1110172" y="0"/>
                  </a:moveTo>
                  <a:lnTo>
                    <a:pt x="1114140" y="0"/>
                  </a:lnTo>
                  <a:lnTo>
                    <a:pt x="1304570" y="0"/>
                  </a:lnTo>
                  <a:lnTo>
                    <a:pt x="1286321" y="176958"/>
                  </a:lnTo>
                  <a:lnTo>
                    <a:pt x="1393438" y="172197"/>
                  </a:lnTo>
                  <a:lnTo>
                    <a:pt x="1441839" y="344394"/>
                  </a:lnTo>
                  <a:lnTo>
                    <a:pt x="1352971" y="366613"/>
                  </a:lnTo>
                  <a:lnTo>
                    <a:pt x="1357732" y="376135"/>
                  </a:lnTo>
                  <a:lnTo>
                    <a:pt x="1361699" y="384864"/>
                  </a:lnTo>
                  <a:lnTo>
                    <a:pt x="1375188" y="396767"/>
                  </a:lnTo>
                  <a:lnTo>
                    <a:pt x="1388677" y="415018"/>
                  </a:lnTo>
                  <a:lnTo>
                    <a:pt x="1406927" y="437237"/>
                  </a:lnTo>
                  <a:lnTo>
                    <a:pt x="1418829" y="458663"/>
                  </a:lnTo>
                  <a:lnTo>
                    <a:pt x="1441839" y="481675"/>
                  </a:lnTo>
                  <a:lnTo>
                    <a:pt x="1464056" y="503894"/>
                  </a:lnTo>
                  <a:lnTo>
                    <a:pt x="1485479" y="529287"/>
                  </a:lnTo>
                  <a:lnTo>
                    <a:pt x="1498968" y="538810"/>
                  </a:lnTo>
                  <a:lnTo>
                    <a:pt x="1512457" y="552300"/>
                  </a:lnTo>
                  <a:lnTo>
                    <a:pt x="1525946" y="561029"/>
                  </a:lnTo>
                  <a:lnTo>
                    <a:pt x="1540228" y="574519"/>
                  </a:lnTo>
                  <a:lnTo>
                    <a:pt x="1552130" y="582454"/>
                  </a:lnTo>
                  <a:lnTo>
                    <a:pt x="1565619" y="591183"/>
                  </a:lnTo>
                  <a:lnTo>
                    <a:pt x="1583868" y="604673"/>
                  </a:lnTo>
                  <a:lnTo>
                    <a:pt x="1597357" y="614195"/>
                  </a:lnTo>
                  <a:lnTo>
                    <a:pt x="1609259" y="622924"/>
                  </a:lnTo>
                  <a:lnTo>
                    <a:pt x="1627509" y="632447"/>
                  </a:lnTo>
                  <a:lnTo>
                    <a:pt x="1645758" y="641176"/>
                  </a:lnTo>
                  <a:lnTo>
                    <a:pt x="1663214" y="649111"/>
                  </a:lnTo>
                  <a:lnTo>
                    <a:pt x="1675910" y="653079"/>
                  </a:lnTo>
                  <a:lnTo>
                    <a:pt x="1689399" y="662601"/>
                  </a:lnTo>
                  <a:lnTo>
                    <a:pt x="1707648" y="666569"/>
                  </a:lnTo>
                  <a:lnTo>
                    <a:pt x="1721137" y="676091"/>
                  </a:lnTo>
                  <a:lnTo>
                    <a:pt x="1734626" y="680852"/>
                  </a:lnTo>
                  <a:lnTo>
                    <a:pt x="1751288" y="684820"/>
                  </a:lnTo>
                  <a:lnTo>
                    <a:pt x="1764777" y="689581"/>
                  </a:lnTo>
                  <a:lnTo>
                    <a:pt x="1778266" y="698310"/>
                  </a:lnTo>
                  <a:lnTo>
                    <a:pt x="1803657" y="703071"/>
                  </a:lnTo>
                  <a:lnTo>
                    <a:pt x="1830635" y="711007"/>
                  </a:lnTo>
                  <a:lnTo>
                    <a:pt x="1853645" y="719735"/>
                  </a:lnTo>
                  <a:lnTo>
                    <a:pt x="1879036" y="728464"/>
                  </a:lnTo>
                  <a:lnTo>
                    <a:pt x="1897285" y="733226"/>
                  </a:lnTo>
                  <a:lnTo>
                    <a:pt x="1915535" y="737987"/>
                  </a:lnTo>
                  <a:lnTo>
                    <a:pt x="1929024" y="746716"/>
                  </a:lnTo>
                  <a:lnTo>
                    <a:pt x="1945686" y="751477"/>
                  </a:lnTo>
                  <a:lnTo>
                    <a:pt x="1963936" y="756238"/>
                  </a:lnTo>
                  <a:lnTo>
                    <a:pt x="1972664" y="756238"/>
                  </a:lnTo>
                  <a:lnTo>
                    <a:pt x="2025826" y="570551"/>
                  </a:lnTo>
                  <a:lnTo>
                    <a:pt x="2121835" y="600705"/>
                  </a:lnTo>
                  <a:lnTo>
                    <a:pt x="2101205" y="703071"/>
                  </a:lnTo>
                  <a:lnTo>
                    <a:pt x="2304331" y="627686"/>
                  </a:lnTo>
                  <a:lnTo>
                    <a:pt x="2370981" y="649111"/>
                  </a:lnTo>
                  <a:lnTo>
                    <a:pt x="2379709" y="838766"/>
                  </a:lnTo>
                  <a:lnTo>
                    <a:pt x="2325754" y="879236"/>
                  </a:lnTo>
                  <a:lnTo>
                    <a:pt x="2379709" y="927641"/>
                  </a:lnTo>
                  <a:lnTo>
                    <a:pt x="2339243" y="1099838"/>
                  </a:lnTo>
                  <a:lnTo>
                    <a:pt x="2121835" y="1056194"/>
                  </a:lnTo>
                  <a:lnTo>
                    <a:pt x="2121835" y="1069684"/>
                  </a:lnTo>
                  <a:lnTo>
                    <a:pt x="2118661" y="1078413"/>
                  </a:lnTo>
                  <a:lnTo>
                    <a:pt x="2118661" y="1099838"/>
                  </a:lnTo>
                  <a:lnTo>
                    <a:pt x="2114693" y="1108567"/>
                  </a:lnTo>
                  <a:lnTo>
                    <a:pt x="2114693" y="1122851"/>
                  </a:lnTo>
                  <a:lnTo>
                    <a:pt x="2114693" y="1136341"/>
                  </a:lnTo>
                  <a:lnTo>
                    <a:pt x="2114693" y="1149831"/>
                  </a:lnTo>
                  <a:lnTo>
                    <a:pt x="2114693" y="1161734"/>
                  </a:lnTo>
                  <a:lnTo>
                    <a:pt x="2114693" y="1175224"/>
                  </a:lnTo>
                  <a:lnTo>
                    <a:pt x="2114693" y="1193475"/>
                  </a:lnTo>
                  <a:lnTo>
                    <a:pt x="2114693" y="1215694"/>
                  </a:lnTo>
                  <a:lnTo>
                    <a:pt x="2114693" y="1228391"/>
                  </a:lnTo>
                  <a:lnTo>
                    <a:pt x="2114693" y="1245848"/>
                  </a:lnTo>
                  <a:lnTo>
                    <a:pt x="2109933" y="1264100"/>
                  </a:lnTo>
                  <a:lnTo>
                    <a:pt x="2109933" y="1282351"/>
                  </a:lnTo>
                  <a:lnTo>
                    <a:pt x="2109933" y="1299015"/>
                  </a:lnTo>
                  <a:lnTo>
                    <a:pt x="2109933" y="1317267"/>
                  </a:lnTo>
                  <a:lnTo>
                    <a:pt x="2109933" y="1335518"/>
                  </a:lnTo>
                  <a:lnTo>
                    <a:pt x="2109933" y="1356150"/>
                  </a:lnTo>
                  <a:lnTo>
                    <a:pt x="2109933" y="1369640"/>
                  </a:lnTo>
                  <a:lnTo>
                    <a:pt x="2109933" y="1387891"/>
                  </a:lnTo>
                  <a:lnTo>
                    <a:pt x="2109933" y="1406142"/>
                  </a:lnTo>
                  <a:lnTo>
                    <a:pt x="2109933" y="1422807"/>
                  </a:lnTo>
                  <a:lnTo>
                    <a:pt x="2109933" y="1441058"/>
                  </a:lnTo>
                  <a:lnTo>
                    <a:pt x="2109933" y="1458516"/>
                  </a:lnTo>
                  <a:lnTo>
                    <a:pt x="2109933" y="1476767"/>
                  </a:lnTo>
                  <a:lnTo>
                    <a:pt x="2109933" y="1493431"/>
                  </a:lnTo>
                  <a:lnTo>
                    <a:pt x="2109933" y="1511682"/>
                  </a:lnTo>
                  <a:lnTo>
                    <a:pt x="2109933" y="1525172"/>
                  </a:lnTo>
                  <a:lnTo>
                    <a:pt x="2109933" y="1538662"/>
                  </a:lnTo>
                  <a:lnTo>
                    <a:pt x="2114693" y="1555327"/>
                  </a:lnTo>
                  <a:lnTo>
                    <a:pt x="2114693" y="1564056"/>
                  </a:lnTo>
                  <a:lnTo>
                    <a:pt x="2114693" y="1582307"/>
                  </a:lnTo>
                  <a:lnTo>
                    <a:pt x="2118661" y="1595797"/>
                  </a:lnTo>
                  <a:lnTo>
                    <a:pt x="2121835" y="1610081"/>
                  </a:lnTo>
                  <a:lnTo>
                    <a:pt x="2126595" y="1630712"/>
                  </a:lnTo>
                  <a:lnTo>
                    <a:pt x="2131356" y="1657693"/>
                  </a:lnTo>
                  <a:lnTo>
                    <a:pt x="2135323" y="1675944"/>
                  </a:lnTo>
                  <a:lnTo>
                    <a:pt x="2144845" y="1697369"/>
                  </a:lnTo>
                  <a:lnTo>
                    <a:pt x="2149606" y="1710859"/>
                  </a:lnTo>
                  <a:lnTo>
                    <a:pt x="2153573" y="1729111"/>
                  </a:lnTo>
                  <a:lnTo>
                    <a:pt x="2158334" y="1741014"/>
                  </a:lnTo>
                  <a:lnTo>
                    <a:pt x="2163095" y="1754504"/>
                  </a:lnTo>
                  <a:lnTo>
                    <a:pt x="2171823" y="1767994"/>
                  </a:lnTo>
                  <a:lnTo>
                    <a:pt x="2176583" y="1777516"/>
                  </a:lnTo>
                  <a:lnTo>
                    <a:pt x="2441599" y="1710859"/>
                  </a:lnTo>
                  <a:lnTo>
                    <a:pt x="2419382" y="1918765"/>
                  </a:lnTo>
                  <a:lnTo>
                    <a:pt x="2508250" y="1975900"/>
                  </a:lnTo>
                  <a:lnTo>
                    <a:pt x="2449534" y="2191741"/>
                  </a:lnTo>
                  <a:lnTo>
                    <a:pt x="2255136" y="2148096"/>
                  </a:lnTo>
                  <a:lnTo>
                    <a:pt x="2224985" y="2236972"/>
                  </a:lnTo>
                  <a:lnTo>
                    <a:pt x="2034554" y="2161586"/>
                  </a:lnTo>
                  <a:lnTo>
                    <a:pt x="2002815" y="2109213"/>
                  </a:lnTo>
                  <a:lnTo>
                    <a:pt x="1998055" y="2109213"/>
                  </a:lnTo>
                  <a:lnTo>
                    <a:pt x="1986153" y="2117942"/>
                  </a:lnTo>
                  <a:lnTo>
                    <a:pt x="1977425" y="2117942"/>
                  </a:lnTo>
                  <a:lnTo>
                    <a:pt x="1963936" y="2122703"/>
                  </a:lnTo>
                  <a:lnTo>
                    <a:pt x="1954414" y="2129845"/>
                  </a:lnTo>
                  <a:lnTo>
                    <a:pt x="1940925" y="2139368"/>
                  </a:lnTo>
                  <a:lnTo>
                    <a:pt x="1924263" y="2143335"/>
                  </a:lnTo>
                  <a:lnTo>
                    <a:pt x="1906013" y="2152858"/>
                  </a:lnTo>
                  <a:lnTo>
                    <a:pt x="1888557" y="2161586"/>
                  </a:lnTo>
                  <a:lnTo>
                    <a:pt x="1870307" y="2175076"/>
                  </a:lnTo>
                  <a:lnTo>
                    <a:pt x="1848884" y="2188566"/>
                  </a:lnTo>
                  <a:lnTo>
                    <a:pt x="1826667" y="2196502"/>
                  </a:lnTo>
                  <a:lnTo>
                    <a:pt x="1803657" y="2214753"/>
                  </a:lnTo>
                  <a:lnTo>
                    <a:pt x="1783027" y="2233004"/>
                  </a:lnTo>
                  <a:lnTo>
                    <a:pt x="1755256" y="2246494"/>
                  </a:lnTo>
                  <a:lnTo>
                    <a:pt x="1734626" y="2263159"/>
                  </a:lnTo>
                  <a:lnTo>
                    <a:pt x="1707648" y="2280616"/>
                  </a:lnTo>
                  <a:lnTo>
                    <a:pt x="1684638" y="2303629"/>
                  </a:lnTo>
                  <a:lnTo>
                    <a:pt x="1663214" y="2320293"/>
                  </a:lnTo>
                  <a:lnTo>
                    <a:pt x="1640997" y="2342512"/>
                  </a:lnTo>
                  <a:lnTo>
                    <a:pt x="1617987" y="2365525"/>
                  </a:lnTo>
                  <a:lnTo>
                    <a:pt x="1606085" y="2386156"/>
                  </a:lnTo>
                  <a:lnTo>
                    <a:pt x="1583868" y="2404408"/>
                  </a:lnTo>
                  <a:lnTo>
                    <a:pt x="1570380" y="2427420"/>
                  </a:lnTo>
                  <a:lnTo>
                    <a:pt x="1556097" y="2440910"/>
                  </a:lnTo>
                  <a:lnTo>
                    <a:pt x="1542608" y="2457574"/>
                  </a:lnTo>
                  <a:lnTo>
                    <a:pt x="1530706" y="2479794"/>
                  </a:lnTo>
                  <a:lnTo>
                    <a:pt x="1521978" y="2489316"/>
                  </a:lnTo>
                  <a:lnTo>
                    <a:pt x="1675910" y="2581366"/>
                  </a:lnTo>
                  <a:lnTo>
                    <a:pt x="1583868" y="2745628"/>
                  </a:lnTo>
                  <a:lnTo>
                    <a:pt x="1468817" y="2740866"/>
                  </a:lnTo>
                  <a:lnTo>
                    <a:pt x="1478338" y="2882909"/>
                  </a:lnTo>
                  <a:lnTo>
                    <a:pt x="1279179" y="2913063"/>
                  </a:lnTo>
                  <a:lnTo>
                    <a:pt x="1279179" y="2630565"/>
                  </a:lnTo>
                  <a:lnTo>
                    <a:pt x="1155400" y="2784510"/>
                  </a:lnTo>
                  <a:lnTo>
                    <a:pt x="1100651" y="2621836"/>
                  </a:lnTo>
                  <a:lnTo>
                    <a:pt x="1256169" y="2523438"/>
                  </a:lnTo>
                  <a:lnTo>
                    <a:pt x="1295175" y="2464812"/>
                  </a:lnTo>
                  <a:lnTo>
                    <a:pt x="1292847" y="2441141"/>
                  </a:lnTo>
                  <a:lnTo>
                    <a:pt x="634728" y="2096054"/>
                  </a:lnTo>
                  <a:lnTo>
                    <a:pt x="615341" y="2108200"/>
                  </a:lnTo>
                  <a:lnTo>
                    <a:pt x="571884" y="2078506"/>
                  </a:lnTo>
                  <a:lnTo>
                    <a:pt x="536646" y="2076265"/>
                  </a:lnTo>
                  <a:lnTo>
                    <a:pt x="606425" y="2294732"/>
                  </a:lnTo>
                  <a:lnTo>
                    <a:pt x="496094" y="2390776"/>
                  </a:lnTo>
                  <a:lnTo>
                    <a:pt x="411956" y="2223294"/>
                  </a:lnTo>
                  <a:lnTo>
                    <a:pt x="274637" y="2427288"/>
                  </a:lnTo>
                  <a:lnTo>
                    <a:pt x="141287" y="2285207"/>
                  </a:lnTo>
                  <a:lnTo>
                    <a:pt x="261143" y="2157413"/>
                  </a:lnTo>
                  <a:lnTo>
                    <a:pt x="173037" y="2095500"/>
                  </a:lnTo>
                  <a:lnTo>
                    <a:pt x="261143" y="1944688"/>
                  </a:lnTo>
                  <a:lnTo>
                    <a:pt x="393548" y="1980228"/>
                  </a:lnTo>
                  <a:lnTo>
                    <a:pt x="393548" y="1971676"/>
                  </a:lnTo>
                  <a:lnTo>
                    <a:pt x="393548" y="1953419"/>
                  </a:lnTo>
                  <a:lnTo>
                    <a:pt x="393548" y="1944688"/>
                  </a:lnTo>
                  <a:lnTo>
                    <a:pt x="393548" y="1928019"/>
                  </a:lnTo>
                  <a:lnTo>
                    <a:pt x="393548" y="1918494"/>
                  </a:lnTo>
                  <a:lnTo>
                    <a:pt x="393548" y="1900238"/>
                  </a:lnTo>
                  <a:lnTo>
                    <a:pt x="393548" y="1886744"/>
                  </a:lnTo>
                  <a:lnTo>
                    <a:pt x="393548" y="1873251"/>
                  </a:lnTo>
                  <a:lnTo>
                    <a:pt x="393548" y="1856582"/>
                  </a:lnTo>
                  <a:lnTo>
                    <a:pt x="393548" y="1843088"/>
                  </a:lnTo>
                  <a:lnTo>
                    <a:pt x="393548" y="1824832"/>
                  </a:lnTo>
                  <a:lnTo>
                    <a:pt x="393548" y="1807369"/>
                  </a:lnTo>
                  <a:lnTo>
                    <a:pt x="393548" y="1794669"/>
                  </a:lnTo>
                  <a:lnTo>
                    <a:pt x="393548" y="1777207"/>
                  </a:lnTo>
                  <a:lnTo>
                    <a:pt x="393548" y="1758951"/>
                  </a:lnTo>
                  <a:lnTo>
                    <a:pt x="393548" y="1740694"/>
                  </a:lnTo>
                  <a:lnTo>
                    <a:pt x="393548" y="1724026"/>
                  </a:lnTo>
                  <a:lnTo>
                    <a:pt x="393548" y="1701007"/>
                  </a:lnTo>
                  <a:lnTo>
                    <a:pt x="393548" y="1683544"/>
                  </a:lnTo>
                  <a:lnTo>
                    <a:pt x="393548" y="1662113"/>
                  </a:lnTo>
                  <a:lnTo>
                    <a:pt x="393548" y="1639888"/>
                  </a:lnTo>
                  <a:lnTo>
                    <a:pt x="388797" y="1612107"/>
                  </a:lnTo>
                  <a:lnTo>
                    <a:pt x="388797" y="1591469"/>
                  </a:lnTo>
                  <a:lnTo>
                    <a:pt x="384046" y="1563688"/>
                  </a:lnTo>
                  <a:lnTo>
                    <a:pt x="384046" y="1543051"/>
                  </a:lnTo>
                  <a:lnTo>
                    <a:pt x="384046" y="1529557"/>
                  </a:lnTo>
                  <a:lnTo>
                    <a:pt x="381671" y="1511301"/>
                  </a:lnTo>
                  <a:lnTo>
                    <a:pt x="381671" y="1497807"/>
                  </a:lnTo>
                  <a:lnTo>
                    <a:pt x="381671" y="1484313"/>
                  </a:lnTo>
                  <a:lnTo>
                    <a:pt x="376920" y="1458119"/>
                  </a:lnTo>
                  <a:lnTo>
                    <a:pt x="376920" y="1435894"/>
                  </a:lnTo>
                  <a:lnTo>
                    <a:pt x="372169" y="1417638"/>
                  </a:lnTo>
                  <a:lnTo>
                    <a:pt x="372169" y="1405732"/>
                  </a:lnTo>
                  <a:lnTo>
                    <a:pt x="372169" y="1392238"/>
                  </a:lnTo>
                  <a:lnTo>
                    <a:pt x="372169" y="1382713"/>
                  </a:lnTo>
                  <a:lnTo>
                    <a:pt x="367418" y="1355726"/>
                  </a:lnTo>
                  <a:lnTo>
                    <a:pt x="367418" y="1330326"/>
                  </a:lnTo>
                  <a:lnTo>
                    <a:pt x="358708" y="1303338"/>
                  </a:lnTo>
                  <a:lnTo>
                    <a:pt x="358708" y="1281907"/>
                  </a:lnTo>
                  <a:lnTo>
                    <a:pt x="353958" y="1254919"/>
                  </a:lnTo>
                  <a:lnTo>
                    <a:pt x="353958" y="1253291"/>
                  </a:lnTo>
                  <a:lnTo>
                    <a:pt x="127547" y="1409700"/>
                  </a:lnTo>
                  <a:lnTo>
                    <a:pt x="53871" y="1293367"/>
                  </a:lnTo>
                  <a:lnTo>
                    <a:pt x="115664" y="1188114"/>
                  </a:lnTo>
                  <a:lnTo>
                    <a:pt x="0" y="1074155"/>
                  </a:lnTo>
                  <a:lnTo>
                    <a:pt x="31689" y="968901"/>
                  </a:lnTo>
                  <a:lnTo>
                    <a:pt x="229744" y="1091565"/>
                  </a:lnTo>
                  <a:lnTo>
                    <a:pt x="247965" y="897677"/>
                  </a:lnTo>
                  <a:lnTo>
                    <a:pt x="411163" y="879475"/>
                  </a:lnTo>
                  <a:lnTo>
                    <a:pt x="392065" y="1043549"/>
                  </a:lnTo>
                  <a:lnTo>
                    <a:pt x="393677" y="1042704"/>
                  </a:lnTo>
                  <a:lnTo>
                    <a:pt x="415894" y="1030801"/>
                  </a:lnTo>
                  <a:lnTo>
                    <a:pt x="438904" y="1021278"/>
                  </a:lnTo>
                  <a:lnTo>
                    <a:pt x="447633" y="1012550"/>
                  </a:lnTo>
                  <a:lnTo>
                    <a:pt x="459534" y="1003027"/>
                  </a:lnTo>
                  <a:lnTo>
                    <a:pt x="473817" y="999059"/>
                  </a:lnTo>
                  <a:lnTo>
                    <a:pt x="487306" y="989537"/>
                  </a:lnTo>
                  <a:lnTo>
                    <a:pt x="504762" y="980808"/>
                  </a:lnTo>
                  <a:lnTo>
                    <a:pt x="517457" y="971286"/>
                  </a:lnTo>
                  <a:lnTo>
                    <a:pt x="530946" y="964144"/>
                  </a:lnTo>
                  <a:lnTo>
                    <a:pt x="549196" y="955415"/>
                  </a:lnTo>
                  <a:lnTo>
                    <a:pt x="566652" y="945893"/>
                  </a:lnTo>
                  <a:lnTo>
                    <a:pt x="579347" y="932403"/>
                  </a:lnTo>
                  <a:lnTo>
                    <a:pt x="596803" y="923674"/>
                  </a:lnTo>
                  <a:lnTo>
                    <a:pt x="615053" y="909390"/>
                  </a:lnTo>
                  <a:lnTo>
                    <a:pt x="628542" y="902248"/>
                  </a:lnTo>
                  <a:lnTo>
                    <a:pt x="645204" y="893519"/>
                  </a:lnTo>
                  <a:lnTo>
                    <a:pt x="658693" y="879236"/>
                  </a:lnTo>
                  <a:lnTo>
                    <a:pt x="681703" y="870507"/>
                  </a:lnTo>
                  <a:lnTo>
                    <a:pt x="695192" y="852256"/>
                  </a:lnTo>
                  <a:lnTo>
                    <a:pt x="716616" y="838766"/>
                  </a:lnTo>
                  <a:lnTo>
                    <a:pt x="730105" y="822101"/>
                  </a:lnTo>
                  <a:lnTo>
                    <a:pt x="752321" y="808611"/>
                  </a:lnTo>
                  <a:lnTo>
                    <a:pt x="770571" y="786392"/>
                  </a:lnTo>
                  <a:lnTo>
                    <a:pt x="791995" y="769728"/>
                  </a:lnTo>
                  <a:lnTo>
                    <a:pt x="805483" y="751477"/>
                  </a:lnTo>
                  <a:lnTo>
                    <a:pt x="827700" y="733226"/>
                  </a:lnTo>
                  <a:lnTo>
                    <a:pt x="844363" y="711007"/>
                  </a:lnTo>
                  <a:lnTo>
                    <a:pt x="867373" y="689581"/>
                  </a:lnTo>
                  <a:lnTo>
                    <a:pt x="885623" y="666569"/>
                  </a:lnTo>
                  <a:lnTo>
                    <a:pt x="901492" y="649111"/>
                  </a:lnTo>
                  <a:lnTo>
                    <a:pt x="919742" y="627686"/>
                  </a:lnTo>
                  <a:lnTo>
                    <a:pt x="942752" y="609434"/>
                  </a:lnTo>
                  <a:lnTo>
                    <a:pt x="961002" y="587215"/>
                  </a:lnTo>
                  <a:lnTo>
                    <a:pt x="976871" y="570551"/>
                  </a:lnTo>
                  <a:lnTo>
                    <a:pt x="995120" y="547539"/>
                  </a:lnTo>
                  <a:lnTo>
                    <a:pt x="1008609" y="529287"/>
                  </a:lnTo>
                  <a:lnTo>
                    <a:pt x="1022892" y="508655"/>
                  </a:lnTo>
                  <a:lnTo>
                    <a:pt x="1038761" y="490404"/>
                  </a:lnTo>
                  <a:lnTo>
                    <a:pt x="1053043" y="476914"/>
                  </a:lnTo>
                  <a:lnTo>
                    <a:pt x="1066532" y="458663"/>
                  </a:lnTo>
                  <a:lnTo>
                    <a:pt x="1080021" y="441999"/>
                  </a:lnTo>
                  <a:lnTo>
                    <a:pt x="1091923" y="433270"/>
                  </a:lnTo>
                  <a:lnTo>
                    <a:pt x="1110172" y="406290"/>
                  </a:lnTo>
                  <a:lnTo>
                    <a:pt x="1123661" y="389625"/>
                  </a:lnTo>
                  <a:lnTo>
                    <a:pt x="1137150" y="380103"/>
                  </a:lnTo>
                  <a:lnTo>
                    <a:pt x="1141911" y="376135"/>
                  </a:lnTo>
                  <a:lnTo>
                    <a:pt x="991153" y="264247"/>
                  </a:lnTo>
                  <a:lnTo>
                    <a:pt x="1022892" y="197590"/>
                  </a:lnTo>
                  <a:lnTo>
                    <a:pt x="1026859" y="197590"/>
                  </a:lnTo>
                  <a:lnTo>
                    <a:pt x="1034794" y="202351"/>
                  </a:lnTo>
                  <a:lnTo>
                    <a:pt x="1048282" y="211080"/>
                  </a:lnTo>
                  <a:lnTo>
                    <a:pt x="1070499" y="220603"/>
                  </a:lnTo>
                  <a:lnTo>
                    <a:pt x="1083988" y="224570"/>
                  </a:lnTo>
                  <a:lnTo>
                    <a:pt x="1096683" y="234093"/>
                  </a:lnTo>
                  <a:lnTo>
                    <a:pt x="1110172" y="238854"/>
                  </a:lnTo>
                  <a:lnTo>
                    <a:pt x="1114140" y="234093"/>
                  </a:lnTo>
                  <a:lnTo>
                    <a:pt x="1110172" y="224570"/>
                  </a:lnTo>
                  <a:lnTo>
                    <a:pt x="1110172" y="215841"/>
                  </a:lnTo>
                  <a:lnTo>
                    <a:pt x="1110172" y="197590"/>
                  </a:lnTo>
                  <a:lnTo>
                    <a:pt x="1110172" y="185687"/>
                  </a:lnTo>
                  <a:lnTo>
                    <a:pt x="1110172" y="167436"/>
                  </a:lnTo>
                  <a:lnTo>
                    <a:pt x="1110172" y="145217"/>
                  </a:lnTo>
                  <a:lnTo>
                    <a:pt x="1110172" y="128553"/>
                  </a:lnTo>
                  <a:lnTo>
                    <a:pt x="1110172" y="110301"/>
                  </a:lnTo>
                  <a:lnTo>
                    <a:pt x="1110172" y="83321"/>
                  </a:lnTo>
                  <a:lnTo>
                    <a:pt x="1110172" y="66657"/>
                  </a:lnTo>
                  <a:lnTo>
                    <a:pt x="1110172" y="48406"/>
                  </a:lnTo>
                  <a:lnTo>
                    <a:pt x="1110172" y="30155"/>
                  </a:lnTo>
                  <a:lnTo>
                    <a:pt x="1110172" y="16664"/>
                  </a:lnTo>
                  <a:lnTo>
                    <a:pt x="1110172" y="7936"/>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183" name="Овал 1"/>
            <p:cNvSpPr/>
            <p:nvPr/>
          </p:nvSpPr>
          <p:spPr>
            <a:xfrm rot="11700000">
              <a:off x="1167974" y="7672815"/>
              <a:ext cx="668336" cy="802942"/>
            </a:xfrm>
            <a:custGeom>
              <a:avLst/>
              <a:gdLst/>
              <a:ahLst/>
              <a:cxnLst/>
              <a:rect l="l" t="t" r="r" b="b"/>
              <a:pathLst>
                <a:path w="1512168" h="1816732">
                  <a:moveTo>
                    <a:pt x="752410" y="0"/>
                  </a:moveTo>
                  <a:cubicBezTo>
                    <a:pt x="796744" y="0"/>
                    <a:pt x="832684" y="35940"/>
                    <a:pt x="832684" y="80274"/>
                  </a:cubicBezTo>
                  <a:lnTo>
                    <a:pt x="831007" y="88579"/>
                  </a:lnTo>
                  <a:cubicBezTo>
                    <a:pt x="859727" y="104196"/>
                    <a:pt x="892746" y="128540"/>
                    <a:pt x="936104" y="160548"/>
                  </a:cubicBezTo>
                  <a:lnTo>
                    <a:pt x="936104" y="328506"/>
                  </a:lnTo>
                  <a:cubicBezTo>
                    <a:pt x="1267038" y="407219"/>
                    <a:pt x="1512168" y="705306"/>
                    <a:pt x="1512168" y="1060648"/>
                  </a:cubicBezTo>
                  <a:cubicBezTo>
                    <a:pt x="1512168" y="1478222"/>
                    <a:pt x="1173658" y="1816732"/>
                    <a:pt x="756084" y="1816732"/>
                  </a:cubicBezTo>
                  <a:cubicBezTo>
                    <a:pt x="338510" y="1816732"/>
                    <a:pt x="0" y="1478222"/>
                    <a:pt x="0" y="1060648"/>
                  </a:cubicBezTo>
                  <a:cubicBezTo>
                    <a:pt x="0" y="705306"/>
                    <a:pt x="245130" y="407219"/>
                    <a:pt x="576064" y="328506"/>
                  </a:cubicBezTo>
                  <a:lnTo>
                    <a:pt x="576064" y="160548"/>
                  </a:lnTo>
                  <a:cubicBezTo>
                    <a:pt x="615757" y="131391"/>
                    <a:pt x="647524" y="109242"/>
                    <a:pt x="674945" y="94186"/>
                  </a:cubicBezTo>
                  <a:cubicBezTo>
                    <a:pt x="672565" y="89858"/>
                    <a:pt x="672136" y="85116"/>
                    <a:pt x="672136" y="80274"/>
                  </a:cubicBezTo>
                  <a:cubicBezTo>
                    <a:pt x="672136" y="35940"/>
                    <a:pt x="708076" y="0"/>
                    <a:pt x="75241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4" name="Равнобедренный треугольник 21"/>
            <p:cNvSpPr/>
            <p:nvPr/>
          </p:nvSpPr>
          <p:spPr>
            <a:xfrm>
              <a:off x="-130075" y="8840548"/>
              <a:ext cx="846334" cy="1276592"/>
            </a:xfrm>
            <a:custGeom>
              <a:avLst/>
              <a:gdLst/>
              <a:ahLst/>
              <a:cxnLst/>
              <a:rect l="l" t="t" r="r" b="b"/>
              <a:pathLst>
                <a:path w="3379634" h="4132194">
                  <a:moveTo>
                    <a:pt x="1652243" y="0"/>
                  </a:moveTo>
                  <a:lnTo>
                    <a:pt x="2588347" y="1251874"/>
                  </a:lnTo>
                  <a:cubicBezTo>
                    <a:pt x="2333418" y="1188038"/>
                    <a:pt x="2125907" y="1158071"/>
                    <a:pt x="1946914" y="1149071"/>
                  </a:cubicBezTo>
                  <a:lnTo>
                    <a:pt x="3099621" y="2690614"/>
                  </a:lnTo>
                  <a:cubicBezTo>
                    <a:pt x="2736451" y="2699172"/>
                    <a:pt x="2466920" y="2668152"/>
                    <a:pt x="2250145" y="2621702"/>
                  </a:cubicBezTo>
                  <a:lnTo>
                    <a:pt x="3379634" y="4132194"/>
                  </a:lnTo>
                  <a:cubicBezTo>
                    <a:pt x="1699443" y="3667133"/>
                    <a:pt x="1768775" y="3312798"/>
                    <a:pt x="0" y="4132194"/>
                  </a:cubicBezTo>
                  <a:lnTo>
                    <a:pt x="1253709" y="2388340"/>
                  </a:lnTo>
                  <a:cubicBezTo>
                    <a:pt x="1006647" y="2386357"/>
                    <a:pt x="698325" y="2462015"/>
                    <a:pt x="204865" y="2690614"/>
                  </a:cubicBezTo>
                  <a:lnTo>
                    <a:pt x="1279294" y="1196129"/>
                  </a:lnTo>
                  <a:cubicBezTo>
                    <a:pt x="1104034" y="1223659"/>
                    <a:pt x="929837" y="1251874"/>
                    <a:pt x="716139" y="125187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5" name="Freeform 46"/>
            <p:cNvSpPr>
              <a:spLocks/>
            </p:cNvSpPr>
            <p:nvPr/>
          </p:nvSpPr>
          <p:spPr bwMode="auto">
            <a:xfrm>
              <a:off x="2170479" y="8906509"/>
              <a:ext cx="257175" cy="381000"/>
            </a:xfrm>
            <a:custGeom>
              <a:avLst/>
              <a:gdLst>
                <a:gd name="T0" fmla="*/ 127 w 323"/>
                <a:gd name="T1" fmla="*/ 223 h 479"/>
                <a:gd name="T2" fmla="*/ 161 w 323"/>
                <a:gd name="T3" fmla="*/ 0 h 479"/>
                <a:gd name="T4" fmla="*/ 178 w 323"/>
                <a:gd name="T5" fmla="*/ 223 h 479"/>
                <a:gd name="T6" fmla="*/ 289 w 323"/>
                <a:gd name="T7" fmla="*/ 168 h 479"/>
                <a:gd name="T8" fmla="*/ 216 w 323"/>
                <a:gd name="T9" fmla="*/ 274 h 479"/>
                <a:gd name="T10" fmla="*/ 323 w 323"/>
                <a:gd name="T11" fmla="*/ 352 h 479"/>
                <a:gd name="T12" fmla="*/ 195 w 323"/>
                <a:gd name="T13" fmla="*/ 318 h 479"/>
                <a:gd name="T14" fmla="*/ 167 w 323"/>
                <a:gd name="T15" fmla="*/ 479 h 479"/>
                <a:gd name="T16" fmla="*/ 123 w 323"/>
                <a:gd name="T17" fmla="*/ 318 h 479"/>
                <a:gd name="T18" fmla="*/ 0 w 323"/>
                <a:gd name="T19" fmla="*/ 373 h 479"/>
                <a:gd name="T20" fmla="*/ 100 w 323"/>
                <a:gd name="T21" fmla="*/ 280 h 479"/>
                <a:gd name="T22" fmla="*/ 0 w 323"/>
                <a:gd name="T23" fmla="*/ 168 h 479"/>
                <a:gd name="T24" fmla="*/ 127 w 323"/>
                <a:gd name="T25" fmla="*/ 223 h 479"/>
                <a:gd name="T26" fmla="*/ 127 w 323"/>
                <a:gd name="T27" fmla="*/ 22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479">
                  <a:moveTo>
                    <a:pt x="127" y="223"/>
                  </a:moveTo>
                  <a:lnTo>
                    <a:pt x="161" y="0"/>
                  </a:lnTo>
                  <a:lnTo>
                    <a:pt x="178" y="223"/>
                  </a:lnTo>
                  <a:lnTo>
                    <a:pt x="289" y="168"/>
                  </a:lnTo>
                  <a:lnTo>
                    <a:pt x="216" y="274"/>
                  </a:lnTo>
                  <a:lnTo>
                    <a:pt x="323" y="352"/>
                  </a:lnTo>
                  <a:lnTo>
                    <a:pt x="195" y="318"/>
                  </a:lnTo>
                  <a:lnTo>
                    <a:pt x="167" y="479"/>
                  </a:lnTo>
                  <a:lnTo>
                    <a:pt x="123" y="318"/>
                  </a:lnTo>
                  <a:lnTo>
                    <a:pt x="0" y="373"/>
                  </a:lnTo>
                  <a:lnTo>
                    <a:pt x="100" y="280"/>
                  </a:lnTo>
                  <a:lnTo>
                    <a:pt x="0" y="168"/>
                  </a:lnTo>
                  <a:lnTo>
                    <a:pt x="127" y="223"/>
                  </a:lnTo>
                  <a:lnTo>
                    <a:pt x="127" y="223"/>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189" name="Равнобедренный треугольник 21"/>
            <p:cNvSpPr/>
            <p:nvPr/>
          </p:nvSpPr>
          <p:spPr>
            <a:xfrm rot="20627675">
              <a:off x="3739494" y="8329241"/>
              <a:ext cx="699272" cy="854982"/>
            </a:xfrm>
            <a:custGeom>
              <a:avLst/>
              <a:gdLst/>
              <a:ahLst/>
              <a:cxnLst/>
              <a:rect l="l" t="t" r="r" b="b"/>
              <a:pathLst>
                <a:path w="3379634" h="4132194">
                  <a:moveTo>
                    <a:pt x="1652243" y="0"/>
                  </a:moveTo>
                  <a:lnTo>
                    <a:pt x="2588347" y="1251874"/>
                  </a:lnTo>
                  <a:cubicBezTo>
                    <a:pt x="2333418" y="1188038"/>
                    <a:pt x="2125907" y="1158071"/>
                    <a:pt x="1946914" y="1149071"/>
                  </a:cubicBezTo>
                  <a:lnTo>
                    <a:pt x="3099621" y="2690614"/>
                  </a:lnTo>
                  <a:cubicBezTo>
                    <a:pt x="2736451" y="2699172"/>
                    <a:pt x="2466920" y="2668152"/>
                    <a:pt x="2250145" y="2621702"/>
                  </a:cubicBezTo>
                  <a:lnTo>
                    <a:pt x="3379634" y="4132194"/>
                  </a:lnTo>
                  <a:cubicBezTo>
                    <a:pt x="1699443" y="3667133"/>
                    <a:pt x="1768775" y="3312798"/>
                    <a:pt x="0" y="4132194"/>
                  </a:cubicBezTo>
                  <a:lnTo>
                    <a:pt x="1253709" y="2388340"/>
                  </a:lnTo>
                  <a:cubicBezTo>
                    <a:pt x="1006647" y="2386357"/>
                    <a:pt x="698325" y="2462015"/>
                    <a:pt x="204865" y="2690614"/>
                  </a:cubicBezTo>
                  <a:lnTo>
                    <a:pt x="1279294" y="1196129"/>
                  </a:lnTo>
                  <a:cubicBezTo>
                    <a:pt x="1104034" y="1223659"/>
                    <a:pt x="929837" y="1251874"/>
                    <a:pt x="716139" y="125187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0" name="Полилиния 189"/>
            <p:cNvSpPr/>
            <p:nvPr/>
          </p:nvSpPr>
          <p:spPr>
            <a:xfrm rot="5400000">
              <a:off x="4659135" y="7792735"/>
              <a:ext cx="455995" cy="606888"/>
            </a:xfrm>
            <a:custGeom>
              <a:avLst/>
              <a:gdLst/>
              <a:ahLst/>
              <a:cxnLst/>
              <a:rect l="l" t="t" r="r" b="b"/>
              <a:pathLst>
                <a:path w="1872209" h="2491739">
                  <a:moveTo>
                    <a:pt x="1872209" y="1004078"/>
                  </a:moveTo>
                  <a:lnTo>
                    <a:pt x="1872209" y="2062571"/>
                  </a:lnTo>
                  <a:lnTo>
                    <a:pt x="1068600" y="2464375"/>
                  </a:lnTo>
                  <a:lnTo>
                    <a:pt x="1068600" y="1468042"/>
                  </a:lnTo>
                  <a:close/>
                  <a:moveTo>
                    <a:pt x="0" y="941429"/>
                  </a:moveTo>
                  <a:lnTo>
                    <a:pt x="858336" y="1436990"/>
                  </a:lnTo>
                  <a:lnTo>
                    <a:pt x="858336" y="2491739"/>
                  </a:lnTo>
                  <a:lnTo>
                    <a:pt x="0" y="2062571"/>
                  </a:lnTo>
                  <a:close/>
                  <a:moveTo>
                    <a:pt x="927892" y="747115"/>
                  </a:moveTo>
                  <a:cubicBezTo>
                    <a:pt x="949878" y="750497"/>
                    <a:pt x="971228" y="752763"/>
                    <a:pt x="991604" y="753978"/>
                  </a:cubicBezTo>
                  <a:lnTo>
                    <a:pt x="989763" y="757871"/>
                  </a:lnTo>
                  <a:cubicBezTo>
                    <a:pt x="982716" y="757774"/>
                    <a:pt x="975788" y="757869"/>
                    <a:pt x="968990" y="757989"/>
                  </a:cubicBezTo>
                  <a:lnTo>
                    <a:pt x="960762" y="758286"/>
                  </a:lnTo>
                  <a:cubicBezTo>
                    <a:pt x="950945" y="756734"/>
                    <a:pt x="939766" y="752819"/>
                    <a:pt x="927892" y="747115"/>
                  </a:cubicBezTo>
                  <a:close/>
                  <a:moveTo>
                    <a:pt x="286496" y="683666"/>
                  </a:moveTo>
                  <a:lnTo>
                    <a:pt x="288011" y="685800"/>
                  </a:lnTo>
                  <a:cubicBezTo>
                    <a:pt x="401448" y="810613"/>
                    <a:pt x="733879" y="763179"/>
                    <a:pt x="960762" y="758286"/>
                  </a:cubicBezTo>
                  <a:cubicBezTo>
                    <a:pt x="973855" y="762143"/>
                    <a:pt x="984219" y="762177"/>
                    <a:pt x="989763" y="757871"/>
                  </a:cubicBezTo>
                  <a:lnTo>
                    <a:pt x="1048806" y="757536"/>
                  </a:lnTo>
                  <a:cubicBezTo>
                    <a:pt x="1051254" y="757881"/>
                    <a:pt x="1053685" y="757941"/>
                    <a:pt x="1056092" y="757989"/>
                  </a:cubicBezTo>
                  <a:lnTo>
                    <a:pt x="1066081" y="757481"/>
                  </a:lnTo>
                  <a:cubicBezTo>
                    <a:pt x="1259795" y="757841"/>
                    <a:pt x="1502429" y="761418"/>
                    <a:pt x="1610004" y="695812"/>
                  </a:cubicBezTo>
                  <a:lnTo>
                    <a:pt x="1749476" y="765548"/>
                  </a:lnTo>
                  <a:lnTo>
                    <a:pt x="980141" y="1209724"/>
                  </a:lnTo>
                  <a:lnTo>
                    <a:pt x="169930" y="741949"/>
                  </a:lnTo>
                  <a:close/>
                  <a:moveTo>
                    <a:pt x="647344" y="503242"/>
                  </a:moveTo>
                  <a:cubicBezTo>
                    <a:pt x="725692" y="586573"/>
                    <a:pt x="801161" y="667901"/>
                    <a:pt x="842296" y="697831"/>
                  </a:cubicBezTo>
                  <a:cubicBezTo>
                    <a:pt x="870658" y="718468"/>
                    <a:pt x="901318" y="736166"/>
                    <a:pt x="927892" y="747115"/>
                  </a:cubicBezTo>
                  <a:cubicBezTo>
                    <a:pt x="753729" y="725864"/>
                    <a:pt x="535286" y="672559"/>
                    <a:pt x="421535" y="616146"/>
                  </a:cubicBezTo>
                  <a:close/>
                  <a:moveTo>
                    <a:pt x="936105" y="358862"/>
                  </a:moveTo>
                  <a:lnTo>
                    <a:pt x="1138434" y="460027"/>
                  </a:lnTo>
                  <a:cubicBezTo>
                    <a:pt x="1060923" y="582433"/>
                    <a:pt x="1001733" y="688077"/>
                    <a:pt x="1000663" y="697831"/>
                  </a:cubicBezTo>
                  <a:cubicBezTo>
                    <a:pt x="999388" y="709455"/>
                    <a:pt x="1082188" y="599415"/>
                    <a:pt x="1179069" y="480344"/>
                  </a:cubicBezTo>
                  <a:lnTo>
                    <a:pt x="1525988" y="653804"/>
                  </a:lnTo>
                  <a:cubicBezTo>
                    <a:pt x="1429005" y="720796"/>
                    <a:pt x="1231796" y="759802"/>
                    <a:pt x="1066081" y="757481"/>
                  </a:cubicBezTo>
                  <a:cubicBezTo>
                    <a:pt x="1060277" y="757472"/>
                    <a:pt x="1054517" y="757464"/>
                    <a:pt x="1048806" y="757536"/>
                  </a:cubicBezTo>
                  <a:lnTo>
                    <a:pt x="991604" y="753978"/>
                  </a:lnTo>
                  <a:cubicBezTo>
                    <a:pt x="999538" y="745311"/>
                    <a:pt x="991531" y="723608"/>
                    <a:pt x="961071" y="685800"/>
                  </a:cubicBezTo>
                  <a:cubicBezTo>
                    <a:pt x="928888" y="645852"/>
                    <a:pt x="851708" y="552440"/>
                    <a:pt x="759520" y="447154"/>
                  </a:cubicBezTo>
                  <a:close/>
                  <a:moveTo>
                    <a:pt x="1467846" y="60158"/>
                  </a:moveTo>
                  <a:cubicBezTo>
                    <a:pt x="1576063" y="54142"/>
                    <a:pt x="1733110" y="545432"/>
                    <a:pt x="1649968" y="661737"/>
                  </a:cubicBezTo>
                  <a:lnTo>
                    <a:pt x="1610004" y="695812"/>
                  </a:lnTo>
                  <a:lnTo>
                    <a:pt x="1525988" y="653804"/>
                  </a:lnTo>
                  <a:cubicBezTo>
                    <a:pt x="1545278" y="641927"/>
                    <a:pt x="1560333" y="628221"/>
                    <a:pt x="1570785" y="613610"/>
                  </a:cubicBezTo>
                  <a:cubicBezTo>
                    <a:pt x="1636771" y="521368"/>
                    <a:pt x="1548349" y="184484"/>
                    <a:pt x="1452009" y="204537"/>
                  </a:cubicBezTo>
                  <a:cubicBezTo>
                    <a:pt x="1402208" y="214903"/>
                    <a:pt x="1282582" y="352798"/>
                    <a:pt x="1179069" y="480344"/>
                  </a:cubicBezTo>
                  <a:lnTo>
                    <a:pt x="1138434" y="460027"/>
                  </a:lnTo>
                  <a:cubicBezTo>
                    <a:pt x="1251420" y="280021"/>
                    <a:pt x="1403497" y="63736"/>
                    <a:pt x="1467846" y="60158"/>
                  </a:cubicBezTo>
                  <a:close/>
                  <a:moveTo>
                    <a:pt x="280093" y="0"/>
                  </a:moveTo>
                  <a:cubicBezTo>
                    <a:pt x="353739" y="0"/>
                    <a:pt x="583816" y="245467"/>
                    <a:pt x="759520" y="447154"/>
                  </a:cubicBezTo>
                  <a:lnTo>
                    <a:pt x="647344" y="503242"/>
                  </a:lnTo>
                  <a:cubicBezTo>
                    <a:pt x="547288" y="396690"/>
                    <a:pt x="442550" y="286851"/>
                    <a:pt x="398868" y="276726"/>
                  </a:cubicBezTo>
                  <a:cubicBezTo>
                    <a:pt x="321005" y="258679"/>
                    <a:pt x="265576" y="509337"/>
                    <a:pt x="375113" y="589547"/>
                  </a:cubicBezTo>
                  <a:lnTo>
                    <a:pt x="421535" y="616146"/>
                  </a:lnTo>
                  <a:lnTo>
                    <a:pt x="286496" y="683666"/>
                  </a:lnTo>
                  <a:cubicBezTo>
                    <a:pt x="173144" y="553834"/>
                    <a:pt x="168482" y="0"/>
                    <a:pt x="28009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1" name="Freeform 46"/>
            <p:cNvSpPr>
              <a:spLocks/>
            </p:cNvSpPr>
            <p:nvPr/>
          </p:nvSpPr>
          <p:spPr bwMode="auto">
            <a:xfrm>
              <a:off x="4326513" y="7943177"/>
              <a:ext cx="257175" cy="381000"/>
            </a:xfrm>
            <a:custGeom>
              <a:avLst/>
              <a:gdLst>
                <a:gd name="T0" fmla="*/ 127 w 323"/>
                <a:gd name="T1" fmla="*/ 223 h 479"/>
                <a:gd name="T2" fmla="*/ 161 w 323"/>
                <a:gd name="T3" fmla="*/ 0 h 479"/>
                <a:gd name="T4" fmla="*/ 178 w 323"/>
                <a:gd name="T5" fmla="*/ 223 h 479"/>
                <a:gd name="T6" fmla="*/ 289 w 323"/>
                <a:gd name="T7" fmla="*/ 168 h 479"/>
                <a:gd name="T8" fmla="*/ 216 w 323"/>
                <a:gd name="T9" fmla="*/ 274 h 479"/>
                <a:gd name="T10" fmla="*/ 323 w 323"/>
                <a:gd name="T11" fmla="*/ 352 h 479"/>
                <a:gd name="T12" fmla="*/ 195 w 323"/>
                <a:gd name="T13" fmla="*/ 318 h 479"/>
                <a:gd name="T14" fmla="*/ 167 w 323"/>
                <a:gd name="T15" fmla="*/ 479 h 479"/>
                <a:gd name="T16" fmla="*/ 123 w 323"/>
                <a:gd name="T17" fmla="*/ 318 h 479"/>
                <a:gd name="T18" fmla="*/ 0 w 323"/>
                <a:gd name="T19" fmla="*/ 373 h 479"/>
                <a:gd name="T20" fmla="*/ 100 w 323"/>
                <a:gd name="T21" fmla="*/ 280 h 479"/>
                <a:gd name="T22" fmla="*/ 0 w 323"/>
                <a:gd name="T23" fmla="*/ 168 h 479"/>
                <a:gd name="T24" fmla="*/ 127 w 323"/>
                <a:gd name="T25" fmla="*/ 223 h 479"/>
                <a:gd name="T26" fmla="*/ 127 w 323"/>
                <a:gd name="T27" fmla="*/ 22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479">
                  <a:moveTo>
                    <a:pt x="127" y="223"/>
                  </a:moveTo>
                  <a:lnTo>
                    <a:pt x="161" y="0"/>
                  </a:lnTo>
                  <a:lnTo>
                    <a:pt x="178" y="223"/>
                  </a:lnTo>
                  <a:lnTo>
                    <a:pt x="289" y="168"/>
                  </a:lnTo>
                  <a:lnTo>
                    <a:pt x="216" y="274"/>
                  </a:lnTo>
                  <a:lnTo>
                    <a:pt x="323" y="352"/>
                  </a:lnTo>
                  <a:lnTo>
                    <a:pt x="195" y="318"/>
                  </a:lnTo>
                  <a:lnTo>
                    <a:pt x="167" y="479"/>
                  </a:lnTo>
                  <a:lnTo>
                    <a:pt x="123" y="318"/>
                  </a:lnTo>
                  <a:lnTo>
                    <a:pt x="0" y="373"/>
                  </a:lnTo>
                  <a:lnTo>
                    <a:pt x="100" y="280"/>
                  </a:lnTo>
                  <a:lnTo>
                    <a:pt x="0" y="168"/>
                  </a:lnTo>
                  <a:lnTo>
                    <a:pt x="127" y="223"/>
                  </a:lnTo>
                  <a:lnTo>
                    <a:pt x="127" y="223"/>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192" name="Овал 1"/>
            <p:cNvSpPr/>
            <p:nvPr/>
          </p:nvSpPr>
          <p:spPr>
            <a:xfrm>
              <a:off x="4403668" y="8324177"/>
              <a:ext cx="360040" cy="432555"/>
            </a:xfrm>
            <a:custGeom>
              <a:avLst/>
              <a:gdLst/>
              <a:ahLst/>
              <a:cxnLst/>
              <a:rect l="l" t="t" r="r" b="b"/>
              <a:pathLst>
                <a:path w="1512168" h="1816732">
                  <a:moveTo>
                    <a:pt x="752410" y="0"/>
                  </a:moveTo>
                  <a:cubicBezTo>
                    <a:pt x="796744" y="0"/>
                    <a:pt x="832684" y="35940"/>
                    <a:pt x="832684" y="80274"/>
                  </a:cubicBezTo>
                  <a:lnTo>
                    <a:pt x="831007" y="88579"/>
                  </a:lnTo>
                  <a:cubicBezTo>
                    <a:pt x="859727" y="104196"/>
                    <a:pt x="892746" y="128540"/>
                    <a:pt x="936104" y="160548"/>
                  </a:cubicBezTo>
                  <a:lnTo>
                    <a:pt x="936104" y="328506"/>
                  </a:lnTo>
                  <a:cubicBezTo>
                    <a:pt x="1267038" y="407219"/>
                    <a:pt x="1512168" y="705306"/>
                    <a:pt x="1512168" y="1060648"/>
                  </a:cubicBezTo>
                  <a:cubicBezTo>
                    <a:pt x="1512168" y="1478222"/>
                    <a:pt x="1173658" y="1816732"/>
                    <a:pt x="756084" y="1816732"/>
                  </a:cubicBezTo>
                  <a:cubicBezTo>
                    <a:pt x="338510" y="1816732"/>
                    <a:pt x="0" y="1478222"/>
                    <a:pt x="0" y="1060648"/>
                  </a:cubicBezTo>
                  <a:cubicBezTo>
                    <a:pt x="0" y="705306"/>
                    <a:pt x="245130" y="407219"/>
                    <a:pt x="576064" y="328506"/>
                  </a:cubicBezTo>
                  <a:lnTo>
                    <a:pt x="576064" y="160548"/>
                  </a:lnTo>
                  <a:cubicBezTo>
                    <a:pt x="615757" y="131391"/>
                    <a:pt x="647524" y="109242"/>
                    <a:pt x="674945" y="94186"/>
                  </a:cubicBezTo>
                  <a:cubicBezTo>
                    <a:pt x="672565" y="89858"/>
                    <a:pt x="672136" y="85116"/>
                    <a:pt x="672136" y="80274"/>
                  </a:cubicBezTo>
                  <a:cubicBezTo>
                    <a:pt x="672136" y="35940"/>
                    <a:pt x="708076" y="0"/>
                    <a:pt x="75241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3" name="Freeform 15"/>
            <p:cNvSpPr>
              <a:spLocks/>
            </p:cNvSpPr>
            <p:nvPr/>
          </p:nvSpPr>
          <p:spPr bwMode="auto">
            <a:xfrm>
              <a:off x="4906940" y="8350414"/>
              <a:ext cx="517525" cy="666750"/>
            </a:xfrm>
            <a:custGeom>
              <a:avLst/>
              <a:gdLst>
                <a:gd name="T0" fmla="*/ 239 w 652"/>
                <a:gd name="T1" fmla="*/ 445 h 840"/>
                <a:gd name="T2" fmla="*/ 61 w 652"/>
                <a:gd name="T3" fmla="*/ 831 h 840"/>
                <a:gd name="T4" fmla="*/ 99 w 652"/>
                <a:gd name="T5" fmla="*/ 840 h 840"/>
                <a:gd name="T6" fmla="*/ 256 w 652"/>
                <a:gd name="T7" fmla="*/ 491 h 840"/>
                <a:gd name="T8" fmla="*/ 289 w 652"/>
                <a:gd name="T9" fmla="*/ 658 h 840"/>
                <a:gd name="T10" fmla="*/ 312 w 652"/>
                <a:gd name="T11" fmla="*/ 641 h 840"/>
                <a:gd name="T12" fmla="*/ 277 w 652"/>
                <a:gd name="T13" fmla="*/ 457 h 840"/>
                <a:gd name="T14" fmla="*/ 540 w 652"/>
                <a:gd name="T15" fmla="*/ 624 h 840"/>
                <a:gd name="T16" fmla="*/ 528 w 652"/>
                <a:gd name="T17" fmla="*/ 647 h 840"/>
                <a:gd name="T18" fmla="*/ 534 w 652"/>
                <a:gd name="T19" fmla="*/ 669 h 840"/>
                <a:gd name="T20" fmla="*/ 545 w 652"/>
                <a:gd name="T21" fmla="*/ 685 h 840"/>
                <a:gd name="T22" fmla="*/ 562 w 652"/>
                <a:gd name="T23" fmla="*/ 707 h 840"/>
                <a:gd name="T24" fmla="*/ 583 w 652"/>
                <a:gd name="T25" fmla="*/ 713 h 840"/>
                <a:gd name="T26" fmla="*/ 612 w 652"/>
                <a:gd name="T27" fmla="*/ 707 h 840"/>
                <a:gd name="T28" fmla="*/ 629 w 652"/>
                <a:gd name="T29" fmla="*/ 696 h 840"/>
                <a:gd name="T30" fmla="*/ 646 w 652"/>
                <a:gd name="T31" fmla="*/ 679 h 840"/>
                <a:gd name="T32" fmla="*/ 652 w 652"/>
                <a:gd name="T33" fmla="*/ 658 h 840"/>
                <a:gd name="T34" fmla="*/ 652 w 652"/>
                <a:gd name="T35" fmla="*/ 635 h 840"/>
                <a:gd name="T36" fmla="*/ 635 w 652"/>
                <a:gd name="T37" fmla="*/ 612 h 840"/>
                <a:gd name="T38" fmla="*/ 618 w 652"/>
                <a:gd name="T39" fmla="*/ 595 h 840"/>
                <a:gd name="T40" fmla="*/ 595 w 652"/>
                <a:gd name="T41" fmla="*/ 591 h 840"/>
                <a:gd name="T42" fmla="*/ 580 w 652"/>
                <a:gd name="T43" fmla="*/ 595 h 840"/>
                <a:gd name="T44" fmla="*/ 568 w 652"/>
                <a:gd name="T45" fmla="*/ 595 h 840"/>
                <a:gd name="T46" fmla="*/ 562 w 652"/>
                <a:gd name="T47" fmla="*/ 595 h 840"/>
                <a:gd name="T48" fmla="*/ 294 w 652"/>
                <a:gd name="T49" fmla="*/ 428 h 840"/>
                <a:gd name="T50" fmla="*/ 479 w 652"/>
                <a:gd name="T51" fmla="*/ 361 h 840"/>
                <a:gd name="T52" fmla="*/ 490 w 652"/>
                <a:gd name="T53" fmla="*/ 335 h 840"/>
                <a:gd name="T54" fmla="*/ 323 w 652"/>
                <a:gd name="T55" fmla="*/ 367 h 840"/>
                <a:gd name="T56" fmla="*/ 473 w 652"/>
                <a:gd name="T57" fmla="*/ 12 h 840"/>
                <a:gd name="T58" fmla="*/ 445 w 652"/>
                <a:gd name="T59" fmla="*/ 0 h 840"/>
                <a:gd name="T60" fmla="*/ 266 w 652"/>
                <a:gd name="T61" fmla="*/ 384 h 840"/>
                <a:gd name="T62" fmla="*/ 239 w 652"/>
                <a:gd name="T63" fmla="*/ 234 h 840"/>
                <a:gd name="T64" fmla="*/ 211 w 652"/>
                <a:gd name="T65" fmla="*/ 251 h 840"/>
                <a:gd name="T66" fmla="*/ 239 w 652"/>
                <a:gd name="T67" fmla="*/ 396 h 840"/>
                <a:gd name="T68" fmla="*/ 26 w 652"/>
                <a:gd name="T69" fmla="*/ 251 h 840"/>
                <a:gd name="T70" fmla="*/ 0 w 652"/>
                <a:gd name="T71" fmla="*/ 278 h 840"/>
                <a:gd name="T72" fmla="*/ 222 w 652"/>
                <a:gd name="T73" fmla="*/ 418 h 840"/>
                <a:gd name="T74" fmla="*/ 127 w 652"/>
                <a:gd name="T75" fmla="*/ 445 h 840"/>
                <a:gd name="T76" fmla="*/ 104 w 652"/>
                <a:gd name="T77" fmla="*/ 434 h 840"/>
                <a:gd name="T78" fmla="*/ 83 w 652"/>
                <a:gd name="T79" fmla="*/ 439 h 840"/>
                <a:gd name="T80" fmla="*/ 66 w 652"/>
                <a:gd name="T81" fmla="*/ 445 h 840"/>
                <a:gd name="T82" fmla="*/ 55 w 652"/>
                <a:gd name="T83" fmla="*/ 457 h 840"/>
                <a:gd name="T84" fmla="*/ 49 w 652"/>
                <a:gd name="T85" fmla="*/ 474 h 840"/>
                <a:gd name="T86" fmla="*/ 55 w 652"/>
                <a:gd name="T87" fmla="*/ 496 h 840"/>
                <a:gd name="T88" fmla="*/ 61 w 652"/>
                <a:gd name="T89" fmla="*/ 508 h 840"/>
                <a:gd name="T90" fmla="*/ 72 w 652"/>
                <a:gd name="T91" fmla="*/ 517 h 840"/>
                <a:gd name="T92" fmla="*/ 95 w 652"/>
                <a:gd name="T93" fmla="*/ 523 h 840"/>
                <a:gd name="T94" fmla="*/ 110 w 652"/>
                <a:gd name="T95" fmla="*/ 523 h 840"/>
                <a:gd name="T96" fmla="*/ 127 w 652"/>
                <a:gd name="T97" fmla="*/ 508 h 840"/>
                <a:gd name="T98" fmla="*/ 144 w 652"/>
                <a:gd name="T99" fmla="*/ 485 h 840"/>
                <a:gd name="T100" fmla="*/ 239 w 652"/>
                <a:gd name="T101" fmla="*/ 445 h 840"/>
                <a:gd name="T102" fmla="*/ 239 w 652"/>
                <a:gd name="T103" fmla="*/ 445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52" h="840">
                  <a:moveTo>
                    <a:pt x="239" y="445"/>
                  </a:moveTo>
                  <a:lnTo>
                    <a:pt x="61" y="831"/>
                  </a:lnTo>
                  <a:lnTo>
                    <a:pt x="99" y="840"/>
                  </a:lnTo>
                  <a:lnTo>
                    <a:pt x="256" y="491"/>
                  </a:lnTo>
                  <a:lnTo>
                    <a:pt x="289" y="658"/>
                  </a:lnTo>
                  <a:lnTo>
                    <a:pt x="312" y="641"/>
                  </a:lnTo>
                  <a:lnTo>
                    <a:pt x="277" y="457"/>
                  </a:lnTo>
                  <a:lnTo>
                    <a:pt x="540" y="624"/>
                  </a:lnTo>
                  <a:lnTo>
                    <a:pt x="528" y="647"/>
                  </a:lnTo>
                  <a:lnTo>
                    <a:pt x="534" y="669"/>
                  </a:lnTo>
                  <a:lnTo>
                    <a:pt x="545" y="685"/>
                  </a:lnTo>
                  <a:lnTo>
                    <a:pt x="562" y="707"/>
                  </a:lnTo>
                  <a:lnTo>
                    <a:pt x="583" y="713"/>
                  </a:lnTo>
                  <a:lnTo>
                    <a:pt x="612" y="707"/>
                  </a:lnTo>
                  <a:lnTo>
                    <a:pt x="629" y="696"/>
                  </a:lnTo>
                  <a:lnTo>
                    <a:pt x="646" y="679"/>
                  </a:lnTo>
                  <a:lnTo>
                    <a:pt x="652" y="658"/>
                  </a:lnTo>
                  <a:lnTo>
                    <a:pt x="652" y="635"/>
                  </a:lnTo>
                  <a:lnTo>
                    <a:pt x="635" y="612"/>
                  </a:lnTo>
                  <a:lnTo>
                    <a:pt x="618" y="595"/>
                  </a:lnTo>
                  <a:lnTo>
                    <a:pt x="595" y="591"/>
                  </a:lnTo>
                  <a:lnTo>
                    <a:pt x="580" y="595"/>
                  </a:lnTo>
                  <a:lnTo>
                    <a:pt x="568" y="595"/>
                  </a:lnTo>
                  <a:lnTo>
                    <a:pt x="562" y="595"/>
                  </a:lnTo>
                  <a:lnTo>
                    <a:pt x="294" y="428"/>
                  </a:lnTo>
                  <a:lnTo>
                    <a:pt x="479" y="361"/>
                  </a:lnTo>
                  <a:lnTo>
                    <a:pt x="490" y="335"/>
                  </a:lnTo>
                  <a:lnTo>
                    <a:pt x="323" y="367"/>
                  </a:lnTo>
                  <a:lnTo>
                    <a:pt x="473" y="12"/>
                  </a:lnTo>
                  <a:lnTo>
                    <a:pt x="445" y="0"/>
                  </a:lnTo>
                  <a:lnTo>
                    <a:pt x="266" y="384"/>
                  </a:lnTo>
                  <a:lnTo>
                    <a:pt x="239" y="234"/>
                  </a:lnTo>
                  <a:lnTo>
                    <a:pt x="211" y="251"/>
                  </a:lnTo>
                  <a:lnTo>
                    <a:pt x="239" y="396"/>
                  </a:lnTo>
                  <a:lnTo>
                    <a:pt x="26" y="251"/>
                  </a:lnTo>
                  <a:lnTo>
                    <a:pt x="0" y="278"/>
                  </a:lnTo>
                  <a:lnTo>
                    <a:pt x="222" y="418"/>
                  </a:lnTo>
                  <a:lnTo>
                    <a:pt x="127" y="445"/>
                  </a:lnTo>
                  <a:lnTo>
                    <a:pt x="104" y="434"/>
                  </a:lnTo>
                  <a:lnTo>
                    <a:pt x="83" y="439"/>
                  </a:lnTo>
                  <a:lnTo>
                    <a:pt x="66" y="445"/>
                  </a:lnTo>
                  <a:lnTo>
                    <a:pt x="55" y="457"/>
                  </a:lnTo>
                  <a:lnTo>
                    <a:pt x="49" y="474"/>
                  </a:lnTo>
                  <a:lnTo>
                    <a:pt x="55" y="496"/>
                  </a:lnTo>
                  <a:lnTo>
                    <a:pt x="61" y="508"/>
                  </a:lnTo>
                  <a:lnTo>
                    <a:pt x="72" y="517"/>
                  </a:lnTo>
                  <a:lnTo>
                    <a:pt x="95" y="523"/>
                  </a:lnTo>
                  <a:lnTo>
                    <a:pt x="110" y="523"/>
                  </a:lnTo>
                  <a:lnTo>
                    <a:pt x="127" y="508"/>
                  </a:lnTo>
                  <a:lnTo>
                    <a:pt x="144" y="485"/>
                  </a:lnTo>
                  <a:lnTo>
                    <a:pt x="239" y="445"/>
                  </a:lnTo>
                  <a:lnTo>
                    <a:pt x="239" y="445"/>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194" name="Freeform 8"/>
            <p:cNvSpPr>
              <a:spLocks/>
            </p:cNvSpPr>
            <p:nvPr/>
          </p:nvSpPr>
          <p:spPr bwMode="auto">
            <a:xfrm>
              <a:off x="3929323" y="7846358"/>
              <a:ext cx="415022" cy="370396"/>
            </a:xfrm>
            <a:custGeom>
              <a:avLst/>
              <a:gdLst>
                <a:gd name="T0" fmla="*/ 690 w 931"/>
                <a:gd name="T1" fmla="*/ 180 h 831"/>
                <a:gd name="T2" fmla="*/ 574 w 931"/>
                <a:gd name="T3" fmla="*/ 295 h 831"/>
                <a:gd name="T4" fmla="*/ 604 w 931"/>
                <a:gd name="T5" fmla="*/ 270 h 831"/>
                <a:gd name="T6" fmla="*/ 638 w 931"/>
                <a:gd name="T7" fmla="*/ 279 h 831"/>
                <a:gd name="T8" fmla="*/ 635 w 931"/>
                <a:gd name="T9" fmla="*/ 338 h 831"/>
                <a:gd name="T10" fmla="*/ 596 w 931"/>
                <a:gd name="T11" fmla="*/ 371 h 831"/>
                <a:gd name="T12" fmla="*/ 793 w 931"/>
                <a:gd name="T13" fmla="*/ 354 h 831"/>
                <a:gd name="T14" fmla="*/ 931 w 931"/>
                <a:gd name="T15" fmla="*/ 377 h 831"/>
                <a:gd name="T16" fmla="*/ 797 w 931"/>
                <a:gd name="T17" fmla="*/ 422 h 831"/>
                <a:gd name="T18" fmla="*/ 620 w 931"/>
                <a:gd name="T19" fmla="*/ 437 h 831"/>
                <a:gd name="T20" fmla="*/ 650 w 931"/>
                <a:gd name="T21" fmla="*/ 454 h 831"/>
                <a:gd name="T22" fmla="*/ 673 w 931"/>
                <a:gd name="T23" fmla="*/ 481 h 831"/>
                <a:gd name="T24" fmla="*/ 643 w 931"/>
                <a:gd name="T25" fmla="*/ 527 h 831"/>
                <a:gd name="T26" fmla="*/ 607 w 931"/>
                <a:gd name="T27" fmla="*/ 518 h 831"/>
                <a:gd name="T28" fmla="*/ 595 w 931"/>
                <a:gd name="T29" fmla="*/ 491 h 831"/>
                <a:gd name="T30" fmla="*/ 658 w 931"/>
                <a:gd name="T31" fmla="*/ 625 h 831"/>
                <a:gd name="T32" fmla="*/ 746 w 931"/>
                <a:gd name="T33" fmla="*/ 747 h 831"/>
                <a:gd name="T34" fmla="*/ 592 w 931"/>
                <a:gd name="T35" fmla="*/ 765 h 831"/>
                <a:gd name="T36" fmla="*/ 565 w 931"/>
                <a:gd name="T37" fmla="*/ 615 h 831"/>
                <a:gd name="T38" fmla="*/ 515 w 931"/>
                <a:gd name="T39" fmla="*/ 569 h 831"/>
                <a:gd name="T40" fmla="*/ 507 w 931"/>
                <a:gd name="T41" fmla="*/ 626 h 831"/>
                <a:gd name="T42" fmla="*/ 470 w 931"/>
                <a:gd name="T43" fmla="*/ 630 h 831"/>
                <a:gd name="T44" fmla="*/ 446 w 931"/>
                <a:gd name="T45" fmla="*/ 590 h 831"/>
                <a:gd name="T46" fmla="*/ 443 w 931"/>
                <a:gd name="T47" fmla="*/ 692 h 831"/>
                <a:gd name="T48" fmla="*/ 375 w 931"/>
                <a:gd name="T49" fmla="*/ 831 h 831"/>
                <a:gd name="T50" fmla="*/ 266 w 931"/>
                <a:gd name="T51" fmla="*/ 749 h 831"/>
                <a:gd name="T52" fmla="*/ 238 w 931"/>
                <a:gd name="T53" fmla="*/ 666 h 831"/>
                <a:gd name="T54" fmla="*/ 360 w 931"/>
                <a:gd name="T55" fmla="*/ 534 h 831"/>
                <a:gd name="T56" fmla="*/ 334 w 931"/>
                <a:gd name="T57" fmla="*/ 553 h 831"/>
                <a:gd name="T58" fmla="*/ 300 w 931"/>
                <a:gd name="T59" fmla="*/ 544 h 831"/>
                <a:gd name="T60" fmla="*/ 303 w 931"/>
                <a:gd name="T61" fmla="*/ 484 h 831"/>
                <a:gd name="T62" fmla="*/ 345 w 931"/>
                <a:gd name="T63" fmla="*/ 462 h 831"/>
                <a:gd name="T64" fmla="*/ 138 w 931"/>
                <a:gd name="T65" fmla="*/ 481 h 831"/>
                <a:gd name="T66" fmla="*/ 29 w 931"/>
                <a:gd name="T67" fmla="*/ 491 h 831"/>
                <a:gd name="T68" fmla="*/ 87 w 931"/>
                <a:gd name="T69" fmla="*/ 356 h 831"/>
                <a:gd name="T70" fmla="*/ 235 w 931"/>
                <a:gd name="T71" fmla="*/ 405 h 831"/>
                <a:gd name="T72" fmla="*/ 300 w 931"/>
                <a:gd name="T73" fmla="*/ 383 h 831"/>
                <a:gd name="T74" fmla="*/ 277 w 931"/>
                <a:gd name="T75" fmla="*/ 368 h 831"/>
                <a:gd name="T76" fmla="*/ 293 w 931"/>
                <a:gd name="T77" fmla="*/ 311 h 831"/>
                <a:gd name="T78" fmla="*/ 330 w 931"/>
                <a:gd name="T79" fmla="*/ 314 h 831"/>
                <a:gd name="T80" fmla="*/ 347 w 931"/>
                <a:gd name="T81" fmla="*/ 334 h 831"/>
                <a:gd name="T82" fmla="*/ 201 w 931"/>
                <a:gd name="T83" fmla="*/ 223 h 831"/>
                <a:gd name="T84" fmla="*/ 214 w 931"/>
                <a:gd name="T85" fmla="*/ 130 h 831"/>
                <a:gd name="T86" fmla="*/ 299 w 931"/>
                <a:gd name="T87" fmla="*/ 22 h 831"/>
                <a:gd name="T88" fmla="*/ 392 w 931"/>
                <a:gd name="T89" fmla="*/ 152 h 831"/>
                <a:gd name="T90" fmla="*/ 424 w 931"/>
                <a:gd name="T91" fmla="*/ 270 h 831"/>
                <a:gd name="T92" fmla="*/ 418 w 931"/>
                <a:gd name="T93" fmla="*/ 221 h 831"/>
                <a:gd name="T94" fmla="*/ 459 w 931"/>
                <a:gd name="T95" fmla="*/ 204 h 831"/>
                <a:gd name="T96" fmla="*/ 489 w 931"/>
                <a:gd name="T97" fmla="*/ 227 h 831"/>
                <a:gd name="T98" fmla="*/ 529 w 931"/>
                <a:gd name="T99" fmla="*/ 204 h 831"/>
                <a:gd name="T100" fmla="*/ 532 w 931"/>
                <a:gd name="T101" fmla="*/ 53 h 831"/>
                <a:gd name="T102" fmla="*/ 683 w 931"/>
                <a:gd name="T103" fmla="*/ 44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1" h="831">
                  <a:moveTo>
                    <a:pt x="734" y="88"/>
                  </a:moveTo>
                  <a:lnTo>
                    <a:pt x="711" y="135"/>
                  </a:lnTo>
                  <a:lnTo>
                    <a:pt x="636" y="142"/>
                  </a:lnTo>
                  <a:lnTo>
                    <a:pt x="615" y="183"/>
                  </a:lnTo>
                  <a:lnTo>
                    <a:pt x="690" y="180"/>
                  </a:lnTo>
                  <a:lnTo>
                    <a:pt x="667" y="227"/>
                  </a:lnTo>
                  <a:lnTo>
                    <a:pt x="591" y="234"/>
                  </a:lnTo>
                  <a:lnTo>
                    <a:pt x="558" y="304"/>
                  </a:lnTo>
                  <a:lnTo>
                    <a:pt x="573" y="303"/>
                  </a:lnTo>
                  <a:lnTo>
                    <a:pt x="574" y="295"/>
                  </a:lnTo>
                  <a:lnTo>
                    <a:pt x="577" y="288"/>
                  </a:lnTo>
                  <a:lnTo>
                    <a:pt x="583" y="281"/>
                  </a:lnTo>
                  <a:lnTo>
                    <a:pt x="589" y="276"/>
                  </a:lnTo>
                  <a:lnTo>
                    <a:pt x="596" y="272"/>
                  </a:lnTo>
                  <a:lnTo>
                    <a:pt x="604" y="270"/>
                  </a:lnTo>
                  <a:lnTo>
                    <a:pt x="611" y="269"/>
                  </a:lnTo>
                  <a:lnTo>
                    <a:pt x="619" y="270"/>
                  </a:lnTo>
                  <a:lnTo>
                    <a:pt x="626" y="271"/>
                  </a:lnTo>
                  <a:lnTo>
                    <a:pt x="633" y="274"/>
                  </a:lnTo>
                  <a:lnTo>
                    <a:pt x="638" y="279"/>
                  </a:lnTo>
                  <a:lnTo>
                    <a:pt x="644" y="285"/>
                  </a:lnTo>
                  <a:lnTo>
                    <a:pt x="651" y="299"/>
                  </a:lnTo>
                  <a:lnTo>
                    <a:pt x="651" y="314"/>
                  </a:lnTo>
                  <a:lnTo>
                    <a:pt x="645" y="327"/>
                  </a:lnTo>
                  <a:lnTo>
                    <a:pt x="635" y="338"/>
                  </a:lnTo>
                  <a:lnTo>
                    <a:pt x="629" y="341"/>
                  </a:lnTo>
                  <a:lnTo>
                    <a:pt x="622" y="344"/>
                  </a:lnTo>
                  <a:lnTo>
                    <a:pt x="615" y="345"/>
                  </a:lnTo>
                  <a:lnTo>
                    <a:pt x="609" y="345"/>
                  </a:lnTo>
                  <a:lnTo>
                    <a:pt x="596" y="371"/>
                  </a:lnTo>
                  <a:lnTo>
                    <a:pt x="689" y="363"/>
                  </a:lnTo>
                  <a:lnTo>
                    <a:pt x="721" y="300"/>
                  </a:lnTo>
                  <a:lnTo>
                    <a:pt x="781" y="294"/>
                  </a:lnTo>
                  <a:lnTo>
                    <a:pt x="748" y="359"/>
                  </a:lnTo>
                  <a:lnTo>
                    <a:pt x="793" y="354"/>
                  </a:lnTo>
                  <a:lnTo>
                    <a:pt x="826" y="291"/>
                  </a:lnTo>
                  <a:lnTo>
                    <a:pt x="886" y="285"/>
                  </a:lnTo>
                  <a:lnTo>
                    <a:pt x="853" y="348"/>
                  </a:lnTo>
                  <a:lnTo>
                    <a:pt x="902" y="345"/>
                  </a:lnTo>
                  <a:lnTo>
                    <a:pt x="931" y="377"/>
                  </a:lnTo>
                  <a:lnTo>
                    <a:pt x="908" y="412"/>
                  </a:lnTo>
                  <a:lnTo>
                    <a:pt x="854" y="416"/>
                  </a:lnTo>
                  <a:lnTo>
                    <a:pt x="894" y="476"/>
                  </a:lnTo>
                  <a:lnTo>
                    <a:pt x="840" y="482"/>
                  </a:lnTo>
                  <a:lnTo>
                    <a:pt x="797" y="422"/>
                  </a:lnTo>
                  <a:lnTo>
                    <a:pt x="749" y="425"/>
                  </a:lnTo>
                  <a:lnTo>
                    <a:pt x="791" y="486"/>
                  </a:lnTo>
                  <a:lnTo>
                    <a:pt x="736" y="491"/>
                  </a:lnTo>
                  <a:lnTo>
                    <a:pt x="693" y="431"/>
                  </a:lnTo>
                  <a:lnTo>
                    <a:pt x="620" y="437"/>
                  </a:lnTo>
                  <a:lnTo>
                    <a:pt x="629" y="452"/>
                  </a:lnTo>
                  <a:lnTo>
                    <a:pt x="635" y="452"/>
                  </a:lnTo>
                  <a:lnTo>
                    <a:pt x="641" y="452"/>
                  </a:lnTo>
                  <a:lnTo>
                    <a:pt x="645" y="453"/>
                  </a:lnTo>
                  <a:lnTo>
                    <a:pt x="650" y="454"/>
                  </a:lnTo>
                  <a:lnTo>
                    <a:pt x="655" y="456"/>
                  </a:lnTo>
                  <a:lnTo>
                    <a:pt x="659" y="459"/>
                  </a:lnTo>
                  <a:lnTo>
                    <a:pt x="664" y="462"/>
                  </a:lnTo>
                  <a:lnTo>
                    <a:pt x="667" y="467"/>
                  </a:lnTo>
                  <a:lnTo>
                    <a:pt x="673" y="481"/>
                  </a:lnTo>
                  <a:lnTo>
                    <a:pt x="673" y="496"/>
                  </a:lnTo>
                  <a:lnTo>
                    <a:pt x="668" y="509"/>
                  </a:lnTo>
                  <a:lnTo>
                    <a:pt x="657" y="521"/>
                  </a:lnTo>
                  <a:lnTo>
                    <a:pt x="650" y="524"/>
                  </a:lnTo>
                  <a:lnTo>
                    <a:pt x="643" y="527"/>
                  </a:lnTo>
                  <a:lnTo>
                    <a:pt x="635" y="528"/>
                  </a:lnTo>
                  <a:lnTo>
                    <a:pt x="628" y="527"/>
                  </a:lnTo>
                  <a:lnTo>
                    <a:pt x="620" y="526"/>
                  </a:lnTo>
                  <a:lnTo>
                    <a:pt x="613" y="522"/>
                  </a:lnTo>
                  <a:lnTo>
                    <a:pt x="607" y="518"/>
                  </a:lnTo>
                  <a:lnTo>
                    <a:pt x="602" y="512"/>
                  </a:lnTo>
                  <a:lnTo>
                    <a:pt x="599" y="506"/>
                  </a:lnTo>
                  <a:lnTo>
                    <a:pt x="597" y="501"/>
                  </a:lnTo>
                  <a:lnTo>
                    <a:pt x="596" y="496"/>
                  </a:lnTo>
                  <a:lnTo>
                    <a:pt x="595" y="491"/>
                  </a:lnTo>
                  <a:lnTo>
                    <a:pt x="565" y="497"/>
                  </a:lnTo>
                  <a:lnTo>
                    <a:pt x="624" y="579"/>
                  </a:lnTo>
                  <a:lnTo>
                    <a:pt x="697" y="573"/>
                  </a:lnTo>
                  <a:lnTo>
                    <a:pt x="732" y="621"/>
                  </a:lnTo>
                  <a:lnTo>
                    <a:pt x="658" y="625"/>
                  </a:lnTo>
                  <a:lnTo>
                    <a:pt x="683" y="660"/>
                  </a:lnTo>
                  <a:lnTo>
                    <a:pt x="757" y="656"/>
                  </a:lnTo>
                  <a:lnTo>
                    <a:pt x="792" y="703"/>
                  </a:lnTo>
                  <a:lnTo>
                    <a:pt x="718" y="708"/>
                  </a:lnTo>
                  <a:lnTo>
                    <a:pt x="746" y="747"/>
                  </a:lnTo>
                  <a:lnTo>
                    <a:pt x="731" y="787"/>
                  </a:lnTo>
                  <a:lnTo>
                    <a:pt x="689" y="786"/>
                  </a:lnTo>
                  <a:lnTo>
                    <a:pt x="658" y="743"/>
                  </a:lnTo>
                  <a:lnTo>
                    <a:pt x="624" y="808"/>
                  </a:lnTo>
                  <a:lnTo>
                    <a:pt x="592" y="765"/>
                  </a:lnTo>
                  <a:lnTo>
                    <a:pt x="626" y="698"/>
                  </a:lnTo>
                  <a:lnTo>
                    <a:pt x="598" y="660"/>
                  </a:lnTo>
                  <a:lnTo>
                    <a:pt x="564" y="725"/>
                  </a:lnTo>
                  <a:lnTo>
                    <a:pt x="532" y="682"/>
                  </a:lnTo>
                  <a:lnTo>
                    <a:pt x="565" y="615"/>
                  </a:lnTo>
                  <a:lnTo>
                    <a:pt x="514" y="544"/>
                  </a:lnTo>
                  <a:lnTo>
                    <a:pt x="506" y="562"/>
                  </a:lnTo>
                  <a:lnTo>
                    <a:pt x="509" y="565"/>
                  </a:lnTo>
                  <a:lnTo>
                    <a:pt x="512" y="567"/>
                  </a:lnTo>
                  <a:lnTo>
                    <a:pt x="515" y="569"/>
                  </a:lnTo>
                  <a:lnTo>
                    <a:pt x="518" y="573"/>
                  </a:lnTo>
                  <a:lnTo>
                    <a:pt x="523" y="587"/>
                  </a:lnTo>
                  <a:lnTo>
                    <a:pt x="524" y="601"/>
                  </a:lnTo>
                  <a:lnTo>
                    <a:pt x="519" y="614"/>
                  </a:lnTo>
                  <a:lnTo>
                    <a:pt x="507" y="626"/>
                  </a:lnTo>
                  <a:lnTo>
                    <a:pt x="500" y="629"/>
                  </a:lnTo>
                  <a:lnTo>
                    <a:pt x="493" y="632"/>
                  </a:lnTo>
                  <a:lnTo>
                    <a:pt x="485" y="633"/>
                  </a:lnTo>
                  <a:lnTo>
                    <a:pt x="478" y="632"/>
                  </a:lnTo>
                  <a:lnTo>
                    <a:pt x="470" y="630"/>
                  </a:lnTo>
                  <a:lnTo>
                    <a:pt x="463" y="627"/>
                  </a:lnTo>
                  <a:lnTo>
                    <a:pt x="458" y="622"/>
                  </a:lnTo>
                  <a:lnTo>
                    <a:pt x="452" y="617"/>
                  </a:lnTo>
                  <a:lnTo>
                    <a:pt x="446" y="604"/>
                  </a:lnTo>
                  <a:lnTo>
                    <a:pt x="446" y="590"/>
                  </a:lnTo>
                  <a:lnTo>
                    <a:pt x="450" y="577"/>
                  </a:lnTo>
                  <a:lnTo>
                    <a:pt x="458" y="567"/>
                  </a:lnTo>
                  <a:lnTo>
                    <a:pt x="441" y="545"/>
                  </a:lnTo>
                  <a:lnTo>
                    <a:pt x="399" y="632"/>
                  </a:lnTo>
                  <a:lnTo>
                    <a:pt x="443" y="692"/>
                  </a:lnTo>
                  <a:lnTo>
                    <a:pt x="420" y="739"/>
                  </a:lnTo>
                  <a:lnTo>
                    <a:pt x="375" y="682"/>
                  </a:lnTo>
                  <a:lnTo>
                    <a:pt x="355" y="724"/>
                  </a:lnTo>
                  <a:lnTo>
                    <a:pt x="399" y="784"/>
                  </a:lnTo>
                  <a:lnTo>
                    <a:pt x="375" y="831"/>
                  </a:lnTo>
                  <a:lnTo>
                    <a:pt x="332" y="773"/>
                  </a:lnTo>
                  <a:lnTo>
                    <a:pt x="309" y="821"/>
                  </a:lnTo>
                  <a:lnTo>
                    <a:pt x="269" y="829"/>
                  </a:lnTo>
                  <a:lnTo>
                    <a:pt x="246" y="793"/>
                  </a:lnTo>
                  <a:lnTo>
                    <a:pt x="266" y="749"/>
                  </a:lnTo>
                  <a:lnTo>
                    <a:pt x="193" y="758"/>
                  </a:lnTo>
                  <a:lnTo>
                    <a:pt x="219" y="705"/>
                  </a:lnTo>
                  <a:lnTo>
                    <a:pt x="292" y="697"/>
                  </a:lnTo>
                  <a:lnTo>
                    <a:pt x="311" y="658"/>
                  </a:lnTo>
                  <a:lnTo>
                    <a:pt x="238" y="666"/>
                  </a:lnTo>
                  <a:lnTo>
                    <a:pt x="263" y="613"/>
                  </a:lnTo>
                  <a:lnTo>
                    <a:pt x="337" y="605"/>
                  </a:lnTo>
                  <a:lnTo>
                    <a:pt x="373" y="527"/>
                  </a:lnTo>
                  <a:lnTo>
                    <a:pt x="362" y="528"/>
                  </a:lnTo>
                  <a:lnTo>
                    <a:pt x="360" y="534"/>
                  </a:lnTo>
                  <a:lnTo>
                    <a:pt x="357" y="538"/>
                  </a:lnTo>
                  <a:lnTo>
                    <a:pt x="353" y="543"/>
                  </a:lnTo>
                  <a:lnTo>
                    <a:pt x="348" y="546"/>
                  </a:lnTo>
                  <a:lnTo>
                    <a:pt x="341" y="550"/>
                  </a:lnTo>
                  <a:lnTo>
                    <a:pt x="334" y="553"/>
                  </a:lnTo>
                  <a:lnTo>
                    <a:pt x="326" y="554"/>
                  </a:lnTo>
                  <a:lnTo>
                    <a:pt x="319" y="553"/>
                  </a:lnTo>
                  <a:lnTo>
                    <a:pt x="312" y="552"/>
                  </a:lnTo>
                  <a:lnTo>
                    <a:pt x="306" y="549"/>
                  </a:lnTo>
                  <a:lnTo>
                    <a:pt x="300" y="544"/>
                  </a:lnTo>
                  <a:lnTo>
                    <a:pt x="294" y="538"/>
                  </a:lnTo>
                  <a:lnTo>
                    <a:pt x="288" y="524"/>
                  </a:lnTo>
                  <a:lnTo>
                    <a:pt x="287" y="509"/>
                  </a:lnTo>
                  <a:lnTo>
                    <a:pt x="293" y="496"/>
                  </a:lnTo>
                  <a:lnTo>
                    <a:pt x="303" y="484"/>
                  </a:lnTo>
                  <a:lnTo>
                    <a:pt x="311" y="480"/>
                  </a:lnTo>
                  <a:lnTo>
                    <a:pt x="320" y="478"/>
                  </a:lnTo>
                  <a:lnTo>
                    <a:pt x="329" y="478"/>
                  </a:lnTo>
                  <a:lnTo>
                    <a:pt x="337" y="480"/>
                  </a:lnTo>
                  <a:lnTo>
                    <a:pt x="345" y="462"/>
                  </a:lnTo>
                  <a:lnTo>
                    <a:pt x="242" y="471"/>
                  </a:lnTo>
                  <a:lnTo>
                    <a:pt x="211" y="538"/>
                  </a:lnTo>
                  <a:lnTo>
                    <a:pt x="157" y="543"/>
                  </a:lnTo>
                  <a:lnTo>
                    <a:pt x="186" y="476"/>
                  </a:lnTo>
                  <a:lnTo>
                    <a:pt x="138" y="481"/>
                  </a:lnTo>
                  <a:lnTo>
                    <a:pt x="106" y="548"/>
                  </a:lnTo>
                  <a:lnTo>
                    <a:pt x="70" y="551"/>
                  </a:lnTo>
                  <a:lnTo>
                    <a:pt x="52" y="552"/>
                  </a:lnTo>
                  <a:lnTo>
                    <a:pt x="82" y="485"/>
                  </a:lnTo>
                  <a:lnTo>
                    <a:pt x="29" y="491"/>
                  </a:lnTo>
                  <a:lnTo>
                    <a:pt x="0" y="461"/>
                  </a:lnTo>
                  <a:lnTo>
                    <a:pt x="22" y="423"/>
                  </a:lnTo>
                  <a:lnTo>
                    <a:pt x="70" y="418"/>
                  </a:lnTo>
                  <a:lnTo>
                    <a:pt x="27" y="362"/>
                  </a:lnTo>
                  <a:lnTo>
                    <a:pt x="87" y="356"/>
                  </a:lnTo>
                  <a:lnTo>
                    <a:pt x="130" y="414"/>
                  </a:lnTo>
                  <a:lnTo>
                    <a:pt x="175" y="409"/>
                  </a:lnTo>
                  <a:lnTo>
                    <a:pt x="132" y="353"/>
                  </a:lnTo>
                  <a:lnTo>
                    <a:pt x="191" y="347"/>
                  </a:lnTo>
                  <a:lnTo>
                    <a:pt x="235" y="405"/>
                  </a:lnTo>
                  <a:lnTo>
                    <a:pt x="325" y="397"/>
                  </a:lnTo>
                  <a:lnTo>
                    <a:pt x="316" y="384"/>
                  </a:lnTo>
                  <a:lnTo>
                    <a:pt x="310" y="384"/>
                  </a:lnTo>
                  <a:lnTo>
                    <a:pt x="306" y="384"/>
                  </a:lnTo>
                  <a:lnTo>
                    <a:pt x="300" y="383"/>
                  </a:lnTo>
                  <a:lnTo>
                    <a:pt x="295" y="382"/>
                  </a:lnTo>
                  <a:lnTo>
                    <a:pt x="289" y="379"/>
                  </a:lnTo>
                  <a:lnTo>
                    <a:pt x="285" y="376"/>
                  </a:lnTo>
                  <a:lnTo>
                    <a:pt x="280" y="372"/>
                  </a:lnTo>
                  <a:lnTo>
                    <a:pt x="277" y="368"/>
                  </a:lnTo>
                  <a:lnTo>
                    <a:pt x="271" y="354"/>
                  </a:lnTo>
                  <a:lnTo>
                    <a:pt x="270" y="339"/>
                  </a:lnTo>
                  <a:lnTo>
                    <a:pt x="276" y="326"/>
                  </a:lnTo>
                  <a:lnTo>
                    <a:pt x="286" y="315"/>
                  </a:lnTo>
                  <a:lnTo>
                    <a:pt x="293" y="311"/>
                  </a:lnTo>
                  <a:lnTo>
                    <a:pt x="301" y="309"/>
                  </a:lnTo>
                  <a:lnTo>
                    <a:pt x="308" y="308"/>
                  </a:lnTo>
                  <a:lnTo>
                    <a:pt x="316" y="309"/>
                  </a:lnTo>
                  <a:lnTo>
                    <a:pt x="323" y="310"/>
                  </a:lnTo>
                  <a:lnTo>
                    <a:pt x="330" y="314"/>
                  </a:lnTo>
                  <a:lnTo>
                    <a:pt x="335" y="318"/>
                  </a:lnTo>
                  <a:lnTo>
                    <a:pt x="341" y="324"/>
                  </a:lnTo>
                  <a:lnTo>
                    <a:pt x="344" y="327"/>
                  </a:lnTo>
                  <a:lnTo>
                    <a:pt x="346" y="331"/>
                  </a:lnTo>
                  <a:lnTo>
                    <a:pt x="347" y="334"/>
                  </a:lnTo>
                  <a:lnTo>
                    <a:pt x="348" y="338"/>
                  </a:lnTo>
                  <a:lnTo>
                    <a:pt x="362" y="335"/>
                  </a:lnTo>
                  <a:lnTo>
                    <a:pt x="307" y="258"/>
                  </a:lnTo>
                  <a:lnTo>
                    <a:pt x="232" y="265"/>
                  </a:lnTo>
                  <a:lnTo>
                    <a:pt x="201" y="223"/>
                  </a:lnTo>
                  <a:lnTo>
                    <a:pt x="274" y="213"/>
                  </a:lnTo>
                  <a:lnTo>
                    <a:pt x="247" y="175"/>
                  </a:lnTo>
                  <a:lnTo>
                    <a:pt x="172" y="182"/>
                  </a:lnTo>
                  <a:lnTo>
                    <a:pt x="141" y="140"/>
                  </a:lnTo>
                  <a:lnTo>
                    <a:pt x="214" y="130"/>
                  </a:lnTo>
                  <a:lnTo>
                    <a:pt x="185" y="89"/>
                  </a:lnTo>
                  <a:lnTo>
                    <a:pt x="197" y="50"/>
                  </a:lnTo>
                  <a:lnTo>
                    <a:pt x="241" y="50"/>
                  </a:lnTo>
                  <a:lnTo>
                    <a:pt x="270" y="88"/>
                  </a:lnTo>
                  <a:lnTo>
                    <a:pt x="299" y="22"/>
                  </a:lnTo>
                  <a:lnTo>
                    <a:pt x="333" y="69"/>
                  </a:lnTo>
                  <a:lnTo>
                    <a:pt x="303" y="135"/>
                  </a:lnTo>
                  <a:lnTo>
                    <a:pt x="330" y="171"/>
                  </a:lnTo>
                  <a:lnTo>
                    <a:pt x="357" y="105"/>
                  </a:lnTo>
                  <a:lnTo>
                    <a:pt x="392" y="152"/>
                  </a:lnTo>
                  <a:lnTo>
                    <a:pt x="362" y="218"/>
                  </a:lnTo>
                  <a:lnTo>
                    <a:pt x="421" y="297"/>
                  </a:lnTo>
                  <a:lnTo>
                    <a:pt x="431" y="274"/>
                  </a:lnTo>
                  <a:lnTo>
                    <a:pt x="428" y="272"/>
                  </a:lnTo>
                  <a:lnTo>
                    <a:pt x="424" y="270"/>
                  </a:lnTo>
                  <a:lnTo>
                    <a:pt x="422" y="267"/>
                  </a:lnTo>
                  <a:lnTo>
                    <a:pt x="420" y="264"/>
                  </a:lnTo>
                  <a:lnTo>
                    <a:pt x="414" y="250"/>
                  </a:lnTo>
                  <a:lnTo>
                    <a:pt x="413" y="235"/>
                  </a:lnTo>
                  <a:lnTo>
                    <a:pt x="418" y="221"/>
                  </a:lnTo>
                  <a:lnTo>
                    <a:pt x="429" y="211"/>
                  </a:lnTo>
                  <a:lnTo>
                    <a:pt x="436" y="208"/>
                  </a:lnTo>
                  <a:lnTo>
                    <a:pt x="444" y="204"/>
                  </a:lnTo>
                  <a:lnTo>
                    <a:pt x="451" y="204"/>
                  </a:lnTo>
                  <a:lnTo>
                    <a:pt x="459" y="204"/>
                  </a:lnTo>
                  <a:lnTo>
                    <a:pt x="466" y="206"/>
                  </a:lnTo>
                  <a:lnTo>
                    <a:pt x="473" y="209"/>
                  </a:lnTo>
                  <a:lnTo>
                    <a:pt x="478" y="213"/>
                  </a:lnTo>
                  <a:lnTo>
                    <a:pt x="484" y="219"/>
                  </a:lnTo>
                  <a:lnTo>
                    <a:pt x="489" y="227"/>
                  </a:lnTo>
                  <a:lnTo>
                    <a:pt x="490" y="236"/>
                  </a:lnTo>
                  <a:lnTo>
                    <a:pt x="490" y="244"/>
                  </a:lnTo>
                  <a:lnTo>
                    <a:pt x="489" y="254"/>
                  </a:lnTo>
                  <a:lnTo>
                    <a:pt x="499" y="266"/>
                  </a:lnTo>
                  <a:lnTo>
                    <a:pt x="529" y="204"/>
                  </a:lnTo>
                  <a:lnTo>
                    <a:pt x="489" y="144"/>
                  </a:lnTo>
                  <a:lnTo>
                    <a:pt x="514" y="92"/>
                  </a:lnTo>
                  <a:lnTo>
                    <a:pt x="554" y="151"/>
                  </a:lnTo>
                  <a:lnTo>
                    <a:pt x="573" y="112"/>
                  </a:lnTo>
                  <a:lnTo>
                    <a:pt x="532" y="53"/>
                  </a:lnTo>
                  <a:lnTo>
                    <a:pt x="558" y="0"/>
                  </a:lnTo>
                  <a:lnTo>
                    <a:pt x="598" y="60"/>
                  </a:lnTo>
                  <a:lnTo>
                    <a:pt x="620" y="16"/>
                  </a:lnTo>
                  <a:lnTo>
                    <a:pt x="664" y="8"/>
                  </a:lnTo>
                  <a:lnTo>
                    <a:pt x="683" y="44"/>
                  </a:lnTo>
                  <a:lnTo>
                    <a:pt x="660" y="91"/>
                  </a:lnTo>
                  <a:lnTo>
                    <a:pt x="734" y="88"/>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196" name="Freeform 8"/>
            <p:cNvSpPr>
              <a:spLocks/>
            </p:cNvSpPr>
            <p:nvPr/>
          </p:nvSpPr>
          <p:spPr bwMode="auto">
            <a:xfrm>
              <a:off x="3433253" y="8889754"/>
              <a:ext cx="415022" cy="370396"/>
            </a:xfrm>
            <a:custGeom>
              <a:avLst/>
              <a:gdLst>
                <a:gd name="T0" fmla="*/ 690 w 931"/>
                <a:gd name="T1" fmla="*/ 180 h 831"/>
                <a:gd name="T2" fmla="*/ 574 w 931"/>
                <a:gd name="T3" fmla="*/ 295 h 831"/>
                <a:gd name="T4" fmla="*/ 604 w 931"/>
                <a:gd name="T5" fmla="*/ 270 h 831"/>
                <a:gd name="T6" fmla="*/ 638 w 931"/>
                <a:gd name="T7" fmla="*/ 279 h 831"/>
                <a:gd name="T8" fmla="*/ 635 w 931"/>
                <a:gd name="T9" fmla="*/ 338 h 831"/>
                <a:gd name="T10" fmla="*/ 596 w 931"/>
                <a:gd name="T11" fmla="*/ 371 h 831"/>
                <a:gd name="T12" fmla="*/ 793 w 931"/>
                <a:gd name="T13" fmla="*/ 354 h 831"/>
                <a:gd name="T14" fmla="*/ 931 w 931"/>
                <a:gd name="T15" fmla="*/ 377 h 831"/>
                <a:gd name="T16" fmla="*/ 797 w 931"/>
                <a:gd name="T17" fmla="*/ 422 h 831"/>
                <a:gd name="T18" fmla="*/ 620 w 931"/>
                <a:gd name="T19" fmla="*/ 437 h 831"/>
                <a:gd name="T20" fmla="*/ 650 w 931"/>
                <a:gd name="T21" fmla="*/ 454 h 831"/>
                <a:gd name="T22" fmla="*/ 673 w 931"/>
                <a:gd name="T23" fmla="*/ 481 h 831"/>
                <a:gd name="T24" fmla="*/ 643 w 931"/>
                <a:gd name="T25" fmla="*/ 527 h 831"/>
                <a:gd name="T26" fmla="*/ 607 w 931"/>
                <a:gd name="T27" fmla="*/ 518 h 831"/>
                <a:gd name="T28" fmla="*/ 595 w 931"/>
                <a:gd name="T29" fmla="*/ 491 h 831"/>
                <a:gd name="T30" fmla="*/ 658 w 931"/>
                <a:gd name="T31" fmla="*/ 625 h 831"/>
                <a:gd name="T32" fmla="*/ 746 w 931"/>
                <a:gd name="T33" fmla="*/ 747 h 831"/>
                <a:gd name="T34" fmla="*/ 592 w 931"/>
                <a:gd name="T35" fmla="*/ 765 h 831"/>
                <a:gd name="T36" fmla="*/ 565 w 931"/>
                <a:gd name="T37" fmla="*/ 615 h 831"/>
                <a:gd name="T38" fmla="*/ 515 w 931"/>
                <a:gd name="T39" fmla="*/ 569 h 831"/>
                <a:gd name="T40" fmla="*/ 507 w 931"/>
                <a:gd name="T41" fmla="*/ 626 h 831"/>
                <a:gd name="T42" fmla="*/ 470 w 931"/>
                <a:gd name="T43" fmla="*/ 630 h 831"/>
                <a:gd name="T44" fmla="*/ 446 w 931"/>
                <a:gd name="T45" fmla="*/ 590 h 831"/>
                <a:gd name="T46" fmla="*/ 443 w 931"/>
                <a:gd name="T47" fmla="*/ 692 h 831"/>
                <a:gd name="T48" fmla="*/ 375 w 931"/>
                <a:gd name="T49" fmla="*/ 831 h 831"/>
                <a:gd name="T50" fmla="*/ 266 w 931"/>
                <a:gd name="T51" fmla="*/ 749 h 831"/>
                <a:gd name="T52" fmla="*/ 238 w 931"/>
                <a:gd name="T53" fmla="*/ 666 h 831"/>
                <a:gd name="T54" fmla="*/ 360 w 931"/>
                <a:gd name="T55" fmla="*/ 534 h 831"/>
                <a:gd name="T56" fmla="*/ 334 w 931"/>
                <a:gd name="T57" fmla="*/ 553 h 831"/>
                <a:gd name="T58" fmla="*/ 300 w 931"/>
                <a:gd name="T59" fmla="*/ 544 h 831"/>
                <a:gd name="T60" fmla="*/ 303 w 931"/>
                <a:gd name="T61" fmla="*/ 484 h 831"/>
                <a:gd name="T62" fmla="*/ 345 w 931"/>
                <a:gd name="T63" fmla="*/ 462 h 831"/>
                <a:gd name="T64" fmla="*/ 138 w 931"/>
                <a:gd name="T65" fmla="*/ 481 h 831"/>
                <a:gd name="T66" fmla="*/ 29 w 931"/>
                <a:gd name="T67" fmla="*/ 491 h 831"/>
                <a:gd name="T68" fmla="*/ 87 w 931"/>
                <a:gd name="T69" fmla="*/ 356 h 831"/>
                <a:gd name="T70" fmla="*/ 235 w 931"/>
                <a:gd name="T71" fmla="*/ 405 h 831"/>
                <a:gd name="T72" fmla="*/ 300 w 931"/>
                <a:gd name="T73" fmla="*/ 383 h 831"/>
                <a:gd name="T74" fmla="*/ 277 w 931"/>
                <a:gd name="T75" fmla="*/ 368 h 831"/>
                <a:gd name="T76" fmla="*/ 293 w 931"/>
                <a:gd name="T77" fmla="*/ 311 h 831"/>
                <a:gd name="T78" fmla="*/ 330 w 931"/>
                <a:gd name="T79" fmla="*/ 314 h 831"/>
                <a:gd name="T80" fmla="*/ 347 w 931"/>
                <a:gd name="T81" fmla="*/ 334 h 831"/>
                <a:gd name="T82" fmla="*/ 201 w 931"/>
                <a:gd name="T83" fmla="*/ 223 h 831"/>
                <a:gd name="T84" fmla="*/ 214 w 931"/>
                <a:gd name="T85" fmla="*/ 130 h 831"/>
                <a:gd name="T86" fmla="*/ 299 w 931"/>
                <a:gd name="T87" fmla="*/ 22 h 831"/>
                <a:gd name="T88" fmla="*/ 392 w 931"/>
                <a:gd name="T89" fmla="*/ 152 h 831"/>
                <a:gd name="T90" fmla="*/ 424 w 931"/>
                <a:gd name="T91" fmla="*/ 270 h 831"/>
                <a:gd name="T92" fmla="*/ 418 w 931"/>
                <a:gd name="T93" fmla="*/ 221 h 831"/>
                <a:gd name="T94" fmla="*/ 459 w 931"/>
                <a:gd name="T95" fmla="*/ 204 h 831"/>
                <a:gd name="T96" fmla="*/ 489 w 931"/>
                <a:gd name="T97" fmla="*/ 227 h 831"/>
                <a:gd name="T98" fmla="*/ 529 w 931"/>
                <a:gd name="T99" fmla="*/ 204 h 831"/>
                <a:gd name="T100" fmla="*/ 532 w 931"/>
                <a:gd name="T101" fmla="*/ 53 h 831"/>
                <a:gd name="T102" fmla="*/ 683 w 931"/>
                <a:gd name="T103" fmla="*/ 44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1" h="831">
                  <a:moveTo>
                    <a:pt x="734" y="88"/>
                  </a:moveTo>
                  <a:lnTo>
                    <a:pt x="711" y="135"/>
                  </a:lnTo>
                  <a:lnTo>
                    <a:pt x="636" y="142"/>
                  </a:lnTo>
                  <a:lnTo>
                    <a:pt x="615" y="183"/>
                  </a:lnTo>
                  <a:lnTo>
                    <a:pt x="690" y="180"/>
                  </a:lnTo>
                  <a:lnTo>
                    <a:pt x="667" y="227"/>
                  </a:lnTo>
                  <a:lnTo>
                    <a:pt x="591" y="234"/>
                  </a:lnTo>
                  <a:lnTo>
                    <a:pt x="558" y="304"/>
                  </a:lnTo>
                  <a:lnTo>
                    <a:pt x="573" y="303"/>
                  </a:lnTo>
                  <a:lnTo>
                    <a:pt x="574" y="295"/>
                  </a:lnTo>
                  <a:lnTo>
                    <a:pt x="577" y="288"/>
                  </a:lnTo>
                  <a:lnTo>
                    <a:pt x="583" y="281"/>
                  </a:lnTo>
                  <a:lnTo>
                    <a:pt x="589" y="276"/>
                  </a:lnTo>
                  <a:lnTo>
                    <a:pt x="596" y="272"/>
                  </a:lnTo>
                  <a:lnTo>
                    <a:pt x="604" y="270"/>
                  </a:lnTo>
                  <a:lnTo>
                    <a:pt x="611" y="269"/>
                  </a:lnTo>
                  <a:lnTo>
                    <a:pt x="619" y="270"/>
                  </a:lnTo>
                  <a:lnTo>
                    <a:pt x="626" y="271"/>
                  </a:lnTo>
                  <a:lnTo>
                    <a:pt x="633" y="274"/>
                  </a:lnTo>
                  <a:lnTo>
                    <a:pt x="638" y="279"/>
                  </a:lnTo>
                  <a:lnTo>
                    <a:pt x="644" y="285"/>
                  </a:lnTo>
                  <a:lnTo>
                    <a:pt x="651" y="299"/>
                  </a:lnTo>
                  <a:lnTo>
                    <a:pt x="651" y="314"/>
                  </a:lnTo>
                  <a:lnTo>
                    <a:pt x="645" y="327"/>
                  </a:lnTo>
                  <a:lnTo>
                    <a:pt x="635" y="338"/>
                  </a:lnTo>
                  <a:lnTo>
                    <a:pt x="629" y="341"/>
                  </a:lnTo>
                  <a:lnTo>
                    <a:pt x="622" y="344"/>
                  </a:lnTo>
                  <a:lnTo>
                    <a:pt x="615" y="345"/>
                  </a:lnTo>
                  <a:lnTo>
                    <a:pt x="609" y="345"/>
                  </a:lnTo>
                  <a:lnTo>
                    <a:pt x="596" y="371"/>
                  </a:lnTo>
                  <a:lnTo>
                    <a:pt x="689" y="363"/>
                  </a:lnTo>
                  <a:lnTo>
                    <a:pt x="721" y="300"/>
                  </a:lnTo>
                  <a:lnTo>
                    <a:pt x="781" y="294"/>
                  </a:lnTo>
                  <a:lnTo>
                    <a:pt x="748" y="359"/>
                  </a:lnTo>
                  <a:lnTo>
                    <a:pt x="793" y="354"/>
                  </a:lnTo>
                  <a:lnTo>
                    <a:pt x="826" y="291"/>
                  </a:lnTo>
                  <a:lnTo>
                    <a:pt x="886" y="285"/>
                  </a:lnTo>
                  <a:lnTo>
                    <a:pt x="853" y="348"/>
                  </a:lnTo>
                  <a:lnTo>
                    <a:pt x="902" y="345"/>
                  </a:lnTo>
                  <a:lnTo>
                    <a:pt x="931" y="377"/>
                  </a:lnTo>
                  <a:lnTo>
                    <a:pt x="908" y="412"/>
                  </a:lnTo>
                  <a:lnTo>
                    <a:pt x="854" y="416"/>
                  </a:lnTo>
                  <a:lnTo>
                    <a:pt x="894" y="476"/>
                  </a:lnTo>
                  <a:lnTo>
                    <a:pt x="840" y="482"/>
                  </a:lnTo>
                  <a:lnTo>
                    <a:pt x="797" y="422"/>
                  </a:lnTo>
                  <a:lnTo>
                    <a:pt x="749" y="425"/>
                  </a:lnTo>
                  <a:lnTo>
                    <a:pt x="791" y="486"/>
                  </a:lnTo>
                  <a:lnTo>
                    <a:pt x="736" y="491"/>
                  </a:lnTo>
                  <a:lnTo>
                    <a:pt x="693" y="431"/>
                  </a:lnTo>
                  <a:lnTo>
                    <a:pt x="620" y="437"/>
                  </a:lnTo>
                  <a:lnTo>
                    <a:pt x="629" y="452"/>
                  </a:lnTo>
                  <a:lnTo>
                    <a:pt x="635" y="452"/>
                  </a:lnTo>
                  <a:lnTo>
                    <a:pt x="641" y="452"/>
                  </a:lnTo>
                  <a:lnTo>
                    <a:pt x="645" y="453"/>
                  </a:lnTo>
                  <a:lnTo>
                    <a:pt x="650" y="454"/>
                  </a:lnTo>
                  <a:lnTo>
                    <a:pt x="655" y="456"/>
                  </a:lnTo>
                  <a:lnTo>
                    <a:pt x="659" y="459"/>
                  </a:lnTo>
                  <a:lnTo>
                    <a:pt x="664" y="462"/>
                  </a:lnTo>
                  <a:lnTo>
                    <a:pt x="667" y="467"/>
                  </a:lnTo>
                  <a:lnTo>
                    <a:pt x="673" y="481"/>
                  </a:lnTo>
                  <a:lnTo>
                    <a:pt x="673" y="496"/>
                  </a:lnTo>
                  <a:lnTo>
                    <a:pt x="668" y="509"/>
                  </a:lnTo>
                  <a:lnTo>
                    <a:pt x="657" y="521"/>
                  </a:lnTo>
                  <a:lnTo>
                    <a:pt x="650" y="524"/>
                  </a:lnTo>
                  <a:lnTo>
                    <a:pt x="643" y="527"/>
                  </a:lnTo>
                  <a:lnTo>
                    <a:pt x="635" y="528"/>
                  </a:lnTo>
                  <a:lnTo>
                    <a:pt x="628" y="527"/>
                  </a:lnTo>
                  <a:lnTo>
                    <a:pt x="620" y="526"/>
                  </a:lnTo>
                  <a:lnTo>
                    <a:pt x="613" y="522"/>
                  </a:lnTo>
                  <a:lnTo>
                    <a:pt x="607" y="518"/>
                  </a:lnTo>
                  <a:lnTo>
                    <a:pt x="602" y="512"/>
                  </a:lnTo>
                  <a:lnTo>
                    <a:pt x="599" y="506"/>
                  </a:lnTo>
                  <a:lnTo>
                    <a:pt x="597" y="501"/>
                  </a:lnTo>
                  <a:lnTo>
                    <a:pt x="596" y="496"/>
                  </a:lnTo>
                  <a:lnTo>
                    <a:pt x="595" y="491"/>
                  </a:lnTo>
                  <a:lnTo>
                    <a:pt x="565" y="497"/>
                  </a:lnTo>
                  <a:lnTo>
                    <a:pt x="624" y="579"/>
                  </a:lnTo>
                  <a:lnTo>
                    <a:pt x="697" y="573"/>
                  </a:lnTo>
                  <a:lnTo>
                    <a:pt x="732" y="621"/>
                  </a:lnTo>
                  <a:lnTo>
                    <a:pt x="658" y="625"/>
                  </a:lnTo>
                  <a:lnTo>
                    <a:pt x="683" y="660"/>
                  </a:lnTo>
                  <a:lnTo>
                    <a:pt x="757" y="656"/>
                  </a:lnTo>
                  <a:lnTo>
                    <a:pt x="792" y="703"/>
                  </a:lnTo>
                  <a:lnTo>
                    <a:pt x="718" y="708"/>
                  </a:lnTo>
                  <a:lnTo>
                    <a:pt x="746" y="747"/>
                  </a:lnTo>
                  <a:lnTo>
                    <a:pt x="731" y="787"/>
                  </a:lnTo>
                  <a:lnTo>
                    <a:pt x="689" y="786"/>
                  </a:lnTo>
                  <a:lnTo>
                    <a:pt x="658" y="743"/>
                  </a:lnTo>
                  <a:lnTo>
                    <a:pt x="624" y="808"/>
                  </a:lnTo>
                  <a:lnTo>
                    <a:pt x="592" y="765"/>
                  </a:lnTo>
                  <a:lnTo>
                    <a:pt x="626" y="698"/>
                  </a:lnTo>
                  <a:lnTo>
                    <a:pt x="598" y="660"/>
                  </a:lnTo>
                  <a:lnTo>
                    <a:pt x="564" y="725"/>
                  </a:lnTo>
                  <a:lnTo>
                    <a:pt x="532" y="682"/>
                  </a:lnTo>
                  <a:lnTo>
                    <a:pt x="565" y="615"/>
                  </a:lnTo>
                  <a:lnTo>
                    <a:pt x="514" y="544"/>
                  </a:lnTo>
                  <a:lnTo>
                    <a:pt x="506" y="562"/>
                  </a:lnTo>
                  <a:lnTo>
                    <a:pt x="509" y="565"/>
                  </a:lnTo>
                  <a:lnTo>
                    <a:pt x="512" y="567"/>
                  </a:lnTo>
                  <a:lnTo>
                    <a:pt x="515" y="569"/>
                  </a:lnTo>
                  <a:lnTo>
                    <a:pt x="518" y="573"/>
                  </a:lnTo>
                  <a:lnTo>
                    <a:pt x="523" y="587"/>
                  </a:lnTo>
                  <a:lnTo>
                    <a:pt x="524" y="601"/>
                  </a:lnTo>
                  <a:lnTo>
                    <a:pt x="519" y="614"/>
                  </a:lnTo>
                  <a:lnTo>
                    <a:pt x="507" y="626"/>
                  </a:lnTo>
                  <a:lnTo>
                    <a:pt x="500" y="629"/>
                  </a:lnTo>
                  <a:lnTo>
                    <a:pt x="493" y="632"/>
                  </a:lnTo>
                  <a:lnTo>
                    <a:pt x="485" y="633"/>
                  </a:lnTo>
                  <a:lnTo>
                    <a:pt x="478" y="632"/>
                  </a:lnTo>
                  <a:lnTo>
                    <a:pt x="470" y="630"/>
                  </a:lnTo>
                  <a:lnTo>
                    <a:pt x="463" y="627"/>
                  </a:lnTo>
                  <a:lnTo>
                    <a:pt x="458" y="622"/>
                  </a:lnTo>
                  <a:lnTo>
                    <a:pt x="452" y="617"/>
                  </a:lnTo>
                  <a:lnTo>
                    <a:pt x="446" y="604"/>
                  </a:lnTo>
                  <a:lnTo>
                    <a:pt x="446" y="590"/>
                  </a:lnTo>
                  <a:lnTo>
                    <a:pt x="450" y="577"/>
                  </a:lnTo>
                  <a:lnTo>
                    <a:pt x="458" y="567"/>
                  </a:lnTo>
                  <a:lnTo>
                    <a:pt x="441" y="545"/>
                  </a:lnTo>
                  <a:lnTo>
                    <a:pt x="399" y="632"/>
                  </a:lnTo>
                  <a:lnTo>
                    <a:pt x="443" y="692"/>
                  </a:lnTo>
                  <a:lnTo>
                    <a:pt x="420" y="739"/>
                  </a:lnTo>
                  <a:lnTo>
                    <a:pt x="375" y="682"/>
                  </a:lnTo>
                  <a:lnTo>
                    <a:pt x="355" y="724"/>
                  </a:lnTo>
                  <a:lnTo>
                    <a:pt x="399" y="784"/>
                  </a:lnTo>
                  <a:lnTo>
                    <a:pt x="375" y="831"/>
                  </a:lnTo>
                  <a:lnTo>
                    <a:pt x="332" y="773"/>
                  </a:lnTo>
                  <a:lnTo>
                    <a:pt x="309" y="821"/>
                  </a:lnTo>
                  <a:lnTo>
                    <a:pt x="269" y="829"/>
                  </a:lnTo>
                  <a:lnTo>
                    <a:pt x="246" y="793"/>
                  </a:lnTo>
                  <a:lnTo>
                    <a:pt x="266" y="749"/>
                  </a:lnTo>
                  <a:lnTo>
                    <a:pt x="193" y="758"/>
                  </a:lnTo>
                  <a:lnTo>
                    <a:pt x="219" y="705"/>
                  </a:lnTo>
                  <a:lnTo>
                    <a:pt x="292" y="697"/>
                  </a:lnTo>
                  <a:lnTo>
                    <a:pt x="311" y="658"/>
                  </a:lnTo>
                  <a:lnTo>
                    <a:pt x="238" y="666"/>
                  </a:lnTo>
                  <a:lnTo>
                    <a:pt x="263" y="613"/>
                  </a:lnTo>
                  <a:lnTo>
                    <a:pt x="337" y="605"/>
                  </a:lnTo>
                  <a:lnTo>
                    <a:pt x="373" y="527"/>
                  </a:lnTo>
                  <a:lnTo>
                    <a:pt x="362" y="528"/>
                  </a:lnTo>
                  <a:lnTo>
                    <a:pt x="360" y="534"/>
                  </a:lnTo>
                  <a:lnTo>
                    <a:pt x="357" y="538"/>
                  </a:lnTo>
                  <a:lnTo>
                    <a:pt x="353" y="543"/>
                  </a:lnTo>
                  <a:lnTo>
                    <a:pt x="348" y="546"/>
                  </a:lnTo>
                  <a:lnTo>
                    <a:pt x="341" y="550"/>
                  </a:lnTo>
                  <a:lnTo>
                    <a:pt x="334" y="553"/>
                  </a:lnTo>
                  <a:lnTo>
                    <a:pt x="326" y="554"/>
                  </a:lnTo>
                  <a:lnTo>
                    <a:pt x="319" y="553"/>
                  </a:lnTo>
                  <a:lnTo>
                    <a:pt x="312" y="552"/>
                  </a:lnTo>
                  <a:lnTo>
                    <a:pt x="306" y="549"/>
                  </a:lnTo>
                  <a:lnTo>
                    <a:pt x="300" y="544"/>
                  </a:lnTo>
                  <a:lnTo>
                    <a:pt x="294" y="538"/>
                  </a:lnTo>
                  <a:lnTo>
                    <a:pt x="288" y="524"/>
                  </a:lnTo>
                  <a:lnTo>
                    <a:pt x="287" y="509"/>
                  </a:lnTo>
                  <a:lnTo>
                    <a:pt x="293" y="496"/>
                  </a:lnTo>
                  <a:lnTo>
                    <a:pt x="303" y="484"/>
                  </a:lnTo>
                  <a:lnTo>
                    <a:pt x="311" y="480"/>
                  </a:lnTo>
                  <a:lnTo>
                    <a:pt x="320" y="478"/>
                  </a:lnTo>
                  <a:lnTo>
                    <a:pt x="329" y="478"/>
                  </a:lnTo>
                  <a:lnTo>
                    <a:pt x="337" y="480"/>
                  </a:lnTo>
                  <a:lnTo>
                    <a:pt x="345" y="462"/>
                  </a:lnTo>
                  <a:lnTo>
                    <a:pt x="242" y="471"/>
                  </a:lnTo>
                  <a:lnTo>
                    <a:pt x="211" y="538"/>
                  </a:lnTo>
                  <a:lnTo>
                    <a:pt x="157" y="543"/>
                  </a:lnTo>
                  <a:lnTo>
                    <a:pt x="186" y="476"/>
                  </a:lnTo>
                  <a:lnTo>
                    <a:pt x="138" y="481"/>
                  </a:lnTo>
                  <a:lnTo>
                    <a:pt x="106" y="548"/>
                  </a:lnTo>
                  <a:lnTo>
                    <a:pt x="70" y="551"/>
                  </a:lnTo>
                  <a:lnTo>
                    <a:pt x="52" y="552"/>
                  </a:lnTo>
                  <a:lnTo>
                    <a:pt x="82" y="485"/>
                  </a:lnTo>
                  <a:lnTo>
                    <a:pt x="29" y="491"/>
                  </a:lnTo>
                  <a:lnTo>
                    <a:pt x="0" y="461"/>
                  </a:lnTo>
                  <a:lnTo>
                    <a:pt x="22" y="423"/>
                  </a:lnTo>
                  <a:lnTo>
                    <a:pt x="70" y="418"/>
                  </a:lnTo>
                  <a:lnTo>
                    <a:pt x="27" y="362"/>
                  </a:lnTo>
                  <a:lnTo>
                    <a:pt x="87" y="356"/>
                  </a:lnTo>
                  <a:lnTo>
                    <a:pt x="130" y="414"/>
                  </a:lnTo>
                  <a:lnTo>
                    <a:pt x="175" y="409"/>
                  </a:lnTo>
                  <a:lnTo>
                    <a:pt x="132" y="353"/>
                  </a:lnTo>
                  <a:lnTo>
                    <a:pt x="191" y="347"/>
                  </a:lnTo>
                  <a:lnTo>
                    <a:pt x="235" y="405"/>
                  </a:lnTo>
                  <a:lnTo>
                    <a:pt x="325" y="397"/>
                  </a:lnTo>
                  <a:lnTo>
                    <a:pt x="316" y="384"/>
                  </a:lnTo>
                  <a:lnTo>
                    <a:pt x="310" y="384"/>
                  </a:lnTo>
                  <a:lnTo>
                    <a:pt x="306" y="384"/>
                  </a:lnTo>
                  <a:lnTo>
                    <a:pt x="300" y="383"/>
                  </a:lnTo>
                  <a:lnTo>
                    <a:pt x="295" y="382"/>
                  </a:lnTo>
                  <a:lnTo>
                    <a:pt x="289" y="379"/>
                  </a:lnTo>
                  <a:lnTo>
                    <a:pt x="285" y="376"/>
                  </a:lnTo>
                  <a:lnTo>
                    <a:pt x="280" y="372"/>
                  </a:lnTo>
                  <a:lnTo>
                    <a:pt x="277" y="368"/>
                  </a:lnTo>
                  <a:lnTo>
                    <a:pt x="271" y="354"/>
                  </a:lnTo>
                  <a:lnTo>
                    <a:pt x="270" y="339"/>
                  </a:lnTo>
                  <a:lnTo>
                    <a:pt x="276" y="326"/>
                  </a:lnTo>
                  <a:lnTo>
                    <a:pt x="286" y="315"/>
                  </a:lnTo>
                  <a:lnTo>
                    <a:pt x="293" y="311"/>
                  </a:lnTo>
                  <a:lnTo>
                    <a:pt x="301" y="309"/>
                  </a:lnTo>
                  <a:lnTo>
                    <a:pt x="308" y="308"/>
                  </a:lnTo>
                  <a:lnTo>
                    <a:pt x="316" y="309"/>
                  </a:lnTo>
                  <a:lnTo>
                    <a:pt x="323" y="310"/>
                  </a:lnTo>
                  <a:lnTo>
                    <a:pt x="330" y="314"/>
                  </a:lnTo>
                  <a:lnTo>
                    <a:pt x="335" y="318"/>
                  </a:lnTo>
                  <a:lnTo>
                    <a:pt x="341" y="324"/>
                  </a:lnTo>
                  <a:lnTo>
                    <a:pt x="344" y="327"/>
                  </a:lnTo>
                  <a:lnTo>
                    <a:pt x="346" y="331"/>
                  </a:lnTo>
                  <a:lnTo>
                    <a:pt x="347" y="334"/>
                  </a:lnTo>
                  <a:lnTo>
                    <a:pt x="348" y="338"/>
                  </a:lnTo>
                  <a:lnTo>
                    <a:pt x="362" y="335"/>
                  </a:lnTo>
                  <a:lnTo>
                    <a:pt x="307" y="258"/>
                  </a:lnTo>
                  <a:lnTo>
                    <a:pt x="232" y="265"/>
                  </a:lnTo>
                  <a:lnTo>
                    <a:pt x="201" y="223"/>
                  </a:lnTo>
                  <a:lnTo>
                    <a:pt x="274" y="213"/>
                  </a:lnTo>
                  <a:lnTo>
                    <a:pt x="247" y="175"/>
                  </a:lnTo>
                  <a:lnTo>
                    <a:pt x="172" y="182"/>
                  </a:lnTo>
                  <a:lnTo>
                    <a:pt x="141" y="140"/>
                  </a:lnTo>
                  <a:lnTo>
                    <a:pt x="214" y="130"/>
                  </a:lnTo>
                  <a:lnTo>
                    <a:pt x="185" y="89"/>
                  </a:lnTo>
                  <a:lnTo>
                    <a:pt x="197" y="50"/>
                  </a:lnTo>
                  <a:lnTo>
                    <a:pt x="241" y="50"/>
                  </a:lnTo>
                  <a:lnTo>
                    <a:pt x="270" y="88"/>
                  </a:lnTo>
                  <a:lnTo>
                    <a:pt x="299" y="22"/>
                  </a:lnTo>
                  <a:lnTo>
                    <a:pt x="333" y="69"/>
                  </a:lnTo>
                  <a:lnTo>
                    <a:pt x="303" y="135"/>
                  </a:lnTo>
                  <a:lnTo>
                    <a:pt x="330" y="171"/>
                  </a:lnTo>
                  <a:lnTo>
                    <a:pt x="357" y="105"/>
                  </a:lnTo>
                  <a:lnTo>
                    <a:pt x="392" y="152"/>
                  </a:lnTo>
                  <a:lnTo>
                    <a:pt x="362" y="218"/>
                  </a:lnTo>
                  <a:lnTo>
                    <a:pt x="421" y="297"/>
                  </a:lnTo>
                  <a:lnTo>
                    <a:pt x="431" y="274"/>
                  </a:lnTo>
                  <a:lnTo>
                    <a:pt x="428" y="272"/>
                  </a:lnTo>
                  <a:lnTo>
                    <a:pt x="424" y="270"/>
                  </a:lnTo>
                  <a:lnTo>
                    <a:pt x="422" y="267"/>
                  </a:lnTo>
                  <a:lnTo>
                    <a:pt x="420" y="264"/>
                  </a:lnTo>
                  <a:lnTo>
                    <a:pt x="414" y="250"/>
                  </a:lnTo>
                  <a:lnTo>
                    <a:pt x="413" y="235"/>
                  </a:lnTo>
                  <a:lnTo>
                    <a:pt x="418" y="221"/>
                  </a:lnTo>
                  <a:lnTo>
                    <a:pt x="429" y="211"/>
                  </a:lnTo>
                  <a:lnTo>
                    <a:pt x="436" y="208"/>
                  </a:lnTo>
                  <a:lnTo>
                    <a:pt x="444" y="204"/>
                  </a:lnTo>
                  <a:lnTo>
                    <a:pt x="451" y="204"/>
                  </a:lnTo>
                  <a:lnTo>
                    <a:pt x="459" y="204"/>
                  </a:lnTo>
                  <a:lnTo>
                    <a:pt x="466" y="206"/>
                  </a:lnTo>
                  <a:lnTo>
                    <a:pt x="473" y="209"/>
                  </a:lnTo>
                  <a:lnTo>
                    <a:pt x="478" y="213"/>
                  </a:lnTo>
                  <a:lnTo>
                    <a:pt x="484" y="219"/>
                  </a:lnTo>
                  <a:lnTo>
                    <a:pt x="489" y="227"/>
                  </a:lnTo>
                  <a:lnTo>
                    <a:pt x="490" y="236"/>
                  </a:lnTo>
                  <a:lnTo>
                    <a:pt x="490" y="244"/>
                  </a:lnTo>
                  <a:lnTo>
                    <a:pt x="489" y="254"/>
                  </a:lnTo>
                  <a:lnTo>
                    <a:pt x="499" y="266"/>
                  </a:lnTo>
                  <a:lnTo>
                    <a:pt x="529" y="204"/>
                  </a:lnTo>
                  <a:lnTo>
                    <a:pt x="489" y="144"/>
                  </a:lnTo>
                  <a:lnTo>
                    <a:pt x="514" y="92"/>
                  </a:lnTo>
                  <a:lnTo>
                    <a:pt x="554" y="151"/>
                  </a:lnTo>
                  <a:lnTo>
                    <a:pt x="573" y="112"/>
                  </a:lnTo>
                  <a:lnTo>
                    <a:pt x="532" y="53"/>
                  </a:lnTo>
                  <a:lnTo>
                    <a:pt x="558" y="0"/>
                  </a:lnTo>
                  <a:lnTo>
                    <a:pt x="598" y="60"/>
                  </a:lnTo>
                  <a:lnTo>
                    <a:pt x="620" y="16"/>
                  </a:lnTo>
                  <a:lnTo>
                    <a:pt x="664" y="8"/>
                  </a:lnTo>
                  <a:lnTo>
                    <a:pt x="683" y="44"/>
                  </a:lnTo>
                  <a:lnTo>
                    <a:pt x="660" y="91"/>
                  </a:lnTo>
                  <a:lnTo>
                    <a:pt x="734" y="88"/>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198" name="Равнобедренный треугольник 21"/>
            <p:cNvSpPr/>
            <p:nvPr/>
          </p:nvSpPr>
          <p:spPr>
            <a:xfrm>
              <a:off x="4340541" y="9034881"/>
              <a:ext cx="846334" cy="1276592"/>
            </a:xfrm>
            <a:custGeom>
              <a:avLst/>
              <a:gdLst/>
              <a:ahLst/>
              <a:cxnLst/>
              <a:rect l="l" t="t" r="r" b="b"/>
              <a:pathLst>
                <a:path w="3379634" h="4132194">
                  <a:moveTo>
                    <a:pt x="1652243" y="0"/>
                  </a:moveTo>
                  <a:lnTo>
                    <a:pt x="2588347" y="1251874"/>
                  </a:lnTo>
                  <a:cubicBezTo>
                    <a:pt x="2333418" y="1188038"/>
                    <a:pt x="2125907" y="1158071"/>
                    <a:pt x="1946914" y="1149071"/>
                  </a:cubicBezTo>
                  <a:lnTo>
                    <a:pt x="3099621" y="2690614"/>
                  </a:lnTo>
                  <a:cubicBezTo>
                    <a:pt x="2736451" y="2699172"/>
                    <a:pt x="2466920" y="2668152"/>
                    <a:pt x="2250145" y="2621702"/>
                  </a:cubicBezTo>
                  <a:lnTo>
                    <a:pt x="3379634" y="4132194"/>
                  </a:lnTo>
                  <a:cubicBezTo>
                    <a:pt x="1699443" y="3667133"/>
                    <a:pt x="1768775" y="3312798"/>
                    <a:pt x="0" y="4132194"/>
                  </a:cubicBezTo>
                  <a:lnTo>
                    <a:pt x="1253709" y="2388340"/>
                  </a:lnTo>
                  <a:cubicBezTo>
                    <a:pt x="1006647" y="2386357"/>
                    <a:pt x="698325" y="2462015"/>
                    <a:pt x="204865" y="2690614"/>
                  </a:cubicBezTo>
                  <a:lnTo>
                    <a:pt x="1279294" y="1196129"/>
                  </a:lnTo>
                  <a:cubicBezTo>
                    <a:pt x="1104034" y="1223659"/>
                    <a:pt x="929837" y="1251874"/>
                    <a:pt x="716139" y="125187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0" name="Овал 14"/>
            <p:cNvSpPr/>
            <p:nvPr/>
          </p:nvSpPr>
          <p:spPr>
            <a:xfrm rot="20163581" flipH="1">
              <a:off x="5134031" y="9102267"/>
              <a:ext cx="355790" cy="570910"/>
            </a:xfrm>
            <a:custGeom>
              <a:avLst/>
              <a:gdLst/>
              <a:ahLst/>
              <a:cxnLst/>
              <a:rect l="l" t="t" r="r" b="b"/>
              <a:pathLst>
                <a:path w="1421958" h="2281709">
                  <a:moveTo>
                    <a:pt x="212750" y="0"/>
                  </a:moveTo>
                  <a:lnTo>
                    <a:pt x="85545" y="212277"/>
                  </a:lnTo>
                  <a:cubicBezTo>
                    <a:pt x="68058" y="334728"/>
                    <a:pt x="122760" y="493275"/>
                    <a:pt x="105273" y="615727"/>
                  </a:cubicBezTo>
                  <a:lnTo>
                    <a:pt x="101064" y="739334"/>
                  </a:lnTo>
                  <a:cubicBezTo>
                    <a:pt x="127290" y="757198"/>
                    <a:pt x="154887" y="772973"/>
                    <a:pt x="181798" y="789793"/>
                  </a:cubicBezTo>
                  <a:lnTo>
                    <a:pt x="438125" y="837854"/>
                  </a:lnTo>
                  <a:cubicBezTo>
                    <a:pt x="460580" y="711615"/>
                    <a:pt x="540931" y="605683"/>
                    <a:pt x="651211" y="548577"/>
                  </a:cubicBezTo>
                  <a:cubicBezTo>
                    <a:pt x="607769" y="509391"/>
                    <a:pt x="576776" y="456910"/>
                    <a:pt x="564246" y="397561"/>
                  </a:cubicBezTo>
                  <a:lnTo>
                    <a:pt x="557136" y="397469"/>
                  </a:lnTo>
                  <a:cubicBezTo>
                    <a:pt x="520819" y="397469"/>
                    <a:pt x="484947" y="405490"/>
                    <a:pt x="448852" y="409501"/>
                  </a:cubicBezTo>
                  <a:lnTo>
                    <a:pt x="220252" y="349343"/>
                  </a:lnTo>
                  <a:lnTo>
                    <a:pt x="212199" y="344615"/>
                  </a:lnTo>
                  <a:cubicBezTo>
                    <a:pt x="211892" y="336349"/>
                    <a:pt x="331693" y="345743"/>
                    <a:pt x="376663" y="337311"/>
                  </a:cubicBezTo>
                  <a:cubicBezTo>
                    <a:pt x="390875" y="334646"/>
                    <a:pt x="398386" y="314845"/>
                    <a:pt x="412757" y="313248"/>
                  </a:cubicBezTo>
                  <a:cubicBezTo>
                    <a:pt x="473353" y="306515"/>
                    <a:pt x="522347" y="301478"/>
                    <a:pt x="561854" y="297897"/>
                  </a:cubicBezTo>
                  <a:cubicBezTo>
                    <a:pt x="579957" y="157467"/>
                    <a:pt x="700312" y="49461"/>
                    <a:pt x="845894" y="49461"/>
                  </a:cubicBezTo>
                  <a:cubicBezTo>
                    <a:pt x="1004970" y="49461"/>
                    <a:pt x="1133926" y="178417"/>
                    <a:pt x="1133926" y="337493"/>
                  </a:cubicBezTo>
                  <a:cubicBezTo>
                    <a:pt x="1133926" y="421216"/>
                    <a:pt x="1098206" y="496595"/>
                    <a:pt x="1040578" y="548577"/>
                  </a:cubicBezTo>
                  <a:cubicBezTo>
                    <a:pt x="1172365" y="616821"/>
                    <a:pt x="1261410" y="754790"/>
                    <a:pt x="1261410" y="913557"/>
                  </a:cubicBezTo>
                  <a:cubicBezTo>
                    <a:pt x="1261410" y="1030081"/>
                    <a:pt x="1213445" y="1135404"/>
                    <a:pt x="1135871" y="1210537"/>
                  </a:cubicBezTo>
                  <a:cubicBezTo>
                    <a:pt x="1307523" y="1308529"/>
                    <a:pt x="1421958" y="1493723"/>
                    <a:pt x="1421958" y="1705645"/>
                  </a:cubicBezTo>
                  <a:cubicBezTo>
                    <a:pt x="1421958" y="2023796"/>
                    <a:pt x="1164045" y="2281709"/>
                    <a:pt x="845894" y="2281709"/>
                  </a:cubicBezTo>
                  <a:cubicBezTo>
                    <a:pt x="527743" y="2281709"/>
                    <a:pt x="269830" y="2023796"/>
                    <a:pt x="269830" y="1705645"/>
                  </a:cubicBezTo>
                  <a:cubicBezTo>
                    <a:pt x="269830" y="1493723"/>
                    <a:pt x="384265" y="1308529"/>
                    <a:pt x="555917" y="1210537"/>
                  </a:cubicBezTo>
                  <a:cubicBezTo>
                    <a:pt x="478343" y="1135404"/>
                    <a:pt x="430378" y="1030081"/>
                    <a:pt x="430378" y="913557"/>
                  </a:cubicBezTo>
                  <a:cubicBezTo>
                    <a:pt x="430378" y="890040"/>
                    <a:pt x="432332" y="866979"/>
                    <a:pt x="436684" y="844633"/>
                  </a:cubicBezTo>
                  <a:lnTo>
                    <a:pt x="386335" y="837920"/>
                  </a:lnTo>
                  <a:cubicBezTo>
                    <a:pt x="232947" y="837920"/>
                    <a:pt x="304927" y="847647"/>
                    <a:pt x="169766" y="813856"/>
                  </a:cubicBezTo>
                  <a:lnTo>
                    <a:pt x="133672" y="825888"/>
                  </a:lnTo>
                  <a:cubicBezTo>
                    <a:pt x="121493" y="829947"/>
                    <a:pt x="109615" y="836708"/>
                    <a:pt x="97567" y="842037"/>
                  </a:cubicBezTo>
                  <a:lnTo>
                    <a:pt x="92435" y="992764"/>
                  </a:lnTo>
                  <a:lnTo>
                    <a:pt x="105273" y="1702999"/>
                  </a:lnTo>
                  <a:lnTo>
                    <a:pt x="125814" y="2281709"/>
                  </a:lnTo>
                  <a:lnTo>
                    <a:pt x="23109" y="2255404"/>
                  </a:lnTo>
                  <a:lnTo>
                    <a:pt x="20541" y="1900287"/>
                  </a:lnTo>
                  <a:lnTo>
                    <a:pt x="0" y="1154979"/>
                  </a:lnTo>
                  <a:lnTo>
                    <a:pt x="29088" y="829041"/>
                  </a:lnTo>
                  <a:cubicBezTo>
                    <a:pt x="24101" y="823502"/>
                    <a:pt x="18968" y="818065"/>
                    <a:pt x="13356" y="813856"/>
                  </a:cubicBezTo>
                  <a:lnTo>
                    <a:pt x="30833" y="809487"/>
                  </a:lnTo>
                  <a:lnTo>
                    <a:pt x="37936" y="729893"/>
                  </a:lnTo>
                  <a:cubicBezTo>
                    <a:pt x="37643" y="729910"/>
                    <a:pt x="37530" y="729774"/>
                    <a:pt x="37419" y="729635"/>
                  </a:cubicBezTo>
                  <a:cubicBezTo>
                    <a:pt x="27089" y="716723"/>
                    <a:pt x="8851" y="681509"/>
                    <a:pt x="25387" y="681509"/>
                  </a:cubicBezTo>
                  <a:lnTo>
                    <a:pt x="40671" y="686346"/>
                  </a:lnTo>
                  <a:lnTo>
                    <a:pt x="12838" y="1247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1" name="Полилиния 200"/>
            <p:cNvSpPr/>
            <p:nvPr/>
          </p:nvSpPr>
          <p:spPr>
            <a:xfrm>
              <a:off x="2592553" y="8220349"/>
              <a:ext cx="708106" cy="942422"/>
            </a:xfrm>
            <a:custGeom>
              <a:avLst/>
              <a:gdLst/>
              <a:ahLst/>
              <a:cxnLst/>
              <a:rect l="l" t="t" r="r" b="b"/>
              <a:pathLst>
                <a:path w="1872209" h="2491739">
                  <a:moveTo>
                    <a:pt x="1872209" y="1004078"/>
                  </a:moveTo>
                  <a:lnTo>
                    <a:pt x="1872209" y="2062571"/>
                  </a:lnTo>
                  <a:lnTo>
                    <a:pt x="1068600" y="2464375"/>
                  </a:lnTo>
                  <a:lnTo>
                    <a:pt x="1068600" y="1468042"/>
                  </a:lnTo>
                  <a:close/>
                  <a:moveTo>
                    <a:pt x="0" y="941429"/>
                  </a:moveTo>
                  <a:lnTo>
                    <a:pt x="858336" y="1436990"/>
                  </a:lnTo>
                  <a:lnTo>
                    <a:pt x="858336" y="2491739"/>
                  </a:lnTo>
                  <a:lnTo>
                    <a:pt x="0" y="2062571"/>
                  </a:lnTo>
                  <a:close/>
                  <a:moveTo>
                    <a:pt x="927892" y="747115"/>
                  </a:moveTo>
                  <a:cubicBezTo>
                    <a:pt x="949878" y="750497"/>
                    <a:pt x="971228" y="752763"/>
                    <a:pt x="991604" y="753978"/>
                  </a:cubicBezTo>
                  <a:lnTo>
                    <a:pt x="989763" y="757871"/>
                  </a:lnTo>
                  <a:cubicBezTo>
                    <a:pt x="982716" y="757774"/>
                    <a:pt x="975788" y="757869"/>
                    <a:pt x="968990" y="757989"/>
                  </a:cubicBezTo>
                  <a:lnTo>
                    <a:pt x="960762" y="758286"/>
                  </a:lnTo>
                  <a:cubicBezTo>
                    <a:pt x="950945" y="756734"/>
                    <a:pt x="939766" y="752819"/>
                    <a:pt x="927892" y="747115"/>
                  </a:cubicBezTo>
                  <a:close/>
                  <a:moveTo>
                    <a:pt x="286496" y="683666"/>
                  </a:moveTo>
                  <a:lnTo>
                    <a:pt x="288011" y="685800"/>
                  </a:lnTo>
                  <a:cubicBezTo>
                    <a:pt x="401448" y="810613"/>
                    <a:pt x="733879" y="763179"/>
                    <a:pt x="960762" y="758286"/>
                  </a:cubicBezTo>
                  <a:cubicBezTo>
                    <a:pt x="973855" y="762143"/>
                    <a:pt x="984219" y="762177"/>
                    <a:pt x="989763" y="757871"/>
                  </a:cubicBezTo>
                  <a:lnTo>
                    <a:pt x="1048806" y="757536"/>
                  </a:lnTo>
                  <a:cubicBezTo>
                    <a:pt x="1051254" y="757881"/>
                    <a:pt x="1053685" y="757941"/>
                    <a:pt x="1056092" y="757989"/>
                  </a:cubicBezTo>
                  <a:lnTo>
                    <a:pt x="1066081" y="757481"/>
                  </a:lnTo>
                  <a:cubicBezTo>
                    <a:pt x="1259795" y="757841"/>
                    <a:pt x="1502429" y="761418"/>
                    <a:pt x="1610004" y="695812"/>
                  </a:cubicBezTo>
                  <a:lnTo>
                    <a:pt x="1749476" y="765548"/>
                  </a:lnTo>
                  <a:lnTo>
                    <a:pt x="980141" y="1209724"/>
                  </a:lnTo>
                  <a:lnTo>
                    <a:pt x="169930" y="741949"/>
                  </a:lnTo>
                  <a:close/>
                  <a:moveTo>
                    <a:pt x="647344" y="503242"/>
                  </a:moveTo>
                  <a:cubicBezTo>
                    <a:pt x="725692" y="586573"/>
                    <a:pt x="801161" y="667901"/>
                    <a:pt x="842296" y="697831"/>
                  </a:cubicBezTo>
                  <a:cubicBezTo>
                    <a:pt x="870658" y="718468"/>
                    <a:pt x="901318" y="736166"/>
                    <a:pt x="927892" y="747115"/>
                  </a:cubicBezTo>
                  <a:cubicBezTo>
                    <a:pt x="753729" y="725864"/>
                    <a:pt x="535286" y="672559"/>
                    <a:pt x="421535" y="616146"/>
                  </a:cubicBezTo>
                  <a:close/>
                  <a:moveTo>
                    <a:pt x="936105" y="358862"/>
                  </a:moveTo>
                  <a:lnTo>
                    <a:pt x="1138434" y="460027"/>
                  </a:lnTo>
                  <a:cubicBezTo>
                    <a:pt x="1060923" y="582433"/>
                    <a:pt x="1001733" y="688077"/>
                    <a:pt x="1000663" y="697831"/>
                  </a:cubicBezTo>
                  <a:cubicBezTo>
                    <a:pt x="999388" y="709455"/>
                    <a:pt x="1082188" y="599415"/>
                    <a:pt x="1179069" y="480344"/>
                  </a:cubicBezTo>
                  <a:lnTo>
                    <a:pt x="1525988" y="653804"/>
                  </a:lnTo>
                  <a:cubicBezTo>
                    <a:pt x="1429005" y="720796"/>
                    <a:pt x="1231796" y="759802"/>
                    <a:pt x="1066081" y="757481"/>
                  </a:cubicBezTo>
                  <a:cubicBezTo>
                    <a:pt x="1060277" y="757472"/>
                    <a:pt x="1054517" y="757464"/>
                    <a:pt x="1048806" y="757536"/>
                  </a:cubicBezTo>
                  <a:lnTo>
                    <a:pt x="991604" y="753978"/>
                  </a:lnTo>
                  <a:cubicBezTo>
                    <a:pt x="999538" y="745311"/>
                    <a:pt x="991531" y="723608"/>
                    <a:pt x="961071" y="685800"/>
                  </a:cubicBezTo>
                  <a:cubicBezTo>
                    <a:pt x="928888" y="645852"/>
                    <a:pt x="851708" y="552440"/>
                    <a:pt x="759520" y="447154"/>
                  </a:cubicBezTo>
                  <a:close/>
                  <a:moveTo>
                    <a:pt x="1467846" y="60158"/>
                  </a:moveTo>
                  <a:cubicBezTo>
                    <a:pt x="1576063" y="54142"/>
                    <a:pt x="1733110" y="545432"/>
                    <a:pt x="1649968" y="661737"/>
                  </a:cubicBezTo>
                  <a:lnTo>
                    <a:pt x="1610004" y="695812"/>
                  </a:lnTo>
                  <a:lnTo>
                    <a:pt x="1525988" y="653804"/>
                  </a:lnTo>
                  <a:cubicBezTo>
                    <a:pt x="1545278" y="641927"/>
                    <a:pt x="1560333" y="628221"/>
                    <a:pt x="1570785" y="613610"/>
                  </a:cubicBezTo>
                  <a:cubicBezTo>
                    <a:pt x="1636771" y="521368"/>
                    <a:pt x="1548349" y="184484"/>
                    <a:pt x="1452009" y="204537"/>
                  </a:cubicBezTo>
                  <a:cubicBezTo>
                    <a:pt x="1402208" y="214903"/>
                    <a:pt x="1282582" y="352798"/>
                    <a:pt x="1179069" y="480344"/>
                  </a:cubicBezTo>
                  <a:lnTo>
                    <a:pt x="1138434" y="460027"/>
                  </a:lnTo>
                  <a:cubicBezTo>
                    <a:pt x="1251420" y="280021"/>
                    <a:pt x="1403497" y="63736"/>
                    <a:pt x="1467846" y="60158"/>
                  </a:cubicBezTo>
                  <a:close/>
                  <a:moveTo>
                    <a:pt x="280093" y="0"/>
                  </a:moveTo>
                  <a:cubicBezTo>
                    <a:pt x="353739" y="0"/>
                    <a:pt x="583816" y="245467"/>
                    <a:pt x="759520" y="447154"/>
                  </a:cubicBezTo>
                  <a:lnTo>
                    <a:pt x="647344" y="503242"/>
                  </a:lnTo>
                  <a:cubicBezTo>
                    <a:pt x="547288" y="396690"/>
                    <a:pt x="442550" y="286851"/>
                    <a:pt x="398868" y="276726"/>
                  </a:cubicBezTo>
                  <a:cubicBezTo>
                    <a:pt x="321005" y="258679"/>
                    <a:pt x="265576" y="509337"/>
                    <a:pt x="375113" y="589547"/>
                  </a:cubicBezTo>
                  <a:lnTo>
                    <a:pt x="421535" y="616146"/>
                  </a:lnTo>
                  <a:lnTo>
                    <a:pt x="286496" y="683666"/>
                  </a:lnTo>
                  <a:cubicBezTo>
                    <a:pt x="173144" y="553834"/>
                    <a:pt x="168482" y="0"/>
                    <a:pt x="28009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2" name="Freeform 15"/>
            <p:cNvSpPr>
              <a:spLocks/>
            </p:cNvSpPr>
            <p:nvPr/>
          </p:nvSpPr>
          <p:spPr bwMode="auto">
            <a:xfrm rot="21264199">
              <a:off x="3369833" y="7791044"/>
              <a:ext cx="342952" cy="985241"/>
            </a:xfrm>
            <a:custGeom>
              <a:avLst/>
              <a:gdLst>
                <a:gd name="T0" fmla="*/ 239 w 652"/>
                <a:gd name="T1" fmla="*/ 445 h 840"/>
                <a:gd name="T2" fmla="*/ 61 w 652"/>
                <a:gd name="T3" fmla="*/ 831 h 840"/>
                <a:gd name="T4" fmla="*/ 99 w 652"/>
                <a:gd name="T5" fmla="*/ 840 h 840"/>
                <a:gd name="T6" fmla="*/ 256 w 652"/>
                <a:gd name="T7" fmla="*/ 491 h 840"/>
                <a:gd name="T8" fmla="*/ 289 w 652"/>
                <a:gd name="T9" fmla="*/ 658 h 840"/>
                <a:gd name="T10" fmla="*/ 312 w 652"/>
                <a:gd name="T11" fmla="*/ 641 h 840"/>
                <a:gd name="T12" fmla="*/ 277 w 652"/>
                <a:gd name="T13" fmla="*/ 457 h 840"/>
                <a:gd name="T14" fmla="*/ 540 w 652"/>
                <a:gd name="T15" fmla="*/ 624 h 840"/>
                <a:gd name="T16" fmla="*/ 528 w 652"/>
                <a:gd name="T17" fmla="*/ 647 h 840"/>
                <a:gd name="T18" fmla="*/ 534 w 652"/>
                <a:gd name="T19" fmla="*/ 669 h 840"/>
                <a:gd name="T20" fmla="*/ 545 w 652"/>
                <a:gd name="T21" fmla="*/ 685 h 840"/>
                <a:gd name="T22" fmla="*/ 562 w 652"/>
                <a:gd name="T23" fmla="*/ 707 h 840"/>
                <a:gd name="T24" fmla="*/ 583 w 652"/>
                <a:gd name="T25" fmla="*/ 713 h 840"/>
                <a:gd name="T26" fmla="*/ 612 w 652"/>
                <a:gd name="T27" fmla="*/ 707 h 840"/>
                <a:gd name="T28" fmla="*/ 629 w 652"/>
                <a:gd name="T29" fmla="*/ 696 h 840"/>
                <a:gd name="T30" fmla="*/ 646 w 652"/>
                <a:gd name="T31" fmla="*/ 679 h 840"/>
                <a:gd name="T32" fmla="*/ 652 w 652"/>
                <a:gd name="T33" fmla="*/ 658 h 840"/>
                <a:gd name="T34" fmla="*/ 652 w 652"/>
                <a:gd name="T35" fmla="*/ 635 h 840"/>
                <a:gd name="T36" fmla="*/ 635 w 652"/>
                <a:gd name="T37" fmla="*/ 612 h 840"/>
                <a:gd name="T38" fmla="*/ 618 w 652"/>
                <a:gd name="T39" fmla="*/ 595 h 840"/>
                <a:gd name="T40" fmla="*/ 595 w 652"/>
                <a:gd name="T41" fmla="*/ 591 h 840"/>
                <a:gd name="T42" fmla="*/ 580 w 652"/>
                <a:gd name="T43" fmla="*/ 595 h 840"/>
                <a:gd name="T44" fmla="*/ 568 w 652"/>
                <a:gd name="T45" fmla="*/ 595 h 840"/>
                <a:gd name="T46" fmla="*/ 562 w 652"/>
                <a:gd name="T47" fmla="*/ 595 h 840"/>
                <a:gd name="T48" fmla="*/ 294 w 652"/>
                <a:gd name="T49" fmla="*/ 428 h 840"/>
                <a:gd name="T50" fmla="*/ 479 w 652"/>
                <a:gd name="T51" fmla="*/ 361 h 840"/>
                <a:gd name="T52" fmla="*/ 490 w 652"/>
                <a:gd name="T53" fmla="*/ 335 h 840"/>
                <a:gd name="T54" fmla="*/ 323 w 652"/>
                <a:gd name="T55" fmla="*/ 367 h 840"/>
                <a:gd name="T56" fmla="*/ 473 w 652"/>
                <a:gd name="T57" fmla="*/ 12 h 840"/>
                <a:gd name="T58" fmla="*/ 445 w 652"/>
                <a:gd name="T59" fmla="*/ 0 h 840"/>
                <a:gd name="T60" fmla="*/ 266 w 652"/>
                <a:gd name="T61" fmla="*/ 384 h 840"/>
                <a:gd name="T62" fmla="*/ 239 w 652"/>
                <a:gd name="T63" fmla="*/ 234 h 840"/>
                <a:gd name="T64" fmla="*/ 211 w 652"/>
                <a:gd name="T65" fmla="*/ 251 h 840"/>
                <a:gd name="T66" fmla="*/ 239 w 652"/>
                <a:gd name="T67" fmla="*/ 396 h 840"/>
                <a:gd name="T68" fmla="*/ 26 w 652"/>
                <a:gd name="T69" fmla="*/ 251 h 840"/>
                <a:gd name="T70" fmla="*/ 0 w 652"/>
                <a:gd name="T71" fmla="*/ 278 h 840"/>
                <a:gd name="T72" fmla="*/ 222 w 652"/>
                <a:gd name="T73" fmla="*/ 418 h 840"/>
                <a:gd name="T74" fmla="*/ 127 w 652"/>
                <a:gd name="T75" fmla="*/ 445 h 840"/>
                <a:gd name="T76" fmla="*/ 104 w 652"/>
                <a:gd name="T77" fmla="*/ 434 h 840"/>
                <a:gd name="T78" fmla="*/ 83 w 652"/>
                <a:gd name="T79" fmla="*/ 439 h 840"/>
                <a:gd name="T80" fmla="*/ 66 w 652"/>
                <a:gd name="T81" fmla="*/ 445 h 840"/>
                <a:gd name="T82" fmla="*/ 55 w 652"/>
                <a:gd name="T83" fmla="*/ 457 h 840"/>
                <a:gd name="T84" fmla="*/ 49 w 652"/>
                <a:gd name="T85" fmla="*/ 474 h 840"/>
                <a:gd name="T86" fmla="*/ 55 w 652"/>
                <a:gd name="T87" fmla="*/ 496 h 840"/>
                <a:gd name="T88" fmla="*/ 61 w 652"/>
                <a:gd name="T89" fmla="*/ 508 h 840"/>
                <a:gd name="T90" fmla="*/ 72 w 652"/>
                <a:gd name="T91" fmla="*/ 517 h 840"/>
                <a:gd name="T92" fmla="*/ 95 w 652"/>
                <a:gd name="T93" fmla="*/ 523 h 840"/>
                <a:gd name="T94" fmla="*/ 110 w 652"/>
                <a:gd name="T95" fmla="*/ 523 h 840"/>
                <a:gd name="T96" fmla="*/ 127 w 652"/>
                <a:gd name="T97" fmla="*/ 508 h 840"/>
                <a:gd name="T98" fmla="*/ 144 w 652"/>
                <a:gd name="T99" fmla="*/ 485 h 840"/>
                <a:gd name="T100" fmla="*/ 239 w 652"/>
                <a:gd name="T101" fmla="*/ 445 h 840"/>
                <a:gd name="T102" fmla="*/ 239 w 652"/>
                <a:gd name="T103" fmla="*/ 445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52" h="840">
                  <a:moveTo>
                    <a:pt x="239" y="445"/>
                  </a:moveTo>
                  <a:lnTo>
                    <a:pt x="61" y="831"/>
                  </a:lnTo>
                  <a:lnTo>
                    <a:pt x="99" y="840"/>
                  </a:lnTo>
                  <a:lnTo>
                    <a:pt x="256" y="491"/>
                  </a:lnTo>
                  <a:lnTo>
                    <a:pt x="289" y="658"/>
                  </a:lnTo>
                  <a:lnTo>
                    <a:pt x="312" y="641"/>
                  </a:lnTo>
                  <a:lnTo>
                    <a:pt x="277" y="457"/>
                  </a:lnTo>
                  <a:lnTo>
                    <a:pt x="540" y="624"/>
                  </a:lnTo>
                  <a:lnTo>
                    <a:pt x="528" y="647"/>
                  </a:lnTo>
                  <a:lnTo>
                    <a:pt x="534" y="669"/>
                  </a:lnTo>
                  <a:lnTo>
                    <a:pt x="545" y="685"/>
                  </a:lnTo>
                  <a:lnTo>
                    <a:pt x="562" y="707"/>
                  </a:lnTo>
                  <a:lnTo>
                    <a:pt x="583" y="713"/>
                  </a:lnTo>
                  <a:lnTo>
                    <a:pt x="612" y="707"/>
                  </a:lnTo>
                  <a:lnTo>
                    <a:pt x="629" y="696"/>
                  </a:lnTo>
                  <a:lnTo>
                    <a:pt x="646" y="679"/>
                  </a:lnTo>
                  <a:lnTo>
                    <a:pt x="652" y="658"/>
                  </a:lnTo>
                  <a:lnTo>
                    <a:pt x="652" y="635"/>
                  </a:lnTo>
                  <a:lnTo>
                    <a:pt x="635" y="612"/>
                  </a:lnTo>
                  <a:lnTo>
                    <a:pt x="618" y="595"/>
                  </a:lnTo>
                  <a:lnTo>
                    <a:pt x="595" y="591"/>
                  </a:lnTo>
                  <a:lnTo>
                    <a:pt x="580" y="595"/>
                  </a:lnTo>
                  <a:lnTo>
                    <a:pt x="568" y="595"/>
                  </a:lnTo>
                  <a:lnTo>
                    <a:pt x="562" y="595"/>
                  </a:lnTo>
                  <a:lnTo>
                    <a:pt x="294" y="428"/>
                  </a:lnTo>
                  <a:lnTo>
                    <a:pt x="479" y="361"/>
                  </a:lnTo>
                  <a:lnTo>
                    <a:pt x="490" y="335"/>
                  </a:lnTo>
                  <a:lnTo>
                    <a:pt x="323" y="367"/>
                  </a:lnTo>
                  <a:lnTo>
                    <a:pt x="473" y="12"/>
                  </a:lnTo>
                  <a:lnTo>
                    <a:pt x="445" y="0"/>
                  </a:lnTo>
                  <a:lnTo>
                    <a:pt x="266" y="384"/>
                  </a:lnTo>
                  <a:lnTo>
                    <a:pt x="239" y="234"/>
                  </a:lnTo>
                  <a:lnTo>
                    <a:pt x="211" y="251"/>
                  </a:lnTo>
                  <a:lnTo>
                    <a:pt x="239" y="396"/>
                  </a:lnTo>
                  <a:lnTo>
                    <a:pt x="26" y="251"/>
                  </a:lnTo>
                  <a:lnTo>
                    <a:pt x="0" y="278"/>
                  </a:lnTo>
                  <a:lnTo>
                    <a:pt x="222" y="418"/>
                  </a:lnTo>
                  <a:lnTo>
                    <a:pt x="127" y="445"/>
                  </a:lnTo>
                  <a:lnTo>
                    <a:pt x="104" y="434"/>
                  </a:lnTo>
                  <a:lnTo>
                    <a:pt x="83" y="439"/>
                  </a:lnTo>
                  <a:lnTo>
                    <a:pt x="66" y="445"/>
                  </a:lnTo>
                  <a:lnTo>
                    <a:pt x="55" y="457"/>
                  </a:lnTo>
                  <a:lnTo>
                    <a:pt x="49" y="474"/>
                  </a:lnTo>
                  <a:lnTo>
                    <a:pt x="55" y="496"/>
                  </a:lnTo>
                  <a:lnTo>
                    <a:pt x="61" y="508"/>
                  </a:lnTo>
                  <a:lnTo>
                    <a:pt x="72" y="517"/>
                  </a:lnTo>
                  <a:lnTo>
                    <a:pt x="95" y="523"/>
                  </a:lnTo>
                  <a:lnTo>
                    <a:pt x="110" y="523"/>
                  </a:lnTo>
                  <a:lnTo>
                    <a:pt x="127" y="508"/>
                  </a:lnTo>
                  <a:lnTo>
                    <a:pt x="144" y="485"/>
                  </a:lnTo>
                  <a:lnTo>
                    <a:pt x="239" y="445"/>
                  </a:lnTo>
                  <a:lnTo>
                    <a:pt x="239" y="445"/>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203" name="Freeform 46"/>
            <p:cNvSpPr>
              <a:spLocks/>
            </p:cNvSpPr>
            <p:nvPr/>
          </p:nvSpPr>
          <p:spPr bwMode="auto">
            <a:xfrm rot="16200000">
              <a:off x="2963314" y="7804286"/>
              <a:ext cx="257175" cy="381000"/>
            </a:xfrm>
            <a:custGeom>
              <a:avLst/>
              <a:gdLst>
                <a:gd name="T0" fmla="*/ 127 w 323"/>
                <a:gd name="T1" fmla="*/ 223 h 479"/>
                <a:gd name="T2" fmla="*/ 161 w 323"/>
                <a:gd name="T3" fmla="*/ 0 h 479"/>
                <a:gd name="T4" fmla="*/ 178 w 323"/>
                <a:gd name="T5" fmla="*/ 223 h 479"/>
                <a:gd name="T6" fmla="*/ 289 w 323"/>
                <a:gd name="T7" fmla="*/ 168 h 479"/>
                <a:gd name="T8" fmla="*/ 216 w 323"/>
                <a:gd name="T9" fmla="*/ 274 h 479"/>
                <a:gd name="T10" fmla="*/ 323 w 323"/>
                <a:gd name="T11" fmla="*/ 352 h 479"/>
                <a:gd name="T12" fmla="*/ 195 w 323"/>
                <a:gd name="T13" fmla="*/ 318 h 479"/>
                <a:gd name="T14" fmla="*/ 167 w 323"/>
                <a:gd name="T15" fmla="*/ 479 h 479"/>
                <a:gd name="T16" fmla="*/ 123 w 323"/>
                <a:gd name="T17" fmla="*/ 318 h 479"/>
                <a:gd name="T18" fmla="*/ 0 w 323"/>
                <a:gd name="T19" fmla="*/ 373 h 479"/>
                <a:gd name="T20" fmla="*/ 100 w 323"/>
                <a:gd name="T21" fmla="*/ 280 h 479"/>
                <a:gd name="T22" fmla="*/ 0 w 323"/>
                <a:gd name="T23" fmla="*/ 168 h 479"/>
                <a:gd name="T24" fmla="*/ 127 w 323"/>
                <a:gd name="T25" fmla="*/ 223 h 479"/>
                <a:gd name="T26" fmla="*/ 127 w 323"/>
                <a:gd name="T27" fmla="*/ 22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479">
                  <a:moveTo>
                    <a:pt x="127" y="223"/>
                  </a:moveTo>
                  <a:lnTo>
                    <a:pt x="161" y="0"/>
                  </a:lnTo>
                  <a:lnTo>
                    <a:pt x="178" y="223"/>
                  </a:lnTo>
                  <a:lnTo>
                    <a:pt x="289" y="168"/>
                  </a:lnTo>
                  <a:lnTo>
                    <a:pt x="216" y="274"/>
                  </a:lnTo>
                  <a:lnTo>
                    <a:pt x="323" y="352"/>
                  </a:lnTo>
                  <a:lnTo>
                    <a:pt x="195" y="318"/>
                  </a:lnTo>
                  <a:lnTo>
                    <a:pt x="167" y="479"/>
                  </a:lnTo>
                  <a:lnTo>
                    <a:pt x="123" y="318"/>
                  </a:lnTo>
                  <a:lnTo>
                    <a:pt x="0" y="373"/>
                  </a:lnTo>
                  <a:lnTo>
                    <a:pt x="100" y="280"/>
                  </a:lnTo>
                  <a:lnTo>
                    <a:pt x="0" y="168"/>
                  </a:lnTo>
                  <a:lnTo>
                    <a:pt x="127" y="223"/>
                  </a:lnTo>
                  <a:lnTo>
                    <a:pt x="127" y="223"/>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204" name="Freeform 8"/>
            <p:cNvSpPr>
              <a:spLocks/>
            </p:cNvSpPr>
            <p:nvPr/>
          </p:nvSpPr>
          <p:spPr bwMode="auto">
            <a:xfrm rot="19800000">
              <a:off x="1947860" y="7318810"/>
              <a:ext cx="939958" cy="838887"/>
            </a:xfrm>
            <a:custGeom>
              <a:avLst/>
              <a:gdLst>
                <a:gd name="T0" fmla="*/ 690 w 931"/>
                <a:gd name="T1" fmla="*/ 180 h 831"/>
                <a:gd name="T2" fmla="*/ 574 w 931"/>
                <a:gd name="T3" fmla="*/ 295 h 831"/>
                <a:gd name="T4" fmla="*/ 604 w 931"/>
                <a:gd name="T5" fmla="*/ 270 h 831"/>
                <a:gd name="T6" fmla="*/ 638 w 931"/>
                <a:gd name="T7" fmla="*/ 279 h 831"/>
                <a:gd name="T8" fmla="*/ 635 w 931"/>
                <a:gd name="T9" fmla="*/ 338 h 831"/>
                <a:gd name="T10" fmla="*/ 596 w 931"/>
                <a:gd name="T11" fmla="*/ 371 h 831"/>
                <a:gd name="T12" fmla="*/ 793 w 931"/>
                <a:gd name="T13" fmla="*/ 354 h 831"/>
                <a:gd name="T14" fmla="*/ 931 w 931"/>
                <a:gd name="T15" fmla="*/ 377 h 831"/>
                <a:gd name="T16" fmla="*/ 797 w 931"/>
                <a:gd name="T17" fmla="*/ 422 h 831"/>
                <a:gd name="T18" fmla="*/ 620 w 931"/>
                <a:gd name="T19" fmla="*/ 437 h 831"/>
                <a:gd name="T20" fmla="*/ 650 w 931"/>
                <a:gd name="T21" fmla="*/ 454 h 831"/>
                <a:gd name="T22" fmla="*/ 673 w 931"/>
                <a:gd name="T23" fmla="*/ 481 h 831"/>
                <a:gd name="T24" fmla="*/ 643 w 931"/>
                <a:gd name="T25" fmla="*/ 527 h 831"/>
                <a:gd name="T26" fmla="*/ 607 w 931"/>
                <a:gd name="T27" fmla="*/ 518 h 831"/>
                <a:gd name="T28" fmla="*/ 595 w 931"/>
                <a:gd name="T29" fmla="*/ 491 h 831"/>
                <a:gd name="T30" fmla="*/ 658 w 931"/>
                <a:gd name="T31" fmla="*/ 625 h 831"/>
                <a:gd name="T32" fmla="*/ 746 w 931"/>
                <a:gd name="T33" fmla="*/ 747 h 831"/>
                <a:gd name="T34" fmla="*/ 592 w 931"/>
                <a:gd name="T35" fmla="*/ 765 h 831"/>
                <a:gd name="T36" fmla="*/ 565 w 931"/>
                <a:gd name="T37" fmla="*/ 615 h 831"/>
                <a:gd name="T38" fmla="*/ 515 w 931"/>
                <a:gd name="T39" fmla="*/ 569 h 831"/>
                <a:gd name="T40" fmla="*/ 507 w 931"/>
                <a:gd name="T41" fmla="*/ 626 h 831"/>
                <a:gd name="T42" fmla="*/ 470 w 931"/>
                <a:gd name="T43" fmla="*/ 630 h 831"/>
                <a:gd name="T44" fmla="*/ 446 w 931"/>
                <a:gd name="T45" fmla="*/ 590 h 831"/>
                <a:gd name="T46" fmla="*/ 443 w 931"/>
                <a:gd name="T47" fmla="*/ 692 h 831"/>
                <a:gd name="T48" fmla="*/ 375 w 931"/>
                <a:gd name="T49" fmla="*/ 831 h 831"/>
                <a:gd name="T50" fmla="*/ 266 w 931"/>
                <a:gd name="T51" fmla="*/ 749 h 831"/>
                <a:gd name="T52" fmla="*/ 238 w 931"/>
                <a:gd name="T53" fmla="*/ 666 h 831"/>
                <a:gd name="T54" fmla="*/ 360 w 931"/>
                <a:gd name="T55" fmla="*/ 534 h 831"/>
                <a:gd name="T56" fmla="*/ 334 w 931"/>
                <a:gd name="T57" fmla="*/ 553 h 831"/>
                <a:gd name="T58" fmla="*/ 300 w 931"/>
                <a:gd name="T59" fmla="*/ 544 h 831"/>
                <a:gd name="T60" fmla="*/ 303 w 931"/>
                <a:gd name="T61" fmla="*/ 484 h 831"/>
                <a:gd name="T62" fmla="*/ 345 w 931"/>
                <a:gd name="T63" fmla="*/ 462 h 831"/>
                <a:gd name="T64" fmla="*/ 138 w 931"/>
                <a:gd name="T65" fmla="*/ 481 h 831"/>
                <a:gd name="T66" fmla="*/ 29 w 931"/>
                <a:gd name="T67" fmla="*/ 491 h 831"/>
                <a:gd name="T68" fmla="*/ 87 w 931"/>
                <a:gd name="T69" fmla="*/ 356 h 831"/>
                <a:gd name="T70" fmla="*/ 235 w 931"/>
                <a:gd name="T71" fmla="*/ 405 h 831"/>
                <a:gd name="T72" fmla="*/ 300 w 931"/>
                <a:gd name="T73" fmla="*/ 383 h 831"/>
                <a:gd name="T74" fmla="*/ 277 w 931"/>
                <a:gd name="T75" fmla="*/ 368 h 831"/>
                <a:gd name="T76" fmla="*/ 293 w 931"/>
                <a:gd name="T77" fmla="*/ 311 h 831"/>
                <a:gd name="T78" fmla="*/ 330 w 931"/>
                <a:gd name="T79" fmla="*/ 314 h 831"/>
                <a:gd name="T80" fmla="*/ 347 w 931"/>
                <a:gd name="T81" fmla="*/ 334 h 831"/>
                <a:gd name="T82" fmla="*/ 201 w 931"/>
                <a:gd name="T83" fmla="*/ 223 h 831"/>
                <a:gd name="T84" fmla="*/ 214 w 931"/>
                <a:gd name="T85" fmla="*/ 130 h 831"/>
                <a:gd name="T86" fmla="*/ 299 w 931"/>
                <a:gd name="T87" fmla="*/ 22 h 831"/>
                <a:gd name="T88" fmla="*/ 392 w 931"/>
                <a:gd name="T89" fmla="*/ 152 h 831"/>
                <a:gd name="T90" fmla="*/ 424 w 931"/>
                <a:gd name="T91" fmla="*/ 270 h 831"/>
                <a:gd name="T92" fmla="*/ 418 w 931"/>
                <a:gd name="T93" fmla="*/ 221 h 831"/>
                <a:gd name="T94" fmla="*/ 459 w 931"/>
                <a:gd name="T95" fmla="*/ 204 h 831"/>
                <a:gd name="T96" fmla="*/ 489 w 931"/>
                <a:gd name="T97" fmla="*/ 227 h 831"/>
                <a:gd name="T98" fmla="*/ 529 w 931"/>
                <a:gd name="T99" fmla="*/ 204 h 831"/>
                <a:gd name="T100" fmla="*/ 532 w 931"/>
                <a:gd name="T101" fmla="*/ 53 h 831"/>
                <a:gd name="T102" fmla="*/ 683 w 931"/>
                <a:gd name="T103" fmla="*/ 44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1" h="831">
                  <a:moveTo>
                    <a:pt x="734" y="88"/>
                  </a:moveTo>
                  <a:lnTo>
                    <a:pt x="711" y="135"/>
                  </a:lnTo>
                  <a:lnTo>
                    <a:pt x="636" y="142"/>
                  </a:lnTo>
                  <a:lnTo>
                    <a:pt x="615" y="183"/>
                  </a:lnTo>
                  <a:lnTo>
                    <a:pt x="690" y="180"/>
                  </a:lnTo>
                  <a:lnTo>
                    <a:pt x="667" y="227"/>
                  </a:lnTo>
                  <a:lnTo>
                    <a:pt x="591" y="234"/>
                  </a:lnTo>
                  <a:lnTo>
                    <a:pt x="558" y="304"/>
                  </a:lnTo>
                  <a:lnTo>
                    <a:pt x="573" y="303"/>
                  </a:lnTo>
                  <a:lnTo>
                    <a:pt x="574" y="295"/>
                  </a:lnTo>
                  <a:lnTo>
                    <a:pt x="577" y="288"/>
                  </a:lnTo>
                  <a:lnTo>
                    <a:pt x="583" y="281"/>
                  </a:lnTo>
                  <a:lnTo>
                    <a:pt x="589" y="276"/>
                  </a:lnTo>
                  <a:lnTo>
                    <a:pt x="596" y="272"/>
                  </a:lnTo>
                  <a:lnTo>
                    <a:pt x="604" y="270"/>
                  </a:lnTo>
                  <a:lnTo>
                    <a:pt x="611" y="269"/>
                  </a:lnTo>
                  <a:lnTo>
                    <a:pt x="619" y="270"/>
                  </a:lnTo>
                  <a:lnTo>
                    <a:pt x="626" y="271"/>
                  </a:lnTo>
                  <a:lnTo>
                    <a:pt x="633" y="274"/>
                  </a:lnTo>
                  <a:lnTo>
                    <a:pt x="638" y="279"/>
                  </a:lnTo>
                  <a:lnTo>
                    <a:pt x="644" y="285"/>
                  </a:lnTo>
                  <a:lnTo>
                    <a:pt x="651" y="299"/>
                  </a:lnTo>
                  <a:lnTo>
                    <a:pt x="651" y="314"/>
                  </a:lnTo>
                  <a:lnTo>
                    <a:pt x="645" y="327"/>
                  </a:lnTo>
                  <a:lnTo>
                    <a:pt x="635" y="338"/>
                  </a:lnTo>
                  <a:lnTo>
                    <a:pt x="629" y="341"/>
                  </a:lnTo>
                  <a:lnTo>
                    <a:pt x="622" y="344"/>
                  </a:lnTo>
                  <a:lnTo>
                    <a:pt x="615" y="345"/>
                  </a:lnTo>
                  <a:lnTo>
                    <a:pt x="609" y="345"/>
                  </a:lnTo>
                  <a:lnTo>
                    <a:pt x="596" y="371"/>
                  </a:lnTo>
                  <a:lnTo>
                    <a:pt x="689" y="363"/>
                  </a:lnTo>
                  <a:lnTo>
                    <a:pt x="721" y="300"/>
                  </a:lnTo>
                  <a:lnTo>
                    <a:pt x="781" y="294"/>
                  </a:lnTo>
                  <a:lnTo>
                    <a:pt x="748" y="359"/>
                  </a:lnTo>
                  <a:lnTo>
                    <a:pt x="793" y="354"/>
                  </a:lnTo>
                  <a:lnTo>
                    <a:pt x="826" y="291"/>
                  </a:lnTo>
                  <a:lnTo>
                    <a:pt x="886" y="285"/>
                  </a:lnTo>
                  <a:lnTo>
                    <a:pt x="853" y="348"/>
                  </a:lnTo>
                  <a:lnTo>
                    <a:pt x="902" y="345"/>
                  </a:lnTo>
                  <a:lnTo>
                    <a:pt x="931" y="377"/>
                  </a:lnTo>
                  <a:lnTo>
                    <a:pt x="908" y="412"/>
                  </a:lnTo>
                  <a:lnTo>
                    <a:pt x="854" y="416"/>
                  </a:lnTo>
                  <a:lnTo>
                    <a:pt x="894" y="476"/>
                  </a:lnTo>
                  <a:lnTo>
                    <a:pt x="840" y="482"/>
                  </a:lnTo>
                  <a:lnTo>
                    <a:pt x="797" y="422"/>
                  </a:lnTo>
                  <a:lnTo>
                    <a:pt x="749" y="425"/>
                  </a:lnTo>
                  <a:lnTo>
                    <a:pt x="791" y="486"/>
                  </a:lnTo>
                  <a:lnTo>
                    <a:pt x="736" y="491"/>
                  </a:lnTo>
                  <a:lnTo>
                    <a:pt x="693" y="431"/>
                  </a:lnTo>
                  <a:lnTo>
                    <a:pt x="620" y="437"/>
                  </a:lnTo>
                  <a:lnTo>
                    <a:pt x="629" y="452"/>
                  </a:lnTo>
                  <a:lnTo>
                    <a:pt x="635" y="452"/>
                  </a:lnTo>
                  <a:lnTo>
                    <a:pt x="641" y="452"/>
                  </a:lnTo>
                  <a:lnTo>
                    <a:pt x="645" y="453"/>
                  </a:lnTo>
                  <a:lnTo>
                    <a:pt x="650" y="454"/>
                  </a:lnTo>
                  <a:lnTo>
                    <a:pt x="655" y="456"/>
                  </a:lnTo>
                  <a:lnTo>
                    <a:pt x="659" y="459"/>
                  </a:lnTo>
                  <a:lnTo>
                    <a:pt x="664" y="462"/>
                  </a:lnTo>
                  <a:lnTo>
                    <a:pt x="667" y="467"/>
                  </a:lnTo>
                  <a:lnTo>
                    <a:pt x="673" y="481"/>
                  </a:lnTo>
                  <a:lnTo>
                    <a:pt x="673" y="496"/>
                  </a:lnTo>
                  <a:lnTo>
                    <a:pt x="668" y="509"/>
                  </a:lnTo>
                  <a:lnTo>
                    <a:pt x="657" y="521"/>
                  </a:lnTo>
                  <a:lnTo>
                    <a:pt x="650" y="524"/>
                  </a:lnTo>
                  <a:lnTo>
                    <a:pt x="643" y="527"/>
                  </a:lnTo>
                  <a:lnTo>
                    <a:pt x="635" y="528"/>
                  </a:lnTo>
                  <a:lnTo>
                    <a:pt x="628" y="527"/>
                  </a:lnTo>
                  <a:lnTo>
                    <a:pt x="620" y="526"/>
                  </a:lnTo>
                  <a:lnTo>
                    <a:pt x="613" y="522"/>
                  </a:lnTo>
                  <a:lnTo>
                    <a:pt x="607" y="518"/>
                  </a:lnTo>
                  <a:lnTo>
                    <a:pt x="602" y="512"/>
                  </a:lnTo>
                  <a:lnTo>
                    <a:pt x="599" y="506"/>
                  </a:lnTo>
                  <a:lnTo>
                    <a:pt x="597" y="501"/>
                  </a:lnTo>
                  <a:lnTo>
                    <a:pt x="596" y="496"/>
                  </a:lnTo>
                  <a:lnTo>
                    <a:pt x="595" y="491"/>
                  </a:lnTo>
                  <a:lnTo>
                    <a:pt x="565" y="497"/>
                  </a:lnTo>
                  <a:lnTo>
                    <a:pt x="624" y="579"/>
                  </a:lnTo>
                  <a:lnTo>
                    <a:pt x="697" y="573"/>
                  </a:lnTo>
                  <a:lnTo>
                    <a:pt x="732" y="621"/>
                  </a:lnTo>
                  <a:lnTo>
                    <a:pt x="658" y="625"/>
                  </a:lnTo>
                  <a:lnTo>
                    <a:pt x="683" y="660"/>
                  </a:lnTo>
                  <a:lnTo>
                    <a:pt x="757" y="656"/>
                  </a:lnTo>
                  <a:lnTo>
                    <a:pt x="792" y="703"/>
                  </a:lnTo>
                  <a:lnTo>
                    <a:pt x="718" y="708"/>
                  </a:lnTo>
                  <a:lnTo>
                    <a:pt x="746" y="747"/>
                  </a:lnTo>
                  <a:lnTo>
                    <a:pt x="731" y="787"/>
                  </a:lnTo>
                  <a:lnTo>
                    <a:pt x="689" y="786"/>
                  </a:lnTo>
                  <a:lnTo>
                    <a:pt x="658" y="743"/>
                  </a:lnTo>
                  <a:lnTo>
                    <a:pt x="624" y="808"/>
                  </a:lnTo>
                  <a:lnTo>
                    <a:pt x="592" y="765"/>
                  </a:lnTo>
                  <a:lnTo>
                    <a:pt x="626" y="698"/>
                  </a:lnTo>
                  <a:lnTo>
                    <a:pt x="598" y="660"/>
                  </a:lnTo>
                  <a:lnTo>
                    <a:pt x="564" y="725"/>
                  </a:lnTo>
                  <a:lnTo>
                    <a:pt x="532" y="682"/>
                  </a:lnTo>
                  <a:lnTo>
                    <a:pt x="565" y="615"/>
                  </a:lnTo>
                  <a:lnTo>
                    <a:pt x="514" y="544"/>
                  </a:lnTo>
                  <a:lnTo>
                    <a:pt x="506" y="562"/>
                  </a:lnTo>
                  <a:lnTo>
                    <a:pt x="509" y="565"/>
                  </a:lnTo>
                  <a:lnTo>
                    <a:pt x="512" y="567"/>
                  </a:lnTo>
                  <a:lnTo>
                    <a:pt x="515" y="569"/>
                  </a:lnTo>
                  <a:lnTo>
                    <a:pt x="518" y="573"/>
                  </a:lnTo>
                  <a:lnTo>
                    <a:pt x="523" y="587"/>
                  </a:lnTo>
                  <a:lnTo>
                    <a:pt x="524" y="601"/>
                  </a:lnTo>
                  <a:lnTo>
                    <a:pt x="519" y="614"/>
                  </a:lnTo>
                  <a:lnTo>
                    <a:pt x="507" y="626"/>
                  </a:lnTo>
                  <a:lnTo>
                    <a:pt x="500" y="629"/>
                  </a:lnTo>
                  <a:lnTo>
                    <a:pt x="493" y="632"/>
                  </a:lnTo>
                  <a:lnTo>
                    <a:pt x="485" y="633"/>
                  </a:lnTo>
                  <a:lnTo>
                    <a:pt x="478" y="632"/>
                  </a:lnTo>
                  <a:lnTo>
                    <a:pt x="470" y="630"/>
                  </a:lnTo>
                  <a:lnTo>
                    <a:pt x="463" y="627"/>
                  </a:lnTo>
                  <a:lnTo>
                    <a:pt x="458" y="622"/>
                  </a:lnTo>
                  <a:lnTo>
                    <a:pt x="452" y="617"/>
                  </a:lnTo>
                  <a:lnTo>
                    <a:pt x="446" y="604"/>
                  </a:lnTo>
                  <a:lnTo>
                    <a:pt x="446" y="590"/>
                  </a:lnTo>
                  <a:lnTo>
                    <a:pt x="450" y="577"/>
                  </a:lnTo>
                  <a:lnTo>
                    <a:pt x="458" y="567"/>
                  </a:lnTo>
                  <a:lnTo>
                    <a:pt x="441" y="545"/>
                  </a:lnTo>
                  <a:lnTo>
                    <a:pt x="399" y="632"/>
                  </a:lnTo>
                  <a:lnTo>
                    <a:pt x="443" y="692"/>
                  </a:lnTo>
                  <a:lnTo>
                    <a:pt x="420" y="739"/>
                  </a:lnTo>
                  <a:lnTo>
                    <a:pt x="375" y="682"/>
                  </a:lnTo>
                  <a:lnTo>
                    <a:pt x="355" y="724"/>
                  </a:lnTo>
                  <a:lnTo>
                    <a:pt x="399" y="784"/>
                  </a:lnTo>
                  <a:lnTo>
                    <a:pt x="375" y="831"/>
                  </a:lnTo>
                  <a:lnTo>
                    <a:pt x="332" y="773"/>
                  </a:lnTo>
                  <a:lnTo>
                    <a:pt x="309" y="821"/>
                  </a:lnTo>
                  <a:lnTo>
                    <a:pt x="269" y="829"/>
                  </a:lnTo>
                  <a:lnTo>
                    <a:pt x="246" y="793"/>
                  </a:lnTo>
                  <a:lnTo>
                    <a:pt x="266" y="749"/>
                  </a:lnTo>
                  <a:lnTo>
                    <a:pt x="193" y="758"/>
                  </a:lnTo>
                  <a:lnTo>
                    <a:pt x="219" y="705"/>
                  </a:lnTo>
                  <a:lnTo>
                    <a:pt x="292" y="697"/>
                  </a:lnTo>
                  <a:lnTo>
                    <a:pt x="311" y="658"/>
                  </a:lnTo>
                  <a:lnTo>
                    <a:pt x="238" y="666"/>
                  </a:lnTo>
                  <a:lnTo>
                    <a:pt x="263" y="613"/>
                  </a:lnTo>
                  <a:lnTo>
                    <a:pt x="337" y="605"/>
                  </a:lnTo>
                  <a:lnTo>
                    <a:pt x="373" y="527"/>
                  </a:lnTo>
                  <a:lnTo>
                    <a:pt x="362" y="528"/>
                  </a:lnTo>
                  <a:lnTo>
                    <a:pt x="360" y="534"/>
                  </a:lnTo>
                  <a:lnTo>
                    <a:pt x="357" y="538"/>
                  </a:lnTo>
                  <a:lnTo>
                    <a:pt x="353" y="543"/>
                  </a:lnTo>
                  <a:lnTo>
                    <a:pt x="348" y="546"/>
                  </a:lnTo>
                  <a:lnTo>
                    <a:pt x="341" y="550"/>
                  </a:lnTo>
                  <a:lnTo>
                    <a:pt x="334" y="553"/>
                  </a:lnTo>
                  <a:lnTo>
                    <a:pt x="326" y="554"/>
                  </a:lnTo>
                  <a:lnTo>
                    <a:pt x="319" y="553"/>
                  </a:lnTo>
                  <a:lnTo>
                    <a:pt x="312" y="552"/>
                  </a:lnTo>
                  <a:lnTo>
                    <a:pt x="306" y="549"/>
                  </a:lnTo>
                  <a:lnTo>
                    <a:pt x="300" y="544"/>
                  </a:lnTo>
                  <a:lnTo>
                    <a:pt x="294" y="538"/>
                  </a:lnTo>
                  <a:lnTo>
                    <a:pt x="288" y="524"/>
                  </a:lnTo>
                  <a:lnTo>
                    <a:pt x="287" y="509"/>
                  </a:lnTo>
                  <a:lnTo>
                    <a:pt x="293" y="496"/>
                  </a:lnTo>
                  <a:lnTo>
                    <a:pt x="303" y="484"/>
                  </a:lnTo>
                  <a:lnTo>
                    <a:pt x="311" y="480"/>
                  </a:lnTo>
                  <a:lnTo>
                    <a:pt x="320" y="478"/>
                  </a:lnTo>
                  <a:lnTo>
                    <a:pt x="329" y="478"/>
                  </a:lnTo>
                  <a:lnTo>
                    <a:pt x="337" y="480"/>
                  </a:lnTo>
                  <a:lnTo>
                    <a:pt x="345" y="462"/>
                  </a:lnTo>
                  <a:lnTo>
                    <a:pt x="242" y="471"/>
                  </a:lnTo>
                  <a:lnTo>
                    <a:pt x="211" y="538"/>
                  </a:lnTo>
                  <a:lnTo>
                    <a:pt x="157" y="543"/>
                  </a:lnTo>
                  <a:lnTo>
                    <a:pt x="186" y="476"/>
                  </a:lnTo>
                  <a:lnTo>
                    <a:pt x="138" y="481"/>
                  </a:lnTo>
                  <a:lnTo>
                    <a:pt x="106" y="548"/>
                  </a:lnTo>
                  <a:lnTo>
                    <a:pt x="70" y="551"/>
                  </a:lnTo>
                  <a:lnTo>
                    <a:pt x="52" y="552"/>
                  </a:lnTo>
                  <a:lnTo>
                    <a:pt x="82" y="485"/>
                  </a:lnTo>
                  <a:lnTo>
                    <a:pt x="29" y="491"/>
                  </a:lnTo>
                  <a:lnTo>
                    <a:pt x="0" y="461"/>
                  </a:lnTo>
                  <a:lnTo>
                    <a:pt x="22" y="423"/>
                  </a:lnTo>
                  <a:lnTo>
                    <a:pt x="70" y="418"/>
                  </a:lnTo>
                  <a:lnTo>
                    <a:pt x="27" y="362"/>
                  </a:lnTo>
                  <a:lnTo>
                    <a:pt x="87" y="356"/>
                  </a:lnTo>
                  <a:lnTo>
                    <a:pt x="130" y="414"/>
                  </a:lnTo>
                  <a:lnTo>
                    <a:pt x="175" y="409"/>
                  </a:lnTo>
                  <a:lnTo>
                    <a:pt x="132" y="353"/>
                  </a:lnTo>
                  <a:lnTo>
                    <a:pt x="191" y="347"/>
                  </a:lnTo>
                  <a:lnTo>
                    <a:pt x="235" y="405"/>
                  </a:lnTo>
                  <a:lnTo>
                    <a:pt x="325" y="397"/>
                  </a:lnTo>
                  <a:lnTo>
                    <a:pt x="316" y="384"/>
                  </a:lnTo>
                  <a:lnTo>
                    <a:pt x="310" y="384"/>
                  </a:lnTo>
                  <a:lnTo>
                    <a:pt x="306" y="384"/>
                  </a:lnTo>
                  <a:lnTo>
                    <a:pt x="300" y="383"/>
                  </a:lnTo>
                  <a:lnTo>
                    <a:pt x="295" y="382"/>
                  </a:lnTo>
                  <a:lnTo>
                    <a:pt x="289" y="379"/>
                  </a:lnTo>
                  <a:lnTo>
                    <a:pt x="285" y="376"/>
                  </a:lnTo>
                  <a:lnTo>
                    <a:pt x="280" y="372"/>
                  </a:lnTo>
                  <a:lnTo>
                    <a:pt x="277" y="368"/>
                  </a:lnTo>
                  <a:lnTo>
                    <a:pt x="271" y="354"/>
                  </a:lnTo>
                  <a:lnTo>
                    <a:pt x="270" y="339"/>
                  </a:lnTo>
                  <a:lnTo>
                    <a:pt x="276" y="326"/>
                  </a:lnTo>
                  <a:lnTo>
                    <a:pt x="286" y="315"/>
                  </a:lnTo>
                  <a:lnTo>
                    <a:pt x="293" y="311"/>
                  </a:lnTo>
                  <a:lnTo>
                    <a:pt x="301" y="309"/>
                  </a:lnTo>
                  <a:lnTo>
                    <a:pt x="308" y="308"/>
                  </a:lnTo>
                  <a:lnTo>
                    <a:pt x="316" y="309"/>
                  </a:lnTo>
                  <a:lnTo>
                    <a:pt x="323" y="310"/>
                  </a:lnTo>
                  <a:lnTo>
                    <a:pt x="330" y="314"/>
                  </a:lnTo>
                  <a:lnTo>
                    <a:pt x="335" y="318"/>
                  </a:lnTo>
                  <a:lnTo>
                    <a:pt x="341" y="324"/>
                  </a:lnTo>
                  <a:lnTo>
                    <a:pt x="344" y="327"/>
                  </a:lnTo>
                  <a:lnTo>
                    <a:pt x="346" y="331"/>
                  </a:lnTo>
                  <a:lnTo>
                    <a:pt x="347" y="334"/>
                  </a:lnTo>
                  <a:lnTo>
                    <a:pt x="348" y="338"/>
                  </a:lnTo>
                  <a:lnTo>
                    <a:pt x="362" y="335"/>
                  </a:lnTo>
                  <a:lnTo>
                    <a:pt x="307" y="258"/>
                  </a:lnTo>
                  <a:lnTo>
                    <a:pt x="232" y="265"/>
                  </a:lnTo>
                  <a:lnTo>
                    <a:pt x="201" y="223"/>
                  </a:lnTo>
                  <a:lnTo>
                    <a:pt x="274" y="213"/>
                  </a:lnTo>
                  <a:lnTo>
                    <a:pt x="247" y="175"/>
                  </a:lnTo>
                  <a:lnTo>
                    <a:pt x="172" y="182"/>
                  </a:lnTo>
                  <a:lnTo>
                    <a:pt x="141" y="140"/>
                  </a:lnTo>
                  <a:lnTo>
                    <a:pt x="214" y="130"/>
                  </a:lnTo>
                  <a:lnTo>
                    <a:pt x="185" y="89"/>
                  </a:lnTo>
                  <a:lnTo>
                    <a:pt x="197" y="50"/>
                  </a:lnTo>
                  <a:lnTo>
                    <a:pt x="241" y="50"/>
                  </a:lnTo>
                  <a:lnTo>
                    <a:pt x="270" y="88"/>
                  </a:lnTo>
                  <a:lnTo>
                    <a:pt x="299" y="22"/>
                  </a:lnTo>
                  <a:lnTo>
                    <a:pt x="333" y="69"/>
                  </a:lnTo>
                  <a:lnTo>
                    <a:pt x="303" y="135"/>
                  </a:lnTo>
                  <a:lnTo>
                    <a:pt x="330" y="171"/>
                  </a:lnTo>
                  <a:lnTo>
                    <a:pt x="357" y="105"/>
                  </a:lnTo>
                  <a:lnTo>
                    <a:pt x="392" y="152"/>
                  </a:lnTo>
                  <a:lnTo>
                    <a:pt x="362" y="218"/>
                  </a:lnTo>
                  <a:lnTo>
                    <a:pt x="421" y="297"/>
                  </a:lnTo>
                  <a:lnTo>
                    <a:pt x="431" y="274"/>
                  </a:lnTo>
                  <a:lnTo>
                    <a:pt x="428" y="272"/>
                  </a:lnTo>
                  <a:lnTo>
                    <a:pt x="424" y="270"/>
                  </a:lnTo>
                  <a:lnTo>
                    <a:pt x="422" y="267"/>
                  </a:lnTo>
                  <a:lnTo>
                    <a:pt x="420" y="264"/>
                  </a:lnTo>
                  <a:lnTo>
                    <a:pt x="414" y="250"/>
                  </a:lnTo>
                  <a:lnTo>
                    <a:pt x="413" y="235"/>
                  </a:lnTo>
                  <a:lnTo>
                    <a:pt x="418" y="221"/>
                  </a:lnTo>
                  <a:lnTo>
                    <a:pt x="429" y="211"/>
                  </a:lnTo>
                  <a:lnTo>
                    <a:pt x="436" y="208"/>
                  </a:lnTo>
                  <a:lnTo>
                    <a:pt x="444" y="204"/>
                  </a:lnTo>
                  <a:lnTo>
                    <a:pt x="451" y="204"/>
                  </a:lnTo>
                  <a:lnTo>
                    <a:pt x="459" y="204"/>
                  </a:lnTo>
                  <a:lnTo>
                    <a:pt x="466" y="206"/>
                  </a:lnTo>
                  <a:lnTo>
                    <a:pt x="473" y="209"/>
                  </a:lnTo>
                  <a:lnTo>
                    <a:pt x="478" y="213"/>
                  </a:lnTo>
                  <a:lnTo>
                    <a:pt x="484" y="219"/>
                  </a:lnTo>
                  <a:lnTo>
                    <a:pt x="489" y="227"/>
                  </a:lnTo>
                  <a:lnTo>
                    <a:pt x="490" y="236"/>
                  </a:lnTo>
                  <a:lnTo>
                    <a:pt x="490" y="244"/>
                  </a:lnTo>
                  <a:lnTo>
                    <a:pt x="489" y="254"/>
                  </a:lnTo>
                  <a:lnTo>
                    <a:pt x="499" y="266"/>
                  </a:lnTo>
                  <a:lnTo>
                    <a:pt x="529" y="204"/>
                  </a:lnTo>
                  <a:lnTo>
                    <a:pt x="489" y="144"/>
                  </a:lnTo>
                  <a:lnTo>
                    <a:pt x="514" y="92"/>
                  </a:lnTo>
                  <a:lnTo>
                    <a:pt x="554" y="151"/>
                  </a:lnTo>
                  <a:lnTo>
                    <a:pt x="573" y="112"/>
                  </a:lnTo>
                  <a:lnTo>
                    <a:pt x="532" y="53"/>
                  </a:lnTo>
                  <a:lnTo>
                    <a:pt x="558" y="0"/>
                  </a:lnTo>
                  <a:lnTo>
                    <a:pt x="598" y="60"/>
                  </a:lnTo>
                  <a:lnTo>
                    <a:pt x="620" y="16"/>
                  </a:lnTo>
                  <a:lnTo>
                    <a:pt x="664" y="8"/>
                  </a:lnTo>
                  <a:lnTo>
                    <a:pt x="683" y="44"/>
                  </a:lnTo>
                  <a:lnTo>
                    <a:pt x="660" y="91"/>
                  </a:lnTo>
                  <a:lnTo>
                    <a:pt x="734" y="88"/>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205" name="Freeform 62"/>
            <p:cNvSpPr>
              <a:spLocks/>
            </p:cNvSpPr>
            <p:nvPr/>
          </p:nvSpPr>
          <p:spPr bwMode="auto">
            <a:xfrm rot="627833" flipH="1">
              <a:off x="12244131" y="9033903"/>
              <a:ext cx="668337" cy="720724"/>
            </a:xfrm>
            <a:custGeom>
              <a:avLst/>
              <a:gdLst/>
              <a:ahLst/>
              <a:cxnLst/>
              <a:rect l="l" t="t" r="r" b="b"/>
              <a:pathLst>
                <a:path w="1336675" h="1441450">
                  <a:moveTo>
                    <a:pt x="505048" y="764818"/>
                  </a:moveTo>
                  <a:lnTo>
                    <a:pt x="505619" y="766341"/>
                  </a:lnTo>
                  <a:lnTo>
                    <a:pt x="507883" y="769962"/>
                  </a:lnTo>
                  <a:lnTo>
                    <a:pt x="506397" y="766982"/>
                  </a:lnTo>
                  <a:close/>
                  <a:moveTo>
                    <a:pt x="319881" y="552146"/>
                  </a:moveTo>
                  <a:lnTo>
                    <a:pt x="319881" y="552939"/>
                  </a:lnTo>
                  <a:lnTo>
                    <a:pt x="319088" y="553733"/>
                  </a:lnTo>
                  <a:lnTo>
                    <a:pt x="319088" y="554526"/>
                  </a:lnTo>
                  <a:lnTo>
                    <a:pt x="394494" y="698116"/>
                  </a:lnTo>
                  <a:lnTo>
                    <a:pt x="288925" y="808386"/>
                  </a:lnTo>
                  <a:lnTo>
                    <a:pt x="287338" y="807593"/>
                  </a:lnTo>
                  <a:lnTo>
                    <a:pt x="287338" y="808386"/>
                  </a:lnTo>
                  <a:lnTo>
                    <a:pt x="287338" y="809180"/>
                  </a:lnTo>
                  <a:lnTo>
                    <a:pt x="288131" y="809973"/>
                  </a:lnTo>
                  <a:lnTo>
                    <a:pt x="502282" y="760216"/>
                  </a:lnTo>
                  <a:lnTo>
                    <a:pt x="500062" y="754282"/>
                  </a:lnTo>
                  <a:lnTo>
                    <a:pt x="581626" y="735232"/>
                  </a:lnTo>
                  <a:lnTo>
                    <a:pt x="580042" y="723326"/>
                  </a:lnTo>
                  <a:lnTo>
                    <a:pt x="580042" y="711420"/>
                  </a:lnTo>
                  <a:lnTo>
                    <a:pt x="581626" y="700307"/>
                  </a:lnTo>
                  <a:lnTo>
                    <a:pt x="585586" y="688401"/>
                  </a:lnTo>
                  <a:lnTo>
                    <a:pt x="586377" y="686020"/>
                  </a:lnTo>
                  <a:lnTo>
                    <a:pt x="587169" y="683638"/>
                  </a:lnTo>
                  <a:lnTo>
                    <a:pt x="587961" y="681257"/>
                  </a:lnTo>
                  <a:lnTo>
                    <a:pt x="588753" y="679670"/>
                  </a:lnTo>
                  <a:lnTo>
                    <a:pt x="529451" y="649224"/>
                  </a:lnTo>
                  <a:lnTo>
                    <a:pt x="527050" y="652104"/>
                  </a:lnTo>
                  <a:close/>
                  <a:moveTo>
                    <a:pt x="634206" y="342712"/>
                  </a:moveTo>
                  <a:lnTo>
                    <a:pt x="631825" y="343505"/>
                  </a:lnTo>
                  <a:lnTo>
                    <a:pt x="550863" y="471228"/>
                  </a:lnTo>
                  <a:lnTo>
                    <a:pt x="408781" y="437909"/>
                  </a:lnTo>
                  <a:lnTo>
                    <a:pt x="407988" y="438702"/>
                  </a:lnTo>
                  <a:lnTo>
                    <a:pt x="407194" y="439496"/>
                  </a:lnTo>
                  <a:lnTo>
                    <a:pt x="406400" y="440289"/>
                  </a:lnTo>
                  <a:lnTo>
                    <a:pt x="404813" y="441082"/>
                  </a:lnTo>
                  <a:lnTo>
                    <a:pt x="565338" y="611547"/>
                  </a:lnTo>
                  <a:lnTo>
                    <a:pt x="566580" y="610613"/>
                  </a:lnTo>
                  <a:lnTo>
                    <a:pt x="607758" y="655063"/>
                  </a:lnTo>
                  <a:lnTo>
                    <a:pt x="612510" y="650301"/>
                  </a:lnTo>
                  <a:lnTo>
                    <a:pt x="618053" y="645538"/>
                  </a:lnTo>
                  <a:lnTo>
                    <a:pt x="624388" y="643157"/>
                  </a:lnTo>
                  <a:lnTo>
                    <a:pt x="630723" y="639188"/>
                  </a:lnTo>
                  <a:lnTo>
                    <a:pt x="637850" y="636807"/>
                  </a:lnTo>
                  <a:lnTo>
                    <a:pt x="644977" y="634426"/>
                  </a:lnTo>
                  <a:lnTo>
                    <a:pt x="651312" y="633632"/>
                  </a:lnTo>
                  <a:lnTo>
                    <a:pt x="658439" y="632838"/>
                  </a:lnTo>
                  <a:lnTo>
                    <a:pt x="652896" y="555845"/>
                  </a:lnTo>
                  <a:lnTo>
                    <a:pt x="655909" y="554083"/>
                  </a:lnTo>
                  <a:lnTo>
                    <a:pt x="641350" y="342712"/>
                  </a:lnTo>
                  <a:lnTo>
                    <a:pt x="638969" y="342712"/>
                  </a:lnTo>
                  <a:lnTo>
                    <a:pt x="636588" y="342712"/>
                  </a:lnTo>
                  <a:close/>
                  <a:moveTo>
                    <a:pt x="755650" y="0"/>
                  </a:moveTo>
                  <a:lnTo>
                    <a:pt x="832644" y="174529"/>
                  </a:lnTo>
                  <a:lnTo>
                    <a:pt x="811213" y="246721"/>
                  </a:lnTo>
                  <a:lnTo>
                    <a:pt x="823913" y="251481"/>
                  </a:lnTo>
                  <a:lnTo>
                    <a:pt x="836613" y="255447"/>
                  </a:lnTo>
                  <a:lnTo>
                    <a:pt x="849313" y="260207"/>
                  </a:lnTo>
                  <a:lnTo>
                    <a:pt x="862013" y="265760"/>
                  </a:lnTo>
                  <a:lnTo>
                    <a:pt x="874713" y="271313"/>
                  </a:lnTo>
                  <a:lnTo>
                    <a:pt x="886619" y="277660"/>
                  </a:lnTo>
                  <a:lnTo>
                    <a:pt x="899319" y="284006"/>
                  </a:lnTo>
                  <a:lnTo>
                    <a:pt x="911225" y="290353"/>
                  </a:lnTo>
                  <a:lnTo>
                    <a:pt x="905446" y="299808"/>
                  </a:lnTo>
                  <a:lnTo>
                    <a:pt x="909238" y="302090"/>
                  </a:lnTo>
                  <a:lnTo>
                    <a:pt x="912390" y="303672"/>
                  </a:lnTo>
                  <a:lnTo>
                    <a:pt x="914755" y="305253"/>
                  </a:lnTo>
                  <a:lnTo>
                    <a:pt x="918695" y="306834"/>
                  </a:lnTo>
                  <a:lnTo>
                    <a:pt x="854069" y="504506"/>
                  </a:lnTo>
                  <a:lnTo>
                    <a:pt x="820968" y="502925"/>
                  </a:lnTo>
                  <a:lnTo>
                    <a:pt x="807570" y="460228"/>
                  </a:lnTo>
                  <a:lnTo>
                    <a:pt x="851729" y="387701"/>
                  </a:lnTo>
                  <a:lnTo>
                    <a:pt x="812800" y="451395"/>
                  </a:lnTo>
                  <a:lnTo>
                    <a:pt x="786606" y="361751"/>
                  </a:lnTo>
                  <a:lnTo>
                    <a:pt x="783431" y="360958"/>
                  </a:lnTo>
                  <a:lnTo>
                    <a:pt x="781844" y="360164"/>
                  </a:lnTo>
                  <a:lnTo>
                    <a:pt x="778669" y="360164"/>
                  </a:lnTo>
                  <a:lnTo>
                    <a:pt x="777081" y="359371"/>
                  </a:lnTo>
                  <a:lnTo>
                    <a:pt x="727869" y="525174"/>
                  </a:lnTo>
                  <a:lnTo>
                    <a:pt x="721414" y="528399"/>
                  </a:lnTo>
                  <a:lnTo>
                    <a:pt x="688530" y="636807"/>
                  </a:lnTo>
                  <a:lnTo>
                    <a:pt x="689322" y="636807"/>
                  </a:lnTo>
                  <a:lnTo>
                    <a:pt x="690906" y="636807"/>
                  </a:lnTo>
                  <a:lnTo>
                    <a:pt x="692490" y="636807"/>
                  </a:lnTo>
                  <a:lnTo>
                    <a:pt x="693282" y="637601"/>
                  </a:lnTo>
                  <a:lnTo>
                    <a:pt x="699617" y="639982"/>
                  </a:lnTo>
                  <a:lnTo>
                    <a:pt x="705952" y="643157"/>
                  </a:lnTo>
                  <a:lnTo>
                    <a:pt x="711495" y="646332"/>
                  </a:lnTo>
                  <a:lnTo>
                    <a:pt x="717038" y="650301"/>
                  </a:lnTo>
                  <a:lnTo>
                    <a:pt x="720997" y="653476"/>
                  </a:lnTo>
                  <a:lnTo>
                    <a:pt x="725749" y="658238"/>
                  </a:lnTo>
                  <a:lnTo>
                    <a:pt x="730500" y="663795"/>
                  </a:lnTo>
                  <a:lnTo>
                    <a:pt x="734459" y="668557"/>
                  </a:lnTo>
                  <a:lnTo>
                    <a:pt x="836612" y="598707"/>
                  </a:lnTo>
                  <a:lnTo>
                    <a:pt x="835028" y="616170"/>
                  </a:lnTo>
                  <a:lnTo>
                    <a:pt x="833445" y="635220"/>
                  </a:lnTo>
                  <a:lnTo>
                    <a:pt x="831861" y="655857"/>
                  </a:lnTo>
                  <a:lnTo>
                    <a:pt x="828693" y="676495"/>
                  </a:lnTo>
                  <a:lnTo>
                    <a:pt x="747130" y="697132"/>
                  </a:lnTo>
                  <a:lnTo>
                    <a:pt x="748713" y="708245"/>
                  </a:lnTo>
                  <a:lnTo>
                    <a:pt x="748713" y="721738"/>
                  </a:lnTo>
                  <a:lnTo>
                    <a:pt x="747921" y="733645"/>
                  </a:lnTo>
                  <a:lnTo>
                    <a:pt x="743962" y="746345"/>
                  </a:lnTo>
                  <a:lnTo>
                    <a:pt x="743170" y="747932"/>
                  </a:lnTo>
                  <a:lnTo>
                    <a:pt x="742378" y="749520"/>
                  </a:lnTo>
                  <a:lnTo>
                    <a:pt x="741586" y="751901"/>
                  </a:lnTo>
                  <a:lnTo>
                    <a:pt x="740794" y="753488"/>
                  </a:lnTo>
                  <a:lnTo>
                    <a:pt x="808896" y="786032"/>
                  </a:lnTo>
                  <a:lnTo>
                    <a:pt x="804145" y="801907"/>
                  </a:lnTo>
                  <a:lnTo>
                    <a:pt x="798602" y="817782"/>
                  </a:lnTo>
                  <a:lnTo>
                    <a:pt x="793059" y="832070"/>
                  </a:lnTo>
                  <a:lnTo>
                    <a:pt x="786724" y="845563"/>
                  </a:lnTo>
                  <a:lnTo>
                    <a:pt x="723373" y="778095"/>
                  </a:lnTo>
                  <a:lnTo>
                    <a:pt x="717830" y="782857"/>
                  </a:lnTo>
                  <a:lnTo>
                    <a:pt x="711495" y="787620"/>
                  </a:lnTo>
                  <a:lnTo>
                    <a:pt x="705160" y="790795"/>
                  </a:lnTo>
                  <a:lnTo>
                    <a:pt x="698825" y="794763"/>
                  </a:lnTo>
                  <a:lnTo>
                    <a:pt x="692490" y="797145"/>
                  </a:lnTo>
                  <a:lnTo>
                    <a:pt x="684571" y="798732"/>
                  </a:lnTo>
                  <a:lnTo>
                    <a:pt x="677444" y="801113"/>
                  </a:lnTo>
                  <a:lnTo>
                    <a:pt x="670317" y="801907"/>
                  </a:lnTo>
                  <a:lnTo>
                    <a:pt x="676652" y="893982"/>
                  </a:lnTo>
                  <a:lnTo>
                    <a:pt x="669525" y="892395"/>
                  </a:lnTo>
                  <a:lnTo>
                    <a:pt x="662398" y="890807"/>
                  </a:lnTo>
                  <a:lnTo>
                    <a:pt x="654479" y="887632"/>
                  </a:lnTo>
                  <a:lnTo>
                    <a:pt x="647352" y="885251"/>
                  </a:lnTo>
                  <a:lnTo>
                    <a:pt x="640225" y="881282"/>
                  </a:lnTo>
                  <a:lnTo>
                    <a:pt x="632307" y="877313"/>
                  </a:lnTo>
                  <a:lnTo>
                    <a:pt x="624388" y="874138"/>
                  </a:lnTo>
                  <a:lnTo>
                    <a:pt x="617261" y="870170"/>
                  </a:lnTo>
                  <a:lnTo>
                    <a:pt x="639434" y="797938"/>
                  </a:lnTo>
                  <a:lnTo>
                    <a:pt x="638642" y="797145"/>
                  </a:lnTo>
                  <a:lnTo>
                    <a:pt x="637850" y="797145"/>
                  </a:lnTo>
                  <a:lnTo>
                    <a:pt x="636266" y="797145"/>
                  </a:lnTo>
                  <a:lnTo>
                    <a:pt x="635474" y="796351"/>
                  </a:lnTo>
                  <a:lnTo>
                    <a:pt x="629139" y="793970"/>
                  </a:lnTo>
                  <a:lnTo>
                    <a:pt x="622804" y="790795"/>
                  </a:lnTo>
                  <a:lnTo>
                    <a:pt x="617261" y="787620"/>
                  </a:lnTo>
                  <a:lnTo>
                    <a:pt x="611718" y="782857"/>
                  </a:lnTo>
                  <a:lnTo>
                    <a:pt x="606174" y="778888"/>
                  </a:lnTo>
                  <a:lnTo>
                    <a:pt x="602215" y="773332"/>
                  </a:lnTo>
                  <a:lnTo>
                    <a:pt x="597464" y="768570"/>
                  </a:lnTo>
                  <a:lnTo>
                    <a:pt x="593504" y="763807"/>
                  </a:lnTo>
                  <a:lnTo>
                    <a:pt x="533321" y="803495"/>
                  </a:lnTo>
                  <a:lnTo>
                    <a:pt x="527778" y="797938"/>
                  </a:lnTo>
                  <a:lnTo>
                    <a:pt x="523819" y="791588"/>
                  </a:lnTo>
                  <a:lnTo>
                    <a:pt x="518276" y="785238"/>
                  </a:lnTo>
                  <a:lnTo>
                    <a:pt x="514316" y="778888"/>
                  </a:lnTo>
                  <a:lnTo>
                    <a:pt x="510398" y="774306"/>
                  </a:lnTo>
                  <a:lnTo>
                    <a:pt x="512763" y="779034"/>
                  </a:lnTo>
                  <a:lnTo>
                    <a:pt x="517525" y="784587"/>
                  </a:lnTo>
                  <a:lnTo>
                    <a:pt x="521494" y="790933"/>
                  </a:lnTo>
                  <a:lnTo>
                    <a:pt x="527050" y="797280"/>
                  </a:lnTo>
                  <a:lnTo>
                    <a:pt x="531019" y="803626"/>
                  </a:lnTo>
                  <a:lnTo>
                    <a:pt x="536575" y="809180"/>
                  </a:lnTo>
                  <a:lnTo>
                    <a:pt x="343694" y="940076"/>
                  </a:lnTo>
                  <a:lnTo>
                    <a:pt x="511175" y="947216"/>
                  </a:lnTo>
                  <a:lnTo>
                    <a:pt x="554831" y="1093186"/>
                  </a:lnTo>
                  <a:lnTo>
                    <a:pt x="553244" y="1093979"/>
                  </a:lnTo>
                  <a:lnTo>
                    <a:pt x="554038" y="1093979"/>
                  </a:lnTo>
                  <a:lnTo>
                    <a:pt x="554831" y="1095566"/>
                  </a:lnTo>
                  <a:lnTo>
                    <a:pt x="620713" y="875818"/>
                  </a:lnTo>
                  <a:lnTo>
                    <a:pt x="627856" y="879785"/>
                  </a:lnTo>
                  <a:lnTo>
                    <a:pt x="635794" y="882958"/>
                  </a:lnTo>
                  <a:lnTo>
                    <a:pt x="643731" y="886924"/>
                  </a:lnTo>
                  <a:lnTo>
                    <a:pt x="650875" y="890891"/>
                  </a:lnTo>
                  <a:lnTo>
                    <a:pt x="658019" y="893271"/>
                  </a:lnTo>
                  <a:lnTo>
                    <a:pt x="665956" y="896444"/>
                  </a:lnTo>
                  <a:lnTo>
                    <a:pt x="673100" y="898031"/>
                  </a:lnTo>
                  <a:lnTo>
                    <a:pt x="680244" y="899617"/>
                  </a:lnTo>
                  <a:lnTo>
                    <a:pt x="694531" y="1109052"/>
                  </a:lnTo>
                  <a:lnTo>
                    <a:pt x="696119" y="1109052"/>
                  </a:lnTo>
                  <a:lnTo>
                    <a:pt x="696913" y="1109052"/>
                  </a:lnTo>
                  <a:lnTo>
                    <a:pt x="697706" y="1109052"/>
                  </a:lnTo>
                  <a:lnTo>
                    <a:pt x="698500" y="1108259"/>
                  </a:lnTo>
                  <a:lnTo>
                    <a:pt x="786606" y="970222"/>
                  </a:lnTo>
                  <a:lnTo>
                    <a:pt x="928688" y="1002748"/>
                  </a:lnTo>
                  <a:lnTo>
                    <a:pt x="929481" y="1001955"/>
                  </a:lnTo>
                  <a:lnTo>
                    <a:pt x="931069" y="1001955"/>
                  </a:lnTo>
                  <a:lnTo>
                    <a:pt x="931863" y="1001161"/>
                  </a:lnTo>
                  <a:lnTo>
                    <a:pt x="790575" y="851225"/>
                  </a:lnTo>
                  <a:lnTo>
                    <a:pt x="796925" y="837739"/>
                  </a:lnTo>
                  <a:lnTo>
                    <a:pt x="802481" y="823459"/>
                  </a:lnTo>
                  <a:lnTo>
                    <a:pt x="808038" y="807593"/>
                  </a:lnTo>
                  <a:lnTo>
                    <a:pt x="812800" y="791727"/>
                  </a:lnTo>
                  <a:lnTo>
                    <a:pt x="1012031" y="887718"/>
                  </a:lnTo>
                  <a:lnTo>
                    <a:pt x="1012825" y="886131"/>
                  </a:lnTo>
                  <a:lnTo>
                    <a:pt x="1013619" y="882958"/>
                  </a:lnTo>
                  <a:lnTo>
                    <a:pt x="1015206" y="881371"/>
                  </a:lnTo>
                  <a:lnTo>
                    <a:pt x="1016000" y="879785"/>
                  </a:lnTo>
                  <a:lnTo>
                    <a:pt x="943769" y="744128"/>
                  </a:lnTo>
                  <a:lnTo>
                    <a:pt x="1039019" y="643377"/>
                  </a:lnTo>
                  <a:lnTo>
                    <a:pt x="1037431" y="640997"/>
                  </a:lnTo>
                  <a:lnTo>
                    <a:pt x="1037431" y="638617"/>
                  </a:lnTo>
                  <a:lnTo>
                    <a:pt x="1037431" y="637031"/>
                  </a:lnTo>
                  <a:lnTo>
                    <a:pt x="1036638" y="634651"/>
                  </a:lnTo>
                  <a:lnTo>
                    <a:pt x="832644" y="682250"/>
                  </a:lnTo>
                  <a:lnTo>
                    <a:pt x="835819" y="661623"/>
                  </a:lnTo>
                  <a:lnTo>
                    <a:pt x="837406" y="640997"/>
                  </a:lnTo>
                  <a:lnTo>
                    <a:pt x="838994" y="621958"/>
                  </a:lnTo>
                  <a:lnTo>
                    <a:pt x="840581" y="604505"/>
                  </a:lnTo>
                  <a:lnTo>
                    <a:pt x="981075" y="510894"/>
                  </a:lnTo>
                  <a:lnTo>
                    <a:pt x="979488" y="507721"/>
                  </a:lnTo>
                  <a:lnTo>
                    <a:pt x="978694" y="505341"/>
                  </a:lnTo>
                  <a:lnTo>
                    <a:pt x="976313" y="502167"/>
                  </a:lnTo>
                  <a:lnTo>
                    <a:pt x="974725" y="500581"/>
                  </a:lnTo>
                  <a:lnTo>
                    <a:pt x="859631" y="495821"/>
                  </a:lnTo>
                  <a:lnTo>
                    <a:pt x="924719" y="297493"/>
                  </a:lnTo>
                  <a:lnTo>
                    <a:pt x="942975" y="308599"/>
                  </a:lnTo>
                  <a:lnTo>
                    <a:pt x="959644" y="321292"/>
                  </a:lnTo>
                  <a:lnTo>
                    <a:pt x="977106" y="334778"/>
                  </a:lnTo>
                  <a:lnTo>
                    <a:pt x="993775" y="348265"/>
                  </a:lnTo>
                  <a:lnTo>
                    <a:pt x="1010444" y="363338"/>
                  </a:lnTo>
                  <a:lnTo>
                    <a:pt x="1025525" y="379204"/>
                  </a:lnTo>
                  <a:lnTo>
                    <a:pt x="1040606" y="395864"/>
                  </a:lnTo>
                  <a:lnTo>
                    <a:pt x="1054894" y="413316"/>
                  </a:lnTo>
                  <a:lnTo>
                    <a:pt x="1061244" y="420456"/>
                  </a:lnTo>
                  <a:lnTo>
                    <a:pt x="1066800" y="428389"/>
                  </a:lnTo>
                  <a:lnTo>
                    <a:pt x="1073150" y="436322"/>
                  </a:lnTo>
                  <a:lnTo>
                    <a:pt x="1078706" y="445049"/>
                  </a:lnTo>
                  <a:lnTo>
                    <a:pt x="1142206" y="402210"/>
                  </a:lnTo>
                  <a:lnTo>
                    <a:pt x="1219994" y="415696"/>
                  </a:lnTo>
                  <a:lnTo>
                    <a:pt x="1336675" y="436322"/>
                  </a:lnTo>
                  <a:lnTo>
                    <a:pt x="1258888" y="543420"/>
                  </a:lnTo>
                  <a:lnTo>
                    <a:pt x="1223963" y="590225"/>
                  </a:lnTo>
                  <a:lnTo>
                    <a:pt x="1150938" y="607678"/>
                  </a:lnTo>
                  <a:lnTo>
                    <a:pt x="1159669" y="649724"/>
                  </a:lnTo>
                  <a:lnTo>
                    <a:pt x="1163638" y="691769"/>
                  </a:lnTo>
                  <a:lnTo>
                    <a:pt x="1164431" y="734608"/>
                  </a:lnTo>
                  <a:lnTo>
                    <a:pt x="1162844" y="776654"/>
                  </a:lnTo>
                  <a:lnTo>
                    <a:pt x="1156494" y="818699"/>
                  </a:lnTo>
                  <a:lnTo>
                    <a:pt x="1146175" y="859952"/>
                  </a:lnTo>
                  <a:lnTo>
                    <a:pt x="1133475" y="899617"/>
                  </a:lnTo>
                  <a:lnTo>
                    <a:pt x="1117600" y="939283"/>
                  </a:lnTo>
                  <a:lnTo>
                    <a:pt x="1181894" y="971016"/>
                  </a:lnTo>
                  <a:lnTo>
                    <a:pt x="1184275" y="977362"/>
                  </a:lnTo>
                  <a:lnTo>
                    <a:pt x="1250156" y="1156651"/>
                  </a:lnTo>
                  <a:lnTo>
                    <a:pt x="1059656" y="1136025"/>
                  </a:lnTo>
                  <a:lnTo>
                    <a:pt x="1053306" y="1128885"/>
                  </a:lnTo>
                  <a:lnTo>
                    <a:pt x="1012031" y="1086046"/>
                  </a:lnTo>
                  <a:lnTo>
                    <a:pt x="1007269" y="1090012"/>
                  </a:lnTo>
                  <a:lnTo>
                    <a:pt x="1004094" y="1093979"/>
                  </a:lnTo>
                  <a:lnTo>
                    <a:pt x="999331" y="1097946"/>
                  </a:lnTo>
                  <a:lnTo>
                    <a:pt x="994569" y="1102705"/>
                  </a:lnTo>
                  <a:lnTo>
                    <a:pt x="989806" y="1105879"/>
                  </a:lnTo>
                  <a:lnTo>
                    <a:pt x="985838" y="1110639"/>
                  </a:lnTo>
                  <a:lnTo>
                    <a:pt x="981075" y="1114605"/>
                  </a:lnTo>
                  <a:lnTo>
                    <a:pt x="976313" y="1117778"/>
                  </a:lnTo>
                  <a:lnTo>
                    <a:pt x="967581" y="1125712"/>
                  </a:lnTo>
                  <a:lnTo>
                    <a:pt x="958056" y="1132058"/>
                  </a:lnTo>
                  <a:lnTo>
                    <a:pt x="949325" y="1138405"/>
                  </a:lnTo>
                  <a:lnTo>
                    <a:pt x="939800" y="1144751"/>
                  </a:lnTo>
                  <a:lnTo>
                    <a:pt x="931069" y="1150304"/>
                  </a:lnTo>
                  <a:lnTo>
                    <a:pt x="920750" y="1156651"/>
                  </a:lnTo>
                  <a:lnTo>
                    <a:pt x="911225" y="1162204"/>
                  </a:lnTo>
                  <a:lnTo>
                    <a:pt x="902494" y="1166171"/>
                  </a:lnTo>
                  <a:lnTo>
                    <a:pt x="892175" y="1171724"/>
                  </a:lnTo>
                  <a:lnTo>
                    <a:pt x="882650" y="1176484"/>
                  </a:lnTo>
                  <a:lnTo>
                    <a:pt x="872331" y="1181243"/>
                  </a:lnTo>
                  <a:lnTo>
                    <a:pt x="862013" y="1186003"/>
                  </a:lnTo>
                  <a:lnTo>
                    <a:pt x="852488" y="1189970"/>
                  </a:lnTo>
                  <a:lnTo>
                    <a:pt x="842169" y="1193937"/>
                  </a:lnTo>
                  <a:lnTo>
                    <a:pt x="831850" y="1197903"/>
                  </a:lnTo>
                  <a:lnTo>
                    <a:pt x="822325" y="1201076"/>
                  </a:lnTo>
                  <a:lnTo>
                    <a:pt x="807244" y="1205836"/>
                  </a:lnTo>
                  <a:lnTo>
                    <a:pt x="792956" y="1210596"/>
                  </a:lnTo>
                  <a:lnTo>
                    <a:pt x="777875" y="1213769"/>
                  </a:lnTo>
                  <a:lnTo>
                    <a:pt x="763588" y="1216943"/>
                  </a:lnTo>
                  <a:lnTo>
                    <a:pt x="747713" y="1219323"/>
                  </a:lnTo>
                  <a:lnTo>
                    <a:pt x="733425" y="1222496"/>
                  </a:lnTo>
                  <a:lnTo>
                    <a:pt x="717550" y="1224082"/>
                  </a:lnTo>
                  <a:lnTo>
                    <a:pt x="703263" y="1225669"/>
                  </a:lnTo>
                  <a:lnTo>
                    <a:pt x="708025" y="1283581"/>
                  </a:lnTo>
                  <a:lnTo>
                    <a:pt x="708025" y="1289927"/>
                  </a:lnTo>
                  <a:lnTo>
                    <a:pt x="581025" y="1441450"/>
                  </a:lnTo>
                  <a:lnTo>
                    <a:pt x="515144" y="1292307"/>
                  </a:lnTo>
                  <a:lnTo>
                    <a:pt x="503238" y="1267715"/>
                  </a:lnTo>
                  <a:lnTo>
                    <a:pt x="521494" y="1207423"/>
                  </a:lnTo>
                  <a:lnTo>
                    <a:pt x="504031" y="1201870"/>
                  </a:lnTo>
                  <a:lnTo>
                    <a:pt x="486569" y="1195523"/>
                  </a:lnTo>
                  <a:lnTo>
                    <a:pt x="469106" y="1188383"/>
                  </a:lnTo>
                  <a:lnTo>
                    <a:pt x="451644" y="1181243"/>
                  </a:lnTo>
                  <a:lnTo>
                    <a:pt x="434975" y="1172517"/>
                  </a:lnTo>
                  <a:lnTo>
                    <a:pt x="419100" y="1163791"/>
                  </a:lnTo>
                  <a:lnTo>
                    <a:pt x="402431" y="1154271"/>
                  </a:lnTo>
                  <a:lnTo>
                    <a:pt x="385763" y="1143958"/>
                  </a:lnTo>
                  <a:lnTo>
                    <a:pt x="370681" y="1133645"/>
                  </a:lnTo>
                  <a:lnTo>
                    <a:pt x="354806" y="1121745"/>
                  </a:lnTo>
                  <a:lnTo>
                    <a:pt x="340519" y="1109845"/>
                  </a:lnTo>
                  <a:lnTo>
                    <a:pt x="325438" y="1097152"/>
                  </a:lnTo>
                  <a:lnTo>
                    <a:pt x="311150" y="1083666"/>
                  </a:lnTo>
                  <a:lnTo>
                    <a:pt x="296863" y="1069386"/>
                  </a:lnTo>
                  <a:lnTo>
                    <a:pt x="284163" y="1055107"/>
                  </a:lnTo>
                  <a:lnTo>
                    <a:pt x="271463" y="1039240"/>
                  </a:lnTo>
                  <a:lnTo>
                    <a:pt x="265113" y="1031307"/>
                  </a:lnTo>
                  <a:lnTo>
                    <a:pt x="258763" y="1022581"/>
                  </a:lnTo>
                  <a:lnTo>
                    <a:pt x="252413" y="1013854"/>
                  </a:lnTo>
                  <a:lnTo>
                    <a:pt x="246856" y="1005921"/>
                  </a:lnTo>
                  <a:lnTo>
                    <a:pt x="194469" y="1040827"/>
                  </a:lnTo>
                  <a:lnTo>
                    <a:pt x="0" y="1005921"/>
                  </a:lnTo>
                  <a:lnTo>
                    <a:pt x="112713" y="851225"/>
                  </a:lnTo>
                  <a:lnTo>
                    <a:pt x="173831" y="836946"/>
                  </a:lnTo>
                  <a:lnTo>
                    <a:pt x="166688" y="794900"/>
                  </a:lnTo>
                  <a:lnTo>
                    <a:pt x="161925" y="752061"/>
                  </a:lnTo>
                  <a:lnTo>
                    <a:pt x="161925" y="709222"/>
                  </a:lnTo>
                  <a:lnTo>
                    <a:pt x="165894" y="665590"/>
                  </a:lnTo>
                  <a:lnTo>
                    <a:pt x="172244" y="622751"/>
                  </a:lnTo>
                  <a:lnTo>
                    <a:pt x="183356" y="580705"/>
                  </a:lnTo>
                  <a:lnTo>
                    <a:pt x="197644" y="540246"/>
                  </a:lnTo>
                  <a:lnTo>
                    <a:pt x="215106" y="500581"/>
                  </a:lnTo>
                  <a:lnTo>
                    <a:pt x="154781" y="471228"/>
                  </a:lnTo>
                  <a:lnTo>
                    <a:pt x="87313" y="284800"/>
                  </a:lnTo>
                  <a:lnTo>
                    <a:pt x="277019" y="305426"/>
                  </a:lnTo>
                  <a:lnTo>
                    <a:pt x="324644" y="356198"/>
                  </a:lnTo>
                  <a:lnTo>
                    <a:pt x="330994" y="350645"/>
                  </a:lnTo>
                  <a:lnTo>
                    <a:pt x="337344" y="345091"/>
                  </a:lnTo>
                  <a:lnTo>
                    <a:pt x="342900" y="339538"/>
                  </a:lnTo>
                  <a:lnTo>
                    <a:pt x="349250" y="334778"/>
                  </a:lnTo>
                  <a:lnTo>
                    <a:pt x="365919" y="321292"/>
                  </a:lnTo>
                  <a:lnTo>
                    <a:pt x="383381" y="309392"/>
                  </a:lnTo>
                  <a:lnTo>
                    <a:pt x="400844" y="299079"/>
                  </a:lnTo>
                  <a:lnTo>
                    <a:pt x="418306" y="288766"/>
                  </a:lnTo>
                  <a:lnTo>
                    <a:pt x="434975" y="279246"/>
                  </a:lnTo>
                  <a:lnTo>
                    <a:pt x="452438" y="271313"/>
                  </a:lnTo>
                  <a:lnTo>
                    <a:pt x="470694" y="263380"/>
                  </a:lnTo>
                  <a:lnTo>
                    <a:pt x="488950" y="255447"/>
                  </a:lnTo>
                  <a:lnTo>
                    <a:pt x="506413" y="249101"/>
                  </a:lnTo>
                  <a:lnTo>
                    <a:pt x="524669" y="244341"/>
                  </a:lnTo>
                  <a:lnTo>
                    <a:pt x="542131" y="239581"/>
                  </a:lnTo>
                  <a:lnTo>
                    <a:pt x="560388" y="234821"/>
                  </a:lnTo>
                  <a:lnTo>
                    <a:pt x="577850" y="232441"/>
                  </a:lnTo>
                  <a:lnTo>
                    <a:pt x="596106" y="229268"/>
                  </a:lnTo>
                  <a:lnTo>
                    <a:pt x="614363" y="226888"/>
                  </a:lnTo>
                  <a:lnTo>
                    <a:pt x="632619" y="225301"/>
                  </a:lnTo>
                  <a:lnTo>
                    <a:pt x="627856" y="151523"/>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206" name="Freeform 16"/>
            <p:cNvSpPr>
              <a:spLocks/>
            </p:cNvSpPr>
            <p:nvPr/>
          </p:nvSpPr>
          <p:spPr bwMode="auto">
            <a:xfrm flipH="1">
              <a:off x="11888342" y="7465181"/>
              <a:ext cx="786073" cy="912939"/>
            </a:xfrm>
            <a:custGeom>
              <a:avLst/>
              <a:gdLst/>
              <a:ahLst/>
              <a:cxnLst/>
              <a:rect l="l" t="t" r="r" b="b"/>
              <a:pathLst>
                <a:path w="2508250" h="2913063">
                  <a:moveTo>
                    <a:pt x="1423639" y="1739820"/>
                  </a:moveTo>
                  <a:lnTo>
                    <a:pt x="1474747" y="2236396"/>
                  </a:lnTo>
                  <a:lnTo>
                    <a:pt x="1478338" y="2233004"/>
                  </a:lnTo>
                  <a:lnTo>
                    <a:pt x="1494207" y="2218721"/>
                  </a:lnTo>
                  <a:lnTo>
                    <a:pt x="1512457" y="2205231"/>
                  </a:lnTo>
                  <a:lnTo>
                    <a:pt x="1530706" y="2191741"/>
                  </a:lnTo>
                  <a:lnTo>
                    <a:pt x="1552130" y="2175076"/>
                  </a:lnTo>
                  <a:lnTo>
                    <a:pt x="1574347" y="2161586"/>
                  </a:lnTo>
                  <a:lnTo>
                    <a:pt x="1592596" y="2143335"/>
                  </a:lnTo>
                  <a:lnTo>
                    <a:pt x="1614020" y="2127464"/>
                  </a:lnTo>
                  <a:lnTo>
                    <a:pt x="1640997" y="2109213"/>
                  </a:lnTo>
                  <a:lnTo>
                    <a:pt x="1667975" y="2095723"/>
                  </a:lnTo>
                  <a:lnTo>
                    <a:pt x="1679877" y="2081440"/>
                  </a:lnTo>
                  <a:lnTo>
                    <a:pt x="1689399" y="2077472"/>
                  </a:lnTo>
                  <a:lnTo>
                    <a:pt x="1707648" y="2067949"/>
                  </a:lnTo>
                  <a:lnTo>
                    <a:pt x="1721137" y="2060808"/>
                  </a:lnTo>
                  <a:lnTo>
                    <a:pt x="1734626" y="2051285"/>
                  </a:lnTo>
                  <a:lnTo>
                    <a:pt x="1751288" y="2042557"/>
                  </a:lnTo>
                  <a:lnTo>
                    <a:pt x="1764777" y="2037795"/>
                  </a:lnTo>
                  <a:lnTo>
                    <a:pt x="1778266" y="2029066"/>
                  </a:lnTo>
                  <a:lnTo>
                    <a:pt x="1791755" y="2020338"/>
                  </a:lnTo>
                  <a:lnTo>
                    <a:pt x="1808418" y="2010815"/>
                  </a:lnTo>
                  <a:lnTo>
                    <a:pt x="1821906" y="2002086"/>
                  </a:lnTo>
                  <a:lnTo>
                    <a:pt x="1835395" y="1994151"/>
                  </a:lnTo>
                  <a:lnTo>
                    <a:pt x="1853645" y="1990183"/>
                  </a:lnTo>
                  <a:lnTo>
                    <a:pt x="1870307" y="1980661"/>
                  </a:lnTo>
                  <a:lnTo>
                    <a:pt x="1883796" y="1971932"/>
                  </a:lnTo>
                  <a:lnTo>
                    <a:pt x="1902046" y="1967171"/>
                  </a:lnTo>
                  <a:lnTo>
                    <a:pt x="1915535" y="1958442"/>
                  </a:lnTo>
                  <a:lnTo>
                    <a:pt x="1936165" y="1948920"/>
                  </a:lnTo>
                  <a:lnTo>
                    <a:pt x="1950447" y="1944952"/>
                  </a:lnTo>
                  <a:lnTo>
                    <a:pt x="1972664" y="1935429"/>
                  </a:lnTo>
                  <a:lnTo>
                    <a:pt x="1981104" y="1930961"/>
                  </a:lnTo>
                  <a:close/>
                  <a:moveTo>
                    <a:pt x="1222676" y="1727699"/>
                  </a:moveTo>
                  <a:lnTo>
                    <a:pt x="843292" y="1965387"/>
                  </a:lnTo>
                  <a:lnTo>
                    <a:pt x="1271296" y="2222036"/>
                  </a:lnTo>
                  <a:close/>
                  <a:moveTo>
                    <a:pt x="594739" y="1404226"/>
                  </a:moveTo>
                  <a:lnTo>
                    <a:pt x="645085" y="1844804"/>
                  </a:lnTo>
                  <a:lnTo>
                    <a:pt x="1150944" y="1550874"/>
                  </a:lnTo>
                  <a:close/>
                  <a:moveTo>
                    <a:pt x="1894464" y="1280412"/>
                  </a:moveTo>
                  <a:lnTo>
                    <a:pt x="1407616" y="1561913"/>
                  </a:lnTo>
                  <a:lnTo>
                    <a:pt x="2014476" y="1846685"/>
                  </a:lnTo>
                  <a:lnTo>
                    <a:pt x="2012337" y="1843380"/>
                  </a:lnTo>
                  <a:lnTo>
                    <a:pt x="2007576" y="1825128"/>
                  </a:lnTo>
                  <a:lnTo>
                    <a:pt x="1998055" y="1799735"/>
                  </a:lnTo>
                  <a:lnTo>
                    <a:pt x="1990914" y="1777516"/>
                  </a:lnTo>
                  <a:lnTo>
                    <a:pt x="1986153" y="1749743"/>
                  </a:lnTo>
                  <a:lnTo>
                    <a:pt x="1977425" y="1729111"/>
                  </a:lnTo>
                  <a:lnTo>
                    <a:pt x="1972664" y="1710859"/>
                  </a:lnTo>
                  <a:lnTo>
                    <a:pt x="1967903" y="1697369"/>
                  </a:lnTo>
                  <a:lnTo>
                    <a:pt x="1963936" y="1683879"/>
                  </a:lnTo>
                  <a:lnTo>
                    <a:pt x="1959175" y="1667215"/>
                  </a:lnTo>
                  <a:lnTo>
                    <a:pt x="1954414" y="1653725"/>
                  </a:lnTo>
                  <a:lnTo>
                    <a:pt x="1954414" y="1635474"/>
                  </a:lnTo>
                  <a:lnTo>
                    <a:pt x="1950447" y="1621984"/>
                  </a:lnTo>
                  <a:lnTo>
                    <a:pt x="1945686" y="1605319"/>
                  </a:lnTo>
                  <a:lnTo>
                    <a:pt x="1936165" y="1587068"/>
                  </a:lnTo>
                  <a:lnTo>
                    <a:pt x="1936165" y="1568817"/>
                  </a:lnTo>
                  <a:lnTo>
                    <a:pt x="1932197" y="1550565"/>
                  </a:lnTo>
                  <a:lnTo>
                    <a:pt x="1929024" y="1533901"/>
                  </a:lnTo>
                  <a:lnTo>
                    <a:pt x="1924263" y="1516444"/>
                  </a:lnTo>
                  <a:lnTo>
                    <a:pt x="1924263" y="1498192"/>
                  </a:lnTo>
                  <a:lnTo>
                    <a:pt x="1915535" y="1481528"/>
                  </a:lnTo>
                  <a:lnTo>
                    <a:pt x="1915535" y="1463277"/>
                  </a:lnTo>
                  <a:lnTo>
                    <a:pt x="1910774" y="1441058"/>
                  </a:lnTo>
                  <a:lnTo>
                    <a:pt x="1906013" y="1422807"/>
                  </a:lnTo>
                  <a:lnTo>
                    <a:pt x="1906013" y="1406142"/>
                  </a:lnTo>
                  <a:lnTo>
                    <a:pt x="1902046" y="1387891"/>
                  </a:lnTo>
                  <a:lnTo>
                    <a:pt x="1902046" y="1365672"/>
                  </a:lnTo>
                  <a:lnTo>
                    <a:pt x="1897285" y="1349008"/>
                  </a:lnTo>
                  <a:lnTo>
                    <a:pt x="1897285" y="1330757"/>
                  </a:lnTo>
                  <a:lnTo>
                    <a:pt x="1897285" y="1312505"/>
                  </a:lnTo>
                  <a:lnTo>
                    <a:pt x="1897285" y="1290286"/>
                  </a:lnTo>
                  <a:close/>
                  <a:moveTo>
                    <a:pt x="1117515" y="658514"/>
                  </a:moveTo>
                  <a:lnTo>
                    <a:pt x="1026859" y="799882"/>
                  </a:lnTo>
                  <a:lnTo>
                    <a:pt x="1022892" y="799882"/>
                  </a:lnTo>
                  <a:lnTo>
                    <a:pt x="1018131" y="808611"/>
                  </a:lnTo>
                  <a:lnTo>
                    <a:pt x="1004642" y="826863"/>
                  </a:lnTo>
                  <a:lnTo>
                    <a:pt x="991153" y="843527"/>
                  </a:lnTo>
                  <a:lnTo>
                    <a:pt x="976871" y="852256"/>
                  </a:lnTo>
                  <a:lnTo>
                    <a:pt x="968143" y="865746"/>
                  </a:lnTo>
                  <a:lnTo>
                    <a:pt x="956241" y="879236"/>
                  </a:lnTo>
                  <a:lnTo>
                    <a:pt x="946719" y="893519"/>
                  </a:lnTo>
                  <a:lnTo>
                    <a:pt x="933231" y="905422"/>
                  </a:lnTo>
                  <a:lnTo>
                    <a:pt x="919742" y="918913"/>
                  </a:lnTo>
                  <a:lnTo>
                    <a:pt x="901492" y="932403"/>
                  </a:lnTo>
                  <a:lnTo>
                    <a:pt x="894351" y="950654"/>
                  </a:lnTo>
                  <a:lnTo>
                    <a:pt x="876101" y="968905"/>
                  </a:lnTo>
                  <a:lnTo>
                    <a:pt x="857852" y="980808"/>
                  </a:lnTo>
                  <a:lnTo>
                    <a:pt x="839602" y="994298"/>
                  </a:lnTo>
                  <a:lnTo>
                    <a:pt x="827700" y="1007788"/>
                  </a:lnTo>
                  <a:lnTo>
                    <a:pt x="805483" y="1026040"/>
                  </a:lnTo>
                  <a:lnTo>
                    <a:pt x="791995" y="1037943"/>
                  </a:lnTo>
                  <a:lnTo>
                    <a:pt x="770571" y="1051433"/>
                  </a:lnTo>
                  <a:lnTo>
                    <a:pt x="752321" y="1069684"/>
                  </a:lnTo>
                  <a:lnTo>
                    <a:pt x="734072" y="1078413"/>
                  </a:lnTo>
                  <a:lnTo>
                    <a:pt x="716616" y="1091903"/>
                  </a:lnTo>
                  <a:lnTo>
                    <a:pt x="695192" y="1104599"/>
                  </a:lnTo>
                  <a:lnTo>
                    <a:pt x="676943" y="1118090"/>
                  </a:lnTo>
                  <a:lnTo>
                    <a:pt x="654726" y="1126818"/>
                  </a:lnTo>
                  <a:lnTo>
                    <a:pt x="638063" y="1136341"/>
                  </a:lnTo>
                  <a:lnTo>
                    <a:pt x="619814" y="1145070"/>
                  </a:lnTo>
                  <a:lnTo>
                    <a:pt x="601564" y="1153799"/>
                  </a:lnTo>
                  <a:lnTo>
                    <a:pt x="564953" y="1143568"/>
                  </a:lnTo>
                  <a:lnTo>
                    <a:pt x="572778" y="1212043"/>
                  </a:lnTo>
                  <a:lnTo>
                    <a:pt x="1194241" y="1438603"/>
                  </a:lnTo>
                  <a:close/>
                  <a:moveTo>
                    <a:pt x="1307764" y="613974"/>
                  </a:moveTo>
                  <a:lnTo>
                    <a:pt x="1387529" y="1388974"/>
                  </a:lnTo>
                  <a:lnTo>
                    <a:pt x="1902046" y="1077684"/>
                  </a:lnTo>
                  <a:lnTo>
                    <a:pt x="1902046" y="1064923"/>
                  </a:lnTo>
                  <a:lnTo>
                    <a:pt x="1906013" y="1046671"/>
                  </a:lnTo>
                  <a:lnTo>
                    <a:pt x="1906013" y="1030801"/>
                  </a:lnTo>
                  <a:lnTo>
                    <a:pt x="1915535" y="1016517"/>
                  </a:lnTo>
                  <a:close/>
                  <a:moveTo>
                    <a:pt x="1110172" y="0"/>
                  </a:moveTo>
                  <a:lnTo>
                    <a:pt x="1114140" y="0"/>
                  </a:lnTo>
                  <a:lnTo>
                    <a:pt x="1304570" y="0"/>
                  </a:lnTo>
                  <a:lnTo>
                    <a:pt x="1286321" y="176958"/>
                  </a:lnTo>
                  <a:lnTo>
                    <a:pt x="1393438" y="172197"/>
                  </a:lnTo>
                  <a:lnTo>
                    <a:pt x="1441839" y="344394"/>
                  </a:lnTo>
                  <a:lnTo>
                    <a:pt x="1352971" y="366613"/>
                  </a:lnTo>
                  <a:lnTo>
                    <a:pt x="1357732" y="376135"/>
                  </a:lnTo>
                  <a:lnTo>
                    <a:pt x="1361699" y="384864"/>
                  </a:lnTo>
                  <a:lnTo>
                    <a:pt x="1375188" y="396767"/>
                  </a:lnTo>
                  <a:lnTo>
                    <a:pt x="1388677" y="415018"/>
                  </a:lnTo>
                  <a:lnTo>
                    <a:pt x="1406927" y="437237"/>
                  </a:lnTo>
                  <a:lnTo>
                    <a:pt x="1418829" y="458663"/>
                  </a:lnTo>
                  <a:lnTo>
                    <a:pt x="1441839" y="481675"/>
                  </a:lnTo>
                  <a:lnTo>
                    <a:pt x="1464056" y="503894"/>
                  </a:lnTo>
                  <a:lnTo>
                    <a:pt x="1485479" y="529287"/>
                  </a:lnTo>
                  <a:lnTo>
                    <a:pt x="1498968" y="538810"/>
                  </a:lnTo>
                  <a:lnTo>
                    <a:pt x="1512457" y="552300"/>
                  </a:lnTo>
                  <a:lnTo>
                    <a:pt x="1525946" y="561029"/>
                  </a:lnTo>
                  <a:lnTo>
                    <a:pt x="1540228" y="574519"/>
                  </a:lnTo>
                  <a:lnTo>
                    <a:pt x="1552130" y="582454"/>
                  </a:lnTo>
                  <a:lnTo>
                    <a:pt x="1565619" y="591183"/>
                  </a:lnTo>
                  <a:lnTo>
                    <a:pt x="1583868" y="604673"/>
                  </a:lnTo>
                  <a:lnTo>
                    <a:pt x="1597357" y="614195"/>
                  </a:lnTo>
                  <a:lnTo>
                    <a:pt x="1609259" y="622924"/>
                  </a:lnTo>
                  <a:lnTo>
                    <a:pt x="1627509" y="632447"/>
                  </a:lnTo>
                  <a:lnTo>
                    <a:pt x="1645758" y="641176"/>
                  </a:lnTo>
                  <a:lnTo>
                    <a:pt x="1663214" y="649111"/>
                  </a:lnTo>
                  <a:lnTo>
                    <a:pt x="1675910" y="653079"/>
                  </a:lnTo>
                  <a:lnTo>
                    <a:pt x="1689399" y="662601"/>
                  </a:lnTo>
                  <a:lnTo>
                    <a:pt x="1707648" y="666569"/>
                  </a:lnTo>
                  <a:lnTo>
                    <a:pt x="1721137" y="676091"/>
                  </a:lnTo>
                  <a:lnTo>
                    <a:pt x="1734626" y="680852"/>
                  </a:lnTo>
                  <a:lnTo>
                    <a:pt x="1751288" y="684820"/>
                  </a:lnTo>
                  <a:lnTo>
                    <a:pt x="1764777" y="689581"/>
                  </a:lnTo>
                  <a:lnTo>
                    <a:pt x="1778266" y="698310"/>
                  </a:lnTo>
                  <a:lnTo>
                    <a:pt x="1803657" y="703071"/>
                  </a:lnTo>
                  <a:lnTo>
                    <a:pt x="1830635" y="711007"/>
                  </a:lnTo>
                  <a:lnTo>
                    <a:pt x="1853645" y="719735"/>
                  </a:lnTo>
                  <a:lnTo>
                    <a:pt x="1879036" y="728464"/>
                  </a:lnTo>
                  <a:lnTo>
                    <a:pt x="1897285" y="733226"/>
                  </a:lnTo>
                  <a:lnTo>
                    <a:pt x="1915535" y="737987"/>
                  </a:lnTo>
                  <a:lnTo>
                    <a:pt x="1929024" y="746716"/>
                  </a:lnTo>
                  <a:lnTo>
                    <a:pt x="1945686" y="751477"/>
                  </a:lnTo>
                  <a:lnTo>
                    <a:pt x="1963936" y="756238"/>
                  </a:lnTo>
                  <a:lnTo>
                    <a:pt x="1972664" y="756238"/>
                  </a:lnTo>
                  <a:lnTo>
                    <a:pt x="2025826" y="570551"/>
                  </a:lnTo>
                  <a:lnTo>
                    <a:pt x="2121835" y="600705"/>
                  </a:lnTo>
                  <a:lnTo>
                    <a:pt x="2101205" y="703071"/>
                  </a:lnTo>
                  <a:lnTo>
                    <a:pt x="2304331" y="627686"/>
                  </a:lnTo>
                  <a:lnTo>
                    <a:pt x="2370981" y="649111"/>
                  </a:lnTo>
                  <a:lnTo>
                    <a:pt x="2379709" y="838766"/>
                  </a:lnTo>
                  <a:lnTo>
                    <a:pt x="2325754" y="879236"/>
                  </a:lnTo>
                  <a:lnTo>
                    <a:pt x="2379709" y="927641"/>
                  </a:lnTo>
                  <a:lnTo>
                    <a:pt x="2339243" y="1099838"/>
                  </a:lnTo>
                  <a:lnTo>
                    <a:pt x="2121835" y="1056194"/>
                  </a:lnTo>
                  <a:lnTo>
                    <a:pt x="2121835" y="1069684"/>
                  </a:lnTo>
                  <a:lnTo>
                    <a:pt x="2118661" y="1078413"/>
                  </a:lnTo>
                  <a:lnTo>
                    <a:pt x="2118661" y="1099838"/>
                  </a:lnTo>
                  <a:lnTo>
                    <a:pt x="2114693" y="1108567"/>
                  </a:lnTo>
                  <a:lnTo>
                    <a:pt x="2114693" y="1122851"/>
                  </a:lnTo>
                  <a:lnTo>
                    <a:pt x="2114693" y="1136341"/>
                  </a:lnTo>
                  <a:lnTo>
                    <a:pt x="2114693" y="1149831"/>
                  </a:lnTo>
                  <a:lnTo>
                    <a:pt x="2114693" y="1161734"/>
                  </a:lnTo>
                  <a:lnTo>
                    <a:pt x="2114693" y="1175224"/>
                  </a:lnTo>
                  <a:lnTo>
                    <a:pt x="2114693" y="1193475"/>
                  </a:lnTo>
                  <a:lnTo>
                    <a:pt x="2114693" y="1215694"/>
                  </a:lnTo>
                  <a:lnTo>
                    <a:pt x="2114693" y="1228391"/>
                  </a:lnTo>
                  <a:lnTo>
                    <a:pt x="2114693" y="1245848"/>
                  </a:lnTo>
                  <a:lnTo>
                    <a:pt x="2109933" y="1264100"/>
                  </a:lnTo>
                  <a:lnTo>
                    <a:pt x="2109933" y="1282351"/>
                  </a:lnTo>
                  <a:lnTo>
                    <a:pt x="2109933" y="1299015"/>
                  </a:lnTo>
                  <a:lnTo>
                    <a:pt x="2109933" y="1317267"/>
                  </a:lnTo>
                  <a:lnTo>
                    <a:pt x="2109933" y="1335518"/>
                  </a:lnTo>
                  <a:lnTo>
                    <a:pt x="2109933" y="1356150"/>
                  </a:lnTo>
                  <a:lnTo>
                    <a:pt x="2109933" y="1369640"/>
                  </a:lnTo>
                  <a:lnTo>
                    <a:pt x="2109933" y="1387891"/>
                  </a:lnTo>
                  <a:lnTo>
                    <a:pt x="2109933" y="1406142"/>
                  </a:lnTo>
                  <a:lnTo>
                    <a:pt x="2109933" y="1422807"/>
                  </a:lnTo>
                  <a:lnTo>
                    <a:pt x="2109933" y="1441058"/>
                  </a:lnTo>
                  <a:lnTo>
                    <a:pt x="2109933" y="1458516"/>
                  </a:lnTo>
                  <a:lnTo>
                    <a:pt x="2109933" y="1476767"/>
                  </a:lnTo>
                  <a:lnTo>
                    <a:pt x="2109933" y="1493431"/>
                  </a:lnTo>
                  <a:lnTo>
                    <a:pt x="2109933" y="1511682"/>
                  </a:lnTo>
                  <a:lnTo>
                    <a:pt x="2109933" y="1525172"/>
                  </a:lnTo>
                  <a:lnTo>
                    <a:pt x="2109933" y="1538662"/>
                  </a:lnTo>
                  <a:lnTo>
                    <a:pt x="2114693" y="1555327"/>
                  </a:lnTo>
                  <a:lnTo>
                    <a:pt x="2114693" y="1564056"/>
                  </a:lnTo>
                  <a:lnTo>
                    <a:pt x="2114693" y="1582307"/>
                  </a:lnTo>
                  <a:lnTo>
                    <a:pt x="2118661" y="1595797"/>
                  </a:lnTo>
                  <a:lnTo>
                    <a:pt x="2121835" y="1610081"/>
                  </a:lnTo>
                  <a:lnTo>
                    <a:pt x="2126595" y="1630712"/>
                  </a:lnTo>
                  <a:lnTo>
                    <a:pt x="2131356" y="1657693"/>
                  </a:lnTo>
                  <a:lnTo>
                    <a:pt x="2135323" y="1675944"/>
                  </a:lnTo>
                  <a:lnTo>
                    <a:pt x="2144845" y="1697369"/>
                  </a:lnTo>
                  <a:lnTo>
                    <a:pt x="2149606" y="1710859"/>
                  </a:lnTo>
                  <a:lnTo>
                    <a:pt x="2153573" y="1729111"/>
                  </a:lnTo>
                  <a:lnTo>
                    <a:pt x="2158334" y="1741014"/>
                  </a:lnTo>
                  <a:lnTo>
                    <a:pt x="2163095" y="1754504"/>
                  </a:lnTo>
                  <a:lnTo>
                    <a:pt x="2171823" y="1767994"/>
                  </a:lnTo>
                  <a:lnTo>
                    <a:pt x="2176583" y="1777516"/>
                  </a:lnTo>
                  <a:lnTo>
                    <a:pt x="2441599" y="1710859"/>
                  </a:lnTo>
                  <a:lnTo>
                    <a:pt x="2419382" y="1918765"/>
                  </a:lnTo>
                  <a:lnTo>
                    <a:pt x="2508250" y="1975900"/>
                  </a:lnTo>
                  <a:lnTo>
                    <a:pt x="2449534" y="2191741"/>
                  </a:lnTo>
                  <a:lnTo>
                    <a:pt x="2255136" y="2148096"/>
                  </a:lnTo>
                  <a:lnTo>
                    <a:pt x="2224985" y="2236972"/>
                  </a:lnTo>
                  <a:lnTo>
                    <a:pt x="2034554" y="2161586"/>
                  </a:lnTo>
                  <a:lnTo>
                    <a:pt x="2002815" y="2109213"/>
                  </a:lnTo>
                  <a:lnTo>
                    <a:pt x="1998055" y="2109213"/>
                  </a:lnTo>
                  <a:lnTo>
                    <a:pt x="1986153" y="2117942"/>
                  </a:lnTo>
                  <a:lnTo>
                    <a:pt x="1977425" y="2117942"/>
                  </a:lnTo>
                  <a:lnTo>
                    <a:pt x="1963936" y="2122703"/>
                  </a:lnTo>
                  <a:lnTo>
                    <a:pt x="1954414" y="2129845"/>
                  </a:lnTo>
                  <a:lnTo>
                    <a:pt x="1940925" y="2139368"/>
                  </a:lnTo>
                  <a:lnTo>
                    <a:pt x="1924263" y="2143335"/>
                  </a:lnTo>
                  <a:lnTo>
                    <a:pt x="1906013" y="2152858"/>
                  </a:lnTo>
                  <a:lnTo>
                    <a:pt x="1888557" y="2161586"/>
                  </a:lnTo>
                  <a:lnTo>
                    <a:pt x="1870307" y="2175076"/>
                  </a:lnTo>
                  <a:lnTo>
                    <a:pt x="1848884" y="2188566"/>
                  </a:lnTo>
                  <a:lnTo>
                    <a:pt x="1826667" y="2196502"/>
                  </a:lnTo>
                  <a:lnTo>
                    <a:pt x="1803657" y="2214753"/>
                  </a:lnTo>
                  <a:lnTo>
                    <a:pt x="1783027" y="2233004"/>
                  </a:lnTo>
                  <a:lnTo>
                    <a:pt x="1755256" y="2246494"/>
                  </a:lnTo>
                  <a:lnTo>
                    <a:pt x="1734626" y="2263159"/>
                  </a:lnTo>
                  <a:lnTo>
                    <a:pt x="1707648" y="2280616"/>
                  </a:lnTo>
                  <a:lnTo>
                    <a:pt x="1684638" y="2303629"/>
                  </a:lnTo>
                  <a:lnTo>
                    <a:pt x="1663214" y="2320293"/>
                  </a:lnTo>
                  <a:lnTo>
                    <a:pt x="1640997" y="2342512"/>
                  </a:lnTo>
                  <a:lnTo>
                    <a:pt x="1617987" y="2365525"/>
                  </a:lnTo>
                  <a:lnTo>
                    <a:pt x="1606085" y="2386156"/>
                  </a:lnTo>
                  <a:lnTo>
                    <a:pt x="1583868" y="2404408"/>
                  </a:lnTo>
                  <a:lnTo>
                    <a:pt x="1570380" y="2427420"/>
                  </a:lnTo>
                  <a:lnTo>
                    <a:pt x="1556097" y="2440910"/>
                  </a:lnTo>
                  <a:lnTo>
                    <a:pt x="1542608" y="2457574"/>
                  </a:lnTo>
                  <a:lnTo>
                    <a:pt x="1530706" y="2479794"/>
                  </a:lnTo>
                  <a:lnTo>
                    <a:pt x="1521978" y="2489316"/>
                  </a:lnTo>
                  <a:lnTo>
                    <a:pt x="1675910" y="2581366"/>
                  </a:lnTo>
                  <a:lnTo>
                    <a:pt x="1583868" y="2745628"/>
                  </a:lnTo>
                  <a:lnTo>
                    <a:pt x="1468817" y="2740866"/>
                  </a:lnTo>
                  <a:lnTo>
                    <a:pt x="1478338" y="2882909"/>
                  </a:lnTo>
                  <a:lnTo>
                    <a:pt x="1279179" y="2913063"/>
                  </a:lnTo>
                  <a:lnTo>
                    <a:pt x="1279179" y="2630565"/>
                  </a:lnTo>
                  <a:lnTo>
                    <a:pt x="1155400" y="2784510"/>
                  </a:lnTo>
                  <a:lnTo>
                    <a:pt x="1100651" y="2621836"/>
                  </a:lnTo>
                  <a:lnTo>
                    <a:pt x="1256169" y="2523438"/>
                  </a:lnTo>
                  <a:lnTo>
                    <a:pt x="1295175" y="2464812"/>
                  </a:lnTo>
                  <a:lnTo>
                    <a:pt x="1292847" y="2441141"/>
                  </a:lnTo>
                  <a:lnTo>
                    <a:pt x="634728" y="2096054"/>
                  </a:lnTo>
                  <a:lnTo>
                    <a:pt x="615341" y="2108200"/>
                  </a:lnTo>
                  <a:lnTo>
                    <a:pt x="571884" y="2078506"/>
                  </a:lnTo>
                  <a:lnTo>
                    <a:pt x="536646" y="2076265"/>
                  </a:lnTo>
                  <a:lnTo>
                    <a:pt x="606425" y="2294732"/>
                  </a:lnTo>
                  <a:lnTo>
                    <a:pt x="496094" y="2390776"/>
                  </a:lnTo>
                  <a:lnTo>
                    <a:pt x="411956" y="2223294"/>
                  </a:lnTo>
                  <a:lnTo>
                    <a:pt x="274637" y="2427288"/>
                  </a:lnTo>
                  <a:lnTo>
                    <a:pt x="141287" y="2285207"/>
                  </a:lnTo>
                  <a:lnTo>
                    <a:pt x="261143" y="2157413"/>
                  </a:lnTo>
                  <a:lnTo>
                    <a:pt x="173037" y="2095500"/>
                  </a:lnTo>
                  <a:lnTo>
                    <a:pt x="261143" y="1944688"/>
                  </a:lnTo>
                  <a:lnTo>
                    <a:pt x="393548" y="1980228"/>
                  </a:lnTo>
                  <a:lnTo>
                    <a:pt x="393548" y="1971676"/>
                  </a:lnTo>
                  <a:lnTo>
                    <a:pt x="393548" y="1953419"/>
                  </a:lnTo>
                  <a:lnTo>
                    <a:pt x="393548" y="1944688"/>
                  </a:lnTo>
                  <a:lnTo>
                    <a:pt x="393548" y="1928019"/>
                  </a:lnTo>
                  <a:lnTo>
                    <a:pt x="393548" y="1918494"/>
                  </a:lnTo>
                  <a:lnTo>
                    <a:pt x="393548" y="1900238"/>
                  </a:lnTo>
                  <a:lnTo>
                    <a:pt x="393548" y="1886744"/>
                  </a:lnTo>
                  <a:lnTo>
                    <a:pt x="393548" y="1873251"/>
                  </a:lnTo>
                  <a:lnTo>
                    <a:pt x="393548" y="1856582"/>
                  </a:lnTo>
                  <a:lnTo>
                    <a:pt x="393548" y="1843088"/>
                  </a:lnTo>
                  <a:lnTo>
                    <a:pt x="393548" y="1824832"/>
                  </a:lnTo>
                  <a:lnTo>
                    <a:pt x="393548" y="1807369"/>
                  </a:lnTo>
                  <a:lnTo>
                    <a:pt x="393548" y="1794669"/>
                  </a:lnTo>
                  <a:lnTo>
                    <a:pt x="393548" y="1777207"/>
                  </a:lnTo>
                  <a:lnTo>
                    <a:pt x="393548" y="1758951"/>
                  </a:lnTo>
                  <a:lnTo>
                    <a:pt x="393548" y="1740694"/>
                  </a:lnTo>
                  <a:lnTo>
                    <a:pt x="393548" y="1724026"/>
                  </a:lnTo>
                  <a:lnTo>
                    <a:pt x="393548" y="1701007"/>
                  </a:lnTo>
                  <a:lnTo>
                    <a:pt x="393548" y="1683544"/>
                  </a:lnTo>
                  <a:lnTo>
                    <a:pt x="393548" y="1662113"/>
                  </a:lnTo>
                  <a:lnTo>
                    <a:pt x="393548" y="1639888"/>
                  </a:lnTo>
                  <a:lnTo>
                    <a:pt x="388797" y="1612107"/>
                  </a:lnTo>
                  <a:lnTo>
                    <a:pt x="388797" y="1591469"/>
                  </a:lnTo>
                  <a:lnTo>
                    <a:pt x="384046" y="1563688"/>
                  </a:lnTo>
                  <a:lnTo>
                    <a:pt x="384046" y="1543051"/>
                  </a:lnTo>
                  <a:lnTo>
                    <a:pt x="384046" y="1529557"/>
                  </a:lnTo>
                  <a:lnTo>
                    <a:pt x="381671" y="1511301"/>
                  </a:lnTo>
                  <a:lnTo>
                    <a:pt x="381671" y="1497807"/>
                  </a:lnTo>
                  <a:lnTo>
                    <a:pt x="381671" y="1484313"/>
                  </a:lnTo>
                  <a:lnTo>
                    <a:pt x="376920" y="1458119"/>
                  </a:lnTo>
                  <a:lnTo>
                    <a:pt x="376920" y="1435894"/>
                  </a:lnTo>
                  <a:lnTo>
                    <a:pt x="372169" y="1417638"/>
                  </a:lnTo>
                  <a:lnTo>
                    <a:pt x="372169" y="1405732"/>
                  </a:lnTo>
                  <a:lnTo>
                    <a:pt x="372169" y="1392238"/>
                  </a:lnTo>
                  <a:lnTo>
                    <a:pt x="372169" y="1382713"/>
                  </a:lnTo>
                  <a:lnTo>
                    <a:pt x="367418" y="1355726"/>
                  </a:lnTo>
                  <a:lnTo>
                    <a:pt x="367418" y="1330326"/>
                  </a:lnTo>
                  <a:lnTo>
                    <a:pt x="358708" y="1303338"/>
                  </a:lnTo>
                  <a:lnTo>
                    <a:pt x="358708" y="1281907"/>
                  </a:lnTo>
                  <a:lnTo>
                    <a:pt x="353958" y="1254919"/>
                  </a:lnTo>
                  <a:lnTo>
                    <a:pt x="353958" y="1253291"/>
                  </a:lnTo>
                  <a:lnTo>
                    <a:pt x="127547" y="1409700"/>
                  </a:lnTo>
                  <a:lnTo>
                    <a:pt x="53871" y="1293367"/>
                  </a:lnTo>
                  <a:lnTo>
                    <a:pt x="115664" y="1188114"/>
                  </a:lnTo>
                  <a:lnTo>
                    <a:pt x="0" y="1074155"/>
                  </a:lnTo>
                  <a:lnTo>
                    <a:pt x="31689" y="968901"/>
                  </a:lnTo>
                  <a:lnTo>
                    <a:pt x="229744" y="1091565"/>
                  </a:lnTo>
                  <a:lnTo>
                    <a:pt x="247965" y="897677"/>
                  </a:lnTo>
                  <a:lnTo>
                    <a:pt x="411163" y="879475"/>
                  </a:lnTo>
                  <a:lnTo>
                    <a:pt x="392065" y="1043549"/>
                  </a:lnTo>
                  <a:lnTo>
                    <a:pt x="393677" y="1042704"/>
                  </a:lnTo>
                  <a:lnTo>
                    <a:pt x="415894" y="1030801"/>
                  </a:lnTo>
                  <a:lnTo>
                    <a:pt x="438904" y="1021278"/>
                  </a:lnTo>
                  <a:lnTo>
                    <a:pt x="447633" y="1012550"/>
                  </a:lnTo>
                  <a:lnTo>
                    <a:pt x="459534" y="1003027"/>
                  </a:lnTo>
                  <a:lnTo>
                    <a:pt x="473817" y="999059"/>
                  </a:lnTo>
                  <a:lnTo>
                    <a:pt x="487306" y="989537"/>
                  </a:lnTo>
                  <a:lnTo>
                    <a:pt x="504762" y="980808"/>
                  </a:lnTo>
                  <a:lnTo>
                    <a:pt x="517457" y="971286"/>
                  </a:lnTo>
                  <a:lnTo>
                    <a:pt x="530946" y="964144"/>
                  </a:lnTo>
                  <a:lnTo>
                    <a:pt x="549196" y="955415"/>
                  </a:lnTo>
                  <a:lnTo>
                    <a:pt x="566652" y="945893"/>
                  </a:lnTo>
                  <a:lnTo>
                    <a:pt x="579347" y="932403"/>
                  </a:lnTo>
                  <a:lnTo>
                    <a:pt x="596803" y="923674"/>
                  </a:lnTo>
                  <a:lnTo>
                    <a:pt x="615053" y="909390"/>
                  </a:lnTo>
                  <a:lnTo>
                    <a:pt x="628542" y="902248"/>
                  </a:lnTo>
                  <a:lnTo>
                    <a:pt x="645204" y="893519"/>
                  </a:lnTo>
                  <a:lnTo>
                    <a:pt x="658693" y="879236"/>
                  </a:lnTo>
                  <a:lnTo>
                    <a:pt x="681703" y="870507"/>
                  </a:lnTo>
                  <a:lnTo>
                    <a:pt x="695192" y="852256"/>
                  </a:lnTo>
                  <a:lnTo>
                    <a:pt x="716616" y="838766"/>
                  </a:lnTo>
                  <a:lnTo>
                    <a:pt x="730105" y="822101"/>
                  </a:lnTo>
                  <a:lnTo>
                    <a:pt x="752321" y="808611"/>
                  </a:lnTo>
                  <a:lnTo>
                    <a:pt x="770571" y="786392"/>
                  </a:lnTo>
                  <a:lnTo>
                    <a:pt x="791995" y="769728"/>
                  </a:lnTo>
                  <a:lnTo>
                    <a:pt x="805483" y="751477"/>
                  </a:lnTo>
                  <a:lnTo>
                    <a:pt x="827700" y="733226"/>
                  </a:lnTo>
                  <a:lnTo>
                    <a:pt x="844363" y="711007"/>
                  </a:lnTo>
                  <a:lnTo>
                    <a:pt x="867373" y="689581"/>
                  </a:lnTo>
                  <a:lnTo>
                    <a:pt x="885623" y="666569"/>
                  </a:lnTo>
                  <a:lnTo>
                    <a:pt x="901492" y="649111"/>
                  </a:lnTo>
                  <a:lnTo>
                    <a:pt x="919742" y="627686"/>
                  </a:lnTo>
                  <a:lnTo>
                    <a:pt x="942752" y="609434"/>
                  </a:lnTo>
                  <a:lnTo>
                    <a:pt x="961002" y="587215"/>
                  </a:lnTo>
                  <a:lnTo>
                    <a:pt x="976871" y="570551"/>
                  </a:lnTo>
                  <a:lnTo>
                    <a:pt x="995120" y="547539"/>
                  </a:lnTo>
                  <a:lnTo>
                    <a:pt x="1008609" y="529287"/>
                  </a:lnTo>
                  <a:lnTo>
                    <a:pt x="1022892" y="508655"/>
                  </a:lnTo>
                  <a:lnTo>
                    <a:pt x="1038761" y="490404"/>
                  </a:lnTo>
                  <a:lnTo>
                    <a:pt x="1053043" y="476914"/>
                  </a:lnTo>
                  <a:lnTo>
                    <a:pt x="1066532" y="458663"/>
                  </a:lnTo>
                  <a:lnTo>
                    <a:pt x="1080021" y="441999"/>
                  </a:lnTo>
                  <a:lnTo>
                    <a:pt x="1091923" y="433270"/>
                  </a:lnTo>
                  <a:lnTo>
                    <a:pt x="1110172" y="406290"/>
                  </a:lnTo>
                  <a:lnTo>
                    <a:pt x="1123661" y="389625"/>
                  </a:lnTo>
                  <a:lnTo>
                    <a:pt x="1137150" y="380103"/>
                  </a:lnTo>
                  <a:lnTo>
                    <a:pt x="1141911" y="376135"/>
                  </a:lnTo>
                  <a:lnTo>
                    <a:pt x="991153" y="264247"/>
                  </a:lnTo>
                  <a:lnTo>
                    <a:pt x="1022892" y="197590"/>
                  </a:lnTo>
                  <a:lnTo>
                    <a:pt x="1026859" y="197590"/>
                  </a:lnTo>
                  <a:lnTo>
                    <a:pt x="1034794" y="202351"/>
                  </a:lnTo>
                  <a:lnTo>
                    <a:pt x="1048282" y="211080"/>
                  </a:lnTo>
                  <a:lnTo>
                    <a:pt x="1070499" y="220603"/>
                  </a:lnTo>
                  <a:lnTo>
                    <a:pt x="1083988" y="224570"/>
                  </a:lnTo>
                  <a:lnTo>
                    <a:pt x="1096683" y="234093"/>
                  </a:lnTo>
                  <a:lnTo>
                    <a:pt x="1110172" y="238854"/>
                  </a:lnTo>
                  <a:lnTo>
                    <a:pt x="1114140" y="234093"/>
                  </a:lnTo>
                  <a:lnTo>
                    <a:pt x="1110172" y="224570"/>
                  </a:lnTo>
                  <a:lnTo>
                    <a:pt x="1110172" y="215841"/>
                  </a:lnTo>
                  <a:lnTo>
                    <a:pt x="1110172" y="197590"/>
                  </a:lnTo>
                  <a:lnTo>
                    <a:pt x="1110172" y="185687"/>
                  </a:lnTo>
                  <a:lnTo>
                    <a:pt x="1110172" y="167436"/>
                  </a:lnTo>
                  <a:lnTo>
                    <a:pt x="1110172" y="145217"/>
                  </a:lnTo>
                  <a:lnTo>
                    <a:pt x="1110172" y="128553"/>
                  </a:lnTo>
                  <a:lnTo>
                    <a:pt x="1110172" y="110301"/>
                  </a:lnTo>
                  <a:lnTo>
                    <a:pt x="1110172" y="83321"/>
                  </a:lnTo>
                  <a:lnTo>
                    <a:pt x="1110172" y="66657"/>
                  </a:lnTo>
                  <a:lnTo>
                    <a:pt x="1110172" y="48406"/>
                  </a:lnTo>
                  <a:lnTo>
                    <a:pt x="1110172" y="30155"/>
                  </a:lnTo>
                  <a:lnTo>
                    <a:pt x="1110172" y="16664"/>
                  </a:lnTo>
                  <a:lnTo>
                    <a:pt x="1110172" y="7936"/>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207" name="Овал 14"/>
            <p:cNvSpPr/>
            <p:nvPr/>
          </p:nvSpPr>
          <p:spPr>
            <a:xfrm rot="20700000" flipH="1" flipV="1">
              <a:off x="5437143" y="7931398"/>
              <a:ext cx="536464" cy="860824"/>
            </a:xfrm>
            <a:custGeom>
              <a:avLst/>
              <a:gdLst/>
              <a:ahLst/>
              <a:cxnLst/>
              <a:rect l="l" t="t" r="r" b="b"/>
              <a:pathLst>
                <a:path w="1421958" h="2281709">
                  <a:moveTo>
                    <a:pt x="212750" y="0"/>
                  </a:moveTo>
                  <a:lnTo>
                    <a:pt x="85545" y="212277"/>
                  </a:lnTo>
                  <a:cubicBezTo>
                    <a:pt x="68058" y="334728"/>
                    <a:pt x="122760" y="493275"/>
                    <a:pt x="105273" y="615727"/>
                  </a:cubicBezTo>
                  <a:lnTo>
                    <a:pt x="101064" y="739334"/>
                  </a:lnTo>
                  <a:cubicBezTo>
                    <a:pt x="127290" y="757198"/>
                    <a:pt x="154887" y="772973"/>
                    <a:pt x="181798" y="789793"/>
                  </a:cubicBezTo>
                  <a:lnTo>
                    <a:pt x="438125" y="837854"/>
                  </a:lnTo>
                  <a:cubicBezTo>
                    <a:pt x="460580" y="711615"/>
                    <a:pt x="540931" y="605683"/>
                    <a:pt x="651211" y="548577"/>
                  </a:cubicBezTo>
                  <a:cubicBezTo>
                    <a:pt x="607769" y="509391"/>
                    <a:pt x="576776" y="456910"/>
                    <a:pt x="564246" y="397561"/>
                  </a:cubicBezTo>
                  <a:lnTo>
                    <a:pt x="557136" y="397469"/>
                  </a:lnTo>
                  <a:cubicBezTo>
                    <a:pt x="520819" y="397469"/>
                    <a:pt x="484947" y="405490"/>
                    <a:pt x="448852" y="409501"/>
                  </a:cubicBezTo>
                  <a:lnTo>
                    <a:pt x="220252" y="349343"/>
                  </a:lnTo>
                  <a:lnTo>
                    <a:pt x="212199" y="344615"/>
                  </a:lnTo>
                  <a:cubicBezTo>
                    <a:pt x="211892" y="336349"/>
                    <a:pt x="331693" y="345743"/>
                    <a:pt x="376663" y="337311"/>
                  </a:cubicBezTo>
                  <a:cubicBezTo>
                    <a:pt x="390875" y="334646"/>
                    <a:pt x="398386" y="314845"/>
                    <a:pt x="412757" y="313248"/>
                  </a:cubicBezTo>
                  <a:cubicBezTo>
                    <a:pt x="473353" y="306515"/>
                    <a:pt x="522347" y="301478"/>
                    <a:pt x="561854" y="297897"/>
                  </a:cubicBezTo>
                  <a:cubicBezTo>
                    <a:pt x="579957" y="157467"/>
                    <a:pt x="700312" y="49461"/>
                    <a:pt x="845894" y="49461"/>
                  </a:cubicBezTo>
                  <a:cubicBezTo>
                    <a:pt x="1004970" y="49461"/>
                    <a:pt x="1133926" y="178417"/>
                    <a:pt x="1133926" y="337493"/>
                  </a:cubicBezTo>
                  <a:cubicBezTo>
                    <a:pt x="1133926" y="421216"/>
                    <a:pt x="1098206" y="496595"/>
                    <a:pt x="1040578" y="548577"/>
                  </a:cubicBezTo>
                  <a:cubicBezTo>
                    <a:pt x="1172365" y="616821"/>
                    <a:pt x="1261410" y="754790"/>
                    <a:pt x="1261410" y="913557"/>
                  </a:cubicBezTo>
                  <a:cubicBezTo>
                    <a:pt x="1261410" y="1030081"/>
                    <a:pt x="1213445" y="1135404"/>
                    <a:pt x="1135871" y="1210537"/>
                  </a:cubicBezTo>
                  <a:cubicBezTo>
                    <a:pt x="1307523" y="1308529"/>
                    <a:pt x="1421958" y="1493723"/>
                    <a:pt x="1421958" y="1705645"/>
                  </a:cubicBezTo>
                  <a:cubicBezTo>
                    <a:pt x="1421958" y="2023796"/>
                    <a:pt x="1164045" y="2281709"/>
                    <a:pt x="845894" y="2281709"/>
                  </a:cubicBezTo>
                  <a:cubicBezTo>
                    <a:pt x="527743" y="2281709"/>
                    <a:pt x="269830" y="2023796"/>
                    <a:pt x="269830" y="1705645"/>
                  </a:cubicBezTo>
                  <a:cubicBezTo>
                    <a:pt x="269830" y="1493723"/>
                    <a:pt x="384265" y="1308529"/>
                    <a:pt x="555917" y="1210537"/>
                  </a:cubicBezTo>
                  <a:cubicBezTo>
                    <a:pt x="478343" y="1135404"/>
                    <a:pt x="430378" y="1030081"/>
                    <a:pt x="430378" y="913557"/>
                  </a:cubicBezTo>
                  <a:cubicBezTo>
                    <a:pt x="430378" y="890040"/>
                    <a:pt x="432332" y="866979"/>
                    <a:pt x="436684" y="844633"/>
                  </a:cubicBezTo>
                  <a:lnTo>
                    <a:pt x="386335" y="837920"/>
                  </a:lnTo>
                  <a:cubicBezTo>
                    <a:pt x="232947" y="837920"/>
                    <a:pt x="304927" y="847647"/>
                    <a:pt x="169766" y="813856"/>
                  </a:cubicBezTo>
                  <a:lnTo>
                    <a:pt x="133672" y="825888"/>
                  </a:lnTo>
                  <a:cubicBezTo>
                    <a:pt x="121493" y="829947"/>
                    <a:pt x="109615" y="836708"/>
                    <a:pt x="97567" y="842037"/>
                  </a:cubicBezTo>
                  <a:lnTo>
                    <a:pt x="92435" y="992764"/>
                  </a:lnTo>
                  <a:lnTo>
                    <a:pt x="105273" y="1702999"/>
                  </a:lnTo>
                  <a:lnTo>
                    <a:pt x="125814" y="2281709"/>
                  </a:lnTo>
                  <a:lnTo>
                    <a:pt x="23109" y="2255404"/>
                  </a:lnTo>
                  <a:lnTo>
                    <a:pt x="20541" y="1900287"/>
                  </a:lnTo>
                  <a:lnTo>
                    <a:pt x="0" y="1154979"/>
                  </a:lnTo>
                  <a:lnTo>
                    <a:pt x="29088" y="829041"/>
                  </a:lnTo>
                  <a:cubicBezTo>
                    <a:pt x="24101" y="823502"/>
                    <a:pt x="18968" y="818065"/>
                    <a:pt x="13356" y="813856"/>
                  </a:cubicBezTo>
                  <a:lnTo>
                    <a:pt x="30833" y="809487"/>
                  </a:lnTo>
                  <a:lnTo>
                    <a:pt x="37936" y="729893"/>
                  </a:lnTo>
                  <a:cubicBezTo>
                    <a:pt x="37643" y="729910"/>
                    <a:pt x="37530" y="729774"/>
                    <a:pt x="37419" y="729635"/>
                  </a:cubicBezTo>
                  <a:cubicBezTo>
                    <a:pt x="27089" y="716723"/>
                    <a:pt x="8851" y="681509"/>
                    <a:pt x="25387" y="681509"/>
                  </a:cubicBezTo>
                  <a:lnTo>
                    <a:pt x="40671" y="686346"/>
                  </a:lnTo>
                  <a:lnTo>
                    <a:pt x="12838" y="1247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8" name="Равнобедренный треугольник 21"/>
            <p:cNvSpPr/>
            <p:nvPr/>
          </p:nvSpPr>
          <p:spPr>
            <a:xfrm rot="10800000" flipH="1" flipV="1">
              <a:off x="6393725" y="8840549"/>
              <a:ext cx="579004" cy="707934"/>
            </a:xfrm>
            <a:custGeom>
              <a:avLst/>
              <a:gdLst/>
              <a:ahLst/>
              <a:cxnLst/>
              <a:rect l="l" t="t" r="r" b="b"/>
              <a:pathLst>
                <a:path w="3379634" h="4132194">
                  <a:moveTo>
                    <a:pt x="1652243" y="0"/>
                  </a:moveTo>
                  <a:lnTo>
                    <a:pt x="2588347" y="1251874"/>
                  </a:lnTo>
                  <a:cubicBezTo>
                    <a:pt x="2333418" y="1188038"/>
                    <a:pt x="2125907" y="1158071"/>
                    <a:pt x="1946914" y="1149071"/>
                  </a:cubicBezTo>
                  <a:lnTo>
                    <a:pt x="3099621" y="2690614"/>
                  </a:lnTo>
                  <a:cubicBezTo>
                    <a:pt x="2736451" y="2699172"/>
                    <a:pt x="2466920" y="2668152"/>
                    <a:pt x="2250145" y="2621702"/>
                  </a:cubicBezTo>
                  <a:lnTo>
                    <a:pt x="3379634" y="4132194"/>
                  </a:lnTo>
                  <a:cubicBezTo>
                    <a:pt x="1699443" y="3667133"/>
                    <a:pt x="1768775" y="3312798"/>
                    <a:pt x="0" y="4132194"/>
                  </a:cubicBezTo>
                  <a:lnTo>
                    <a:pt x="1253709" y="2388340"/>
                  </a:lnTo>
                  <a:cubicBezTo>
                    <a:pt x="1006647" y="2386357"/>
                    <a:pt x="698325" y="2462015"/>
                    <a:pt x="204865" y="2690614"/>
                  </a:cubicBezTo>
                  <a:lnTo>
                    <a:pt x="1279294" y="1196129"/>
                  </a:lnTo>
                  <a:cubicBezTo>
                    <a:pt x="1104034" y="1223659"/>
                    <a:pt x="929837" y="1251874"/>
                    <a:pt x="716139" y="125187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0" name="Freeform 15"/>
            <p:cNvSpPr>
              <a:spLocks/>
            </p:cNvSpPr>
            <p:nvPr/>
          </p:nvSpPr>
          <p:spPr bwMode="auto">
            <a:xfrm rot="19800000" flipH="1" flipV="1">
              <a:off x="6938279" y="8476117"/>
              <a:ext cx="517525" cy="666750"/>
            </a:xfrm>
            <a:custGeom>
              <a:avLst/>
              <a:gdLst>
                <a:gd name="T0" fmla="*/ 239 w 652"/>
                <a:gd name="T1" fmla="*/ 445 h 840"/>
                <a:gd name="T2" fmla="*/ 61 w 652"/>
                <a:gd name="T3" fmla="*/ 831 h 840"/>
                <a:gd name="T4" fmla="*/ 99 w 652"/>
                <a:gd name="T5" fmla="*/ 840 h 840"/>
                <a:gd name="T6" fmla="*/ 256 w 652"/>
                <a:gd name="T7" fmla="*/ 491 h 840"/>
                <a:gd name="T8" fmla="*/ 289 w 652"/>
                <a:gd name="T9" fmla="*/ 658 h 840"/>
                <a:gd name="T10" fmla="*/ 312 w 652"/>
                <a:gd name="T11" fmla="*/ 641 h 840"/>
                <a:gd name="T12" fmla="*/ 277 w 652"/>
                <a:gd name="T13" fmla="*/ 457 h 840"/>
                <a:gd name="T14" fmla="*/ 540 w 652"/>
                <a:gd name="T15" fmla="*/ 624 h 840"/>
                <a:gd name="T16" fmla="*/ 528 w 652"/>
                <a:gd name="T17" fmla="*/ 647 h 840"/>
                <a:gd name="T18" fmla="*/ 534 w 652"/>
                <a:gd name="T19" fmla="*/ 669 h 840"/>
                <a:gd name="T20" fmla="*/ 545 w 652"/>
                <a:gd name="T21" fmla="*/ 685 h 840"/>
                <a:gd name="T22" fmla="*/ 562 w 652"/>
                <a:gd name="T23" fmla="*/ 707 h 840"/>
                <a:gd name="T24" fmla="*/ 583 w 652"/>
                <a:gd name="T25" fmla="*/ 713 h 840"/>
                <a:gd name="T26" fmla="*/ 612 w 652"/>
                <a:gd name="T27" fmla="*/ 707 h 840"/>
                <a:gd name="T28" fmla="*/ 629 w 652"/>
                <a:gd name="T29" fmla="*/ 696 h 840"/>
                <a:gd name="T30" fmla="*/ 646 w 652"/>
                <a:gd name="T31" fmla="*/ 679 h 840"/>
                <a:gd name="T32" fmla="*/ 652 w 652"/>
                <a:gd name="T33" fmla="*/ 658 h 840"/>
                <a:gd name="T34" fmla="*/ 652 w 652"/>
                <a:gd name="T35" fmla="*/ 635 h 840"/>
                <a:gd name="T36" fmla="*/ 635 w 652"/>
                <a:gd name="T37" fmla="*/ 612 h 840"/>
                <a:gd name="T38" fmla="*/ 618 w 652"/>
                <a:gd name="T39" fmla="*/ 595 h 840"/>
                <a:gd name="T40" fmla="*/ 595 w 652"/>
                <a:gd name="T41" fmla="*/ 591 h 840"/>
                <a:gd name="T42" fmla="*/ 580 w 652"/>
                <a:gd name="T43" fmla="*/ 595 h 840"/>
                <a:gd name="T44" fmla="*/ 568 w 652"/>
                <a:gd name="T45" fmla="*/ 595 h 840"/>
                <a:gd name="T46" fmla="*/ 562 w 652"/>
                <a:gd name="T47" fmla="*/ 595 h 840"/>
                <a:gd name="T48" fmla="*/ 294 w 652"/>
                <a:gd name="T49" fmla="*/ 428 h 840"/>
                <a:gd name="T50" fmla="*/ 479 w 652"/>
                <a:gd name="T51" fmla="*/ 361 h 840"/>
                <a:gd name="T52" fmla="*/ 490 w 652"/>
                <a:gd name="T53" fmla="*/ 335 h 840"/>
                <a:gd name="T54" fmla="*/ 323 w 652"/>
                <a:gd name="T55" fmla="*/ 367 h 840"/>
                <a:gd name="T56" fmla="*/ 473 w 652"/>
                <a:gd name="T57" fmla="*/ 12 h 840"/>
                <a:gd name="T58" fmla="*/ 445 w 652"/>
                <a:gd name="T59" fmla="*/ 0 h 840"/>
                <a:gd name="T60" fmla="*/ 266 w 652"/>
                <a:gd name="T61" fmla="*/ 384 h 840"/>
                <a:gd name="T62" fmla="*/ 239 w 652"/>
                <a:gd name="T63" fmla="*/ 234 h 840"/>
                <a:gd name="T64" fmla="*/ 211 w 652"/>
                <a:gd name="T65" fmla="*/ 251 h 840"/>
                <a:gd name="T66" fmla="*/ 239 w 652"/>
                <a:gd name="T67" fmla="*/ 396 h 840"/>
                <a:gd name="T68" fmla="*/ 26 w 652"/>
                <a:gd name="T69" fmla="*/ 251 h 840"/>
                <a:gd name="T70" fmla="*/ 0 w 652"/>
                <a:gd name="T71" fmla="*/ 278 h 840"/>
                <a:gd name="T72" fmla="*/ 222 w 652"/>
                <a:gd name="T73" fmla="*/ 418 h 840"/>
                <a:gd name="T74" fmla="*/ 127 w 652"/>
                <a:gd name="T75" fmla="*/ 445 h 840"/>
                <a:gd name="T76" fmla="*/ 104 w 652"/>
                <a:gd name="T77" fmla="*/ 434 h 840"/>
                <a:gd name="T78" fmla="*/ 83 w 652"/>
                <a:gd name="T79" fmla="*/ 439 h 840"/>
                <a:gd name="T80" fmla="*/ 66 w 652"/>
                <a:gd name="T81" fmla="*/ 445 h 840"/>
                <a:gd name="T82" fmla="*/ 55 w 652"/>
                <a:gd name="T83" fmla="*/ 457 h 840"/>
                <a:gd name="T84" fmla="*/ 49 w 652"/>
                <a:gd name="T85" fmla="*/ 474 h 840"/>
                <a:gd name="T86" fmla="*/ 55 w 652"/>
                <a:gd name="T87" fmla="*/ 496 h 840"/>
                <a:gd name="T88" fmla="*/ 61 w 652"/>
                <a:gd name="T89" fmla="*/ 508 h 840"/>
                <a:gd name="T90" fmla="*/ 72 w 652"/>
                <a:gd name="T91" fmla="*/ 517 h 840"/>
                <a:gd name="T92" fmla="*/ 95 w 652"/>
                <a:gd name="T93" fmla="*/ 523 h 840"/>
                <a:gd name="T94" fmla="*/ 110 w 652"/>
                <a:gd name="T95" fmla="*/ 523 h 840"/>
                <a:gd name="T96" fmla="*/ 127 w 652"/>
                <a:gd name="T97" fmla="*/ 508 h 840"/>
                <a:gd name="T98" fmla="*/ 144 w 652"/>
                <a:gd name="T99" fmla="*/ 485 h 840"/>
                <a:gd name="T100" fmla="*/ 239 w 652"/>
                <a:gd name="T101" fmla="*/ 445 h 840"/>
                <a:gd name="T102" fmla="*/ 239 w 652"/>
                <a:gd name="T103" fmla="*/ 445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52" h="840">
                  <a:moveTo>
                    <a:pt x="239" y="445"/>
                  </a:moveTo>
                  <a:lnTo>
                    <a:pt x="61" y="831"/>
                  </a:lnTo>
                  <a:lnTo>
                    <a:pt x="99" y="840"/>
                  </a:lnTo>
                  <a:lnTo>
                    <a:pt x="256" y="491"/>
                  </a:lnTo>
                  <a:lnTo>
                    <a:pt x="289" y="658"/>
                  </a:lnTo>
                  <a:lnTo>
                    <a:pt x="312" y="641"/>
                  </a:lnTo>
                  <a:lnTo>
                    <a:pt x="277" y="457"/>
                  </a:lnTo>
                  <a:lnTo>
                    <a:pt x="540" y="624"/>
                  </a:lnTo>
                  <a:lnTo>
                    <a:pt x="528" y="647"/>
                  </a:lnTo>
                  <a:lnTo>
                    <a:pt x="534" y="669"/>
                  </a:lnTo>
                  <a:lnTo>
                    <a:pt x="545" y="685"/>
                  </a:lnTo>
                  <a:lnTo>
                    <a:pt x="562" y="707"/>
                  </a:lnTo>
                  <a:lnTo>
                    <a:pt x="583" y="713"/>
                  </a:lnTo>
                  <a:lnTo>
                    <a:pt x="612" y="707"/>
                  </a:lnTo>
                  <a:lnTo>
                    <a:pt x="629" y="696"/>
                  </a:lnTo>
                  <a:lnTo>
                    <a:pt x="646" y="679"/>
                  </a:lnTo>
                  <a:lnTo>
                    <a:pt x="652" y="658"/>
                  </a:lnTo>
                  <a:lnTo>
                    <a:pt x="652" y="635"/>
                  </a:lnTo>
                  <a:lnTo>
                    <a:pt x="635" y="612"/>
                  </a:lnTo>
                  <a:lnTo>
                    <a:pt x="618" y="595"/>
                  </a:lnTo>
                  <a:lnTo>
                    <a:pt x="595" y="591"/>
                  </a:lnTo>
                  <a:lnTo>
                    <a:pt x="580" y="595"/>
                  </a:lnTo>
                  <a:lnTo>
                    <a:pt x="568" y="595"/>
                  </a:lnTo>
                  <a:lnTo>
                    <a:pt x="562" y="595"/>
                  </a:lnTo>
                  <a:lnTo>
                    <a:pt x="294" y="428"/>
                  </a:lnTo>
                  <a:lnTo>
                    <a:pt x="479" y="361"/>
                  </a:lnTo>
                  <a:lnTo>
                    <a:pt x="490" y="335"/>
                  </a:lnTo>
                  <a:lnTo>
                    <a:pt x="323" y="367"/>
                  </a:lnTo>
                  <a:lnTo>
                    <a:pt x="473" y="12"/>
                  </a:lnTo>
                  <a:lnTo>
                    <a:pt x="445" y="0"/>
                  </a:lnTo>
                  <a:lnTo>
                    <a:pt x="266" y="384"/>
                  </a:lnTo>
                  <a:lnTo>
                    <a:pt x="239" y="234"/>
                  </a:lnTo>
                  <a:lnTo>
                    <a:pt x="211" y="251"/>
                  </a:lnTo>
                  <a:lnTo>
                    <a:pt x="239" y="396"/>
                  </a:lnTo>
                  <a:lnTo>
                    <a:pt x="26" y="251"/>
                  </a:lnTo>
                  <a:lnTo>
                    <a:pt x="0" y="278"/>
                  </a:lnTo>
                  <a:lnTo>
                    <a:pt x="222" y="418"/>
                  </a:lnTo>
                  <a:lnTo>
                    <a:pt x="127" y="445"/>
                  </a:lnTo>
                  <a:lnTo>
                    <a:pt x="104" y="434"/>
                  </a:lnTo>
                  <a:lnTo>
                    <a:pt x="83" y="439"/>
                  </a:lnTo>
                  <a:lnTo>
                    <a:pt x="66" y="445"/>
                  </a:lnTo>
                  <a:lnTo>
                    <a:pt x="55" y="457"/>
                  </a:lnTo>
                  <a:lnTo>
                    <a:pt x="49" y="474"/>
                  </a:lnTo>
                  <a:lnTo>
                    <a:pt x="55" y="496"/>
                  </a:lnTo>
                  <a:lnTo>
                    <a:pt x="61" y="508"/>
                  </a:lnTo>
                  <a:lnTo>
                    <a:pt x="72" y="517"/>
                  </a:lnTo>
                  <a:lnTo>
                    <a:pt x="95" y="523"/>
                  </a:lnTo>
                  <a:lnTo>
                    <a:pt x="110" y="523"/>
                  </a:lnTo>
                  <a:lnTo>
                    <a:pt x="127" y="508"/>
                  </a:lnTo>
                  <a:lnTo>
                    <a:pt x="144" y="485"/>
                  </a:lnTo>
                  <a:lnTo>
                    <a:pt x="239" y="445"/>
                  </a:lnTo>
                  <a:lnTo>
                    <a:pt x="239" y="445"/>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211" name="Freeform 8"/>
            <p:cNvSpPr>
              <a:spLocks/>
            </p:cNvSpPr>
            <p:nvPr/>
          </p:nvSpPr>
          <p:spPr bwMode="auto">
            <a:xfrm rot="19800000" flipH="1" flipV="1">
              <a:off x="6111640" y="8390336"/>
              <a:ext cx="415022" cy="370396"/>
            </a:xfrm>
            <a:custGeom>
              <a:avLst/>
              <a:gdLst>
                <a:gd name="T0" fmla="*/ 690 w 931"/>
                <a:gd name="T1" fmla="*/ 180 h 831"/>
                <a:gd name="T2" fmla="*/ 574 w 931"/>
                <a:gd name="T3" fmla="*/ 295 h 831"/>
                <a:gd name="T4" fmla="*/ 604 w 931"/>
                <a:gd name="T5" fmla="*/ 270 h 831"/>
                <a:gd name="T6" fmla="*/ 638 w 931"/>
                <a:gd name="T7" fmla="*/ 279 h 831"/>
                <a:gd name="T8" fmla="*/ 635 w 931"/>
                <a:gd name="T9" fmla="*/ 338 h 831"/>
                <a:gd name="T10" fmla="*/ 596 w 931"/>
                <a:gd name="T11" fmla="*/ 371 h 831"/>
                <a:gd name="T12" fmla="*/ 793 w 931"/>
                <a:gd name="T13" fmla="*/ 354 h 831"/>
                <a:gd name="T14" fmla="*/ 931 w 931"/>
                <a:gd name="T15" fmla="*/ 377 h 831"/>
                <a:gd name="T16" fmla="*/ 797 w 931"/>
                <a:gd name="T17" fmla="*/ 422 h 831"/>
                <a:gd name="T18" fmla="*/ 620 w 931"/>
                <a:gd name="T19" fmla="*/ 437 h 831"/>
                <a:gd name="T20" fmla="*/ 650 w 931"/>
                <a:gd name="T21" fmla="*/ 454 h 831"/>
                <a:gd name="T22" fmla="*/ 673 w 931"/>
                <a:gd name="T23" fmla="*/ 481 h 831"/>
                <a:gd name="T24" fmla="*/ 643 w 931"/>
                <a:gd name="T25" fmla="*/ 527 h 831"/>
                <a:gd name="T26" fmla="*/ 607 w 931"/>
                <a:gd name="T27" fmla="*/ 518 h 831"/>
                <a:gd name="T28" fmla="*/ 595 w 931"/>
                <a:gd name="T29" fmla="*/ 491 h 831"/>
                <a:gd name="T30" fmla="*/ 658 w 931"/>
                <a:gd name="T31" fmla="*/ 625 h 831"/>
                <a:gd name="T32" fmla="*/ 746 w 931"/>
                <a:gd name="T33" fmla="*/ 747 h 831"/>
                <a:gd name="T34" fmla="*/ 592 w 931"/>
                <a:gd name="T35" fmla="*/ 765 h 831"/>
                <a:gd name="T36" fmla="*/ 565 w 931"/>
                <a:gd name="T37" fmla="*/ 615 h 831"/>
                <a:gd name="T38" fmla="*/ 515 w 931"/>
                <a:gd name="T39" fmla="*/ 569 h 831"/>
                <a:gd name="T40" fmla="*/ 507 w 931"/>
                <a:gd name="T41" fmla="*/ 626 h 831"/>
                <a:gd name="T42" fmla="*/ 470 w 931"/>
                <a:gd name="T43" fmla="*/ 630 h 831"/>
                <a:gd name="T44" fmla="*/ 446 w 931"/>
                <a:gd name="T45" fmla="*/ 590 h 831"/>
                <a:gd name="T46" fmla="*/ 443 w 931"/>
                <a:gd name="T47" fmla="*/ 692 h 831"/>
                <a:gd name="T48" fmla="*/ 375 w 931"/>
                <a:gd name="T49" fmla="*/ 831 h 831"/>
                <a:gd name="T50" fmla="*/ 266 w 931"/>
                <a:gd name="T51" fmla="*/ 749 h 831"/>
                <a:gd name="T52" fmla="*/ 238 w 931"/>
                <a:gd name="T53" fmla="*/ 666 h 831"/>
                <a:gd name="T54" fmla="*/ 360 w 931"/>
                <a:gd name="T55" fmla="*/ 534 h 831"/>
                <a:gd name="T56" fmla="*/ 334 w 931"/>
                <a:gd name="T57" fmla="*/ 553 h 831"/>
                <a:gd name="T58" fmla="*/ 300 w 931"/>
                <a:gd name="T59" fmla="*/ 544 h 831"/>
                <a:gd name="T60" fmla="*/ 303 w 931"/>
                <a:gd name="T61" fmla="*/ 484 h 831"/>
                <a:gd name="T62" fmla="*/ 345 w 931"/>
                <a:gd name="T63" fmla="*/ 462 h 831"/>
                <a:gd name="T64" fmla="*/ 138 w 931"/>
                <a:gd name="T65" fmla="*/ 481 h 831"/>
                <a:gd name="T66" fmla="*/ 29 w 931"/>
                <a:gd name="T67" fmla="*/ 491 h 831"/>
                <a:gd name="T68" fmla="*/ 87 w 931"/>
                <a:gd name="T69" fmla="*/ 356 h 831"/>
                <a:gd name="T70" fmla="*/ 235 w 931"/>
                <a:gd name="T71" fmla="*/ 405 h 831"/>
                <a:gd name="T72" fmla="*/ 300 w 931"/>
                <a:gd name="T73" fmla="*/ 383 h 831"/>
                <a:gd name="T74" fmla="*/ 277 w 931"/>
                <a:gd name="T75" fmla="*/ 368 h 831"/>
                <a:gd name="T76" fmla="*/ 293 w 931"/>
                <a:gd name="T77" fmla="*/ 311 h 831"/>
                <a:gd name="T78" fmla="*/ 330 w 931"/>
                <a:gd name="T79" fmla="*/ 314 h 831"/>
                <a:gd name="T80" fmla="*/ 347 w 931"/>
                <a:gd name="T81" fmla="*/ 334 h 831"/>
                <a:gd name="T82" fmla="*/ 201 w 931"/>
                <a:gd name="T83" fmla="*/ 223 h 831"/>
                <a:gd name="T84" fmla="*/ 214 w 931"/>
                <a:gd name="T85" fmla="*/ 130 h 831"/>
                <a:gd name="T86" fmla="*/ 299 w 931"/>
                <a:gd name="T87" fmla="*/ 22 h 831"/>
                <a:gd name="T88" fmla="*/ 392 w 931"/>
                <a:gd name="T89" fmla="*/ 152 h 831"/>
                <a:gd name="T90" fmla="*/ 424 w 931"/>
                <a:gd name="T91" fmla="*/ 270 h 831"/>
                <a:gd name="T92" fmla="*/ 418 w 931"/>
                <a:gd name="T93" fmla="*/ 221 h 831"/>
                <a:gd name="T94" fmla="*/ 459 w 931"/>
                <a:gd name="T95" fmla="*/ 204 h 831"/>
                <a:gd name="T96" fmla="*/ 489 w 931"/>
                <a:gd name="T97" fmla="*/ 227 h 831"/>
                <a:gd name="T98" fmla="*/ 529 w 931"/>
                <a:gd name="T99" fmla="*/ 204 h 831"/>
                <a:gd name="T100" fmla="*/ 532 w 931"/>
                <a:gd name="T101" fmla="*/ 53 h 831"/>
                <a:gd name="T102" fmla="*/ 683 w 931"/>
                <a:gd name="T103" fmla="*/ 44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1" h="831">
                  <a:moveTo>
                    <a:pt x="734" y="88"/>
                  </a:moveTo>
                  <a:lnTo>
                    <a:pt x="711" y="135"/>
                  </a:lnTo>
                  <a:lnTo>
                    <a:pt x="636" y="142"/>
                  </a:lnTo>
                  <a:lnTo>
                    <a:pt x="615" y="183"/>
                  </a:lnTo>
                  <a:lnTo>
                    <a:pt x="690" y="180"/>
                  </a:lnTo>
                  <a:lnTo>
                    <a:pt x="667" y="227"/>
                  </a:lnTo>
                  <a:lnTo>
                    <a:pt x="591" y="234"/>
                  </a:lnTo>
                  <a:lnTo>
                    <a:pt x="558" y="304"/>
                  </a:lnTo>
                  <a:lnTo>
                    <a:pt x="573" y="303"/>
                  </a:lnTo>
                  <a:lnTo>
                    <a:pt x="574" y="295"/>
                  </a:lnTo>
                  <a:lnTo>
                    <a:pt x="577" y="288"/>
                  </a:lnTo>
                  <a:lnTo>
                    <a:pt x="583" y="281"/>
                  </a:lnTo>
                  <a:lnTo>
                    <a:pt x="589" y="276"/>
                  </a:lnTo>
                  <a:lnTo>
                    <a:pt x="596" y="272"/>
                  </a:lnTo>
                  <a:lnTo>
                    <a:pt x="604" y="270"/>
                  </a:lnTo>
                  <a:lnTo>
                    <a:pt x="611" y="269"/>
                  </a:lnTo>
                  <a:lnTo>
                    <a:pt x="619" y="270"/>
                  </a:lnTo>
                  <a:lnTo>
                    <a:pt x="626" y="271"/>
                  </a:lnTo>
                  <a:lnTo>
                    <a:pt x="633" y="274"/>
                  </a:lnTo>
                  <a:lnTo>
                    <a:pt x="638" y="279"/>
                  </a:lnTo>
                  <a:lnTo>
                    <a:pt x="644" y="285"/>
                  </a:lnTo>
                  <a:lnTo>
                    <a:pt x="651" y="299"/>
                  </a:lnTo>
                  <a:lnTo>
                    <a:pt x="651" y="314"/>
                  </a:lnTo>
                  <a:lnTo>
                    <a:pt x="645" y="327"/>
                  </a:lnTo>
                  <a:lnTo>
                    <a:pt x="635" y="338"/>
                  </a:lnTo>
                  <a:lnTo>
                    <a:pt x="629" y="341"/>
                  </a:lnTo>
                  <a:lnTo>
                    <a:pt x="622" y="344"/>
                  </a:lnTo>
                  <a:lnTo>
                    <a:pt x="615" y="345"/>
                  </a:lnTo>
                  <a:lnTo>
                    <a:pt x="609" y="345"/>
                  </a:lnTo>
                  <a:lnTo>
                    <a:pt x="596" y="371"/>
                  </a:lnTo>
                  <a:lnTo>
                    <a:pt x="689" y="363"/>
                  </a:lnTo>
                  <a:lnTo>
                    <a:pt x="721" y="300"/>
                  </a:lnTo>
                  <a:lnTo>
                    <a:pt x="781" y="294"/>
                  </a:lnTo>
                  <a:lnTo>
                    <a:pt x="748" y="359"/>
                  </a:lnTo>
                  <a:lnTo>
                    <a:pt x="793" y="354"/>
                  </a:lnTo>
                  <a:lnTo>
                    <a:pt x="826" y="291"/>
                  </a:lnTo>
                  <a:lnTo>
                    <a:pt x="886" y="285"/>
                  </a:lnTo>
                  <a:lnTo>
                    <a:pt x="853" y="348"/>
                  </a:lnTo>
                  <a:lnTo>
                    <a:pt x="902" y="345"/>
                  </a:lnTo>
                  <a:lnTo>
                    <a:pt x="931" y="377"/>
                  </a:lnTo>
                  <a:lnTo>
                    <a:pt x="908" y="412"/>
                  </a:lnTo>
                  <a:lnTo>
                    <a:pt x="854" y="416"/>
                  </a:lnTo>
                  <a:lnTo>
                    <a:pt x="894" y="476"/>
                  </a:lnTo>
                  <a:lnTo>
                    <a:pt x="840" y="482"/>
                  </a:lnTo>
                  <a:lnTo>
                    <a:pt x="797" y="422"/>
                  </a:lnTo>
                  <a:lnTo>
                    <a:pt x="749" y="425"/>
                  </a:lnTo>
                  <a:lnTo>
                    <a:pt x="791" y="486"/>
                  </a:lnTo>
                  <a:lnTo>
                    <a:pt x="736" y="491"/>
                  </a:lnTo>
                  <a:lnTo>
                    <a:pt x="693" y="431"/>
                  </a:lnTo>
                  <a:lnTo>
                    <a:pt x="620" y="437"/>
                  </a:lnTo>
                  <a:lnTo>
                    <a:pt x="629" y="452"/>
                  </a:lnTo>
                  <a:lnTo>
                    <a:pt x="635" y="452"/>
                  </a:lnTo>
                  <a:lnTo>
                    <a:pt x="641" y="452"/>
                  </a:lnTo>
                  <a:lnTo>
                    <a:pt x="645" y="453"/>
                  </a:lnTo>
                  <a:lnTo>
                    <a:pt x="650" y="454"/>
                  </a:lnTo>
                  <a:lnTo>
                    <a:pt x="655" y="456"/>
                  </a:lnTo>
                  <a:lnTo>
                    <a:pt x="659" y="459"/>
                  </a:lnTo>
                  <a:lnTo>
                    <a:pt x="664" y="462"/>
                  </a:lnTo>
                  <a:lnTo>
                    <a:pt x="667" y="467"/>
                  </a:lnTo>
                  <a:lnTo>
                    <a:pt x="673" y="481"/>
                  </a:lnTo>
                  <a:lnTo>
                    <a:pt x="673" y="496"/>
                  </a:lnTo>
                  <a:lnTo>
                    <a:pt x="668" y="509"/>
                  </a:lnTo>
                  <a:lnTo>
                    <a:pt x="657" y="521"/>
                  </a:lnTo>
                  <a:lnTo>
                    <a:pt x="650" y="524"/>
                  </a:lnTo>
                  <a:lnTo>
                    <a:pt x="643" y="527"/>
                  </a:lnTo>
                  <a:lnTo>
                    <a:pt x="635" y="528"/>
                  </a:lnTo>
                  <a:lnTo>
                    <a:pt x="628" y="527"/>
                  </a:lnTo>
                  <a:lnTo>
                    <a:pt x="620" y="526"/>
                  </a:lnTo>
                  <a:lnTo>
                    <a:pt x="613" y="522"/>
                  </a:lnTo>
                  <a:lnTo>
                    <a:pt x="607" y="518"/>
                  </a:lnTo>
                  <a:lnTo>
                    <a:pt x="602" y="512"/>
                  </a:lnTo>
                  <a:lnTo>
                    <a:pt x="599" y="506"/>
                  </a:lnTo>
                  <a:lnTo>
                    <a:pt x="597" y="501"/>
                  </a:lnTo>
                  <a:lnTo>
                    <a:pt x="596" y="496"/>
                  </a:lnTo>
                  <a:lnTo>
                    <a:pt x="595" y="491"/>
                  </a:lnTo>
                  <a:lnTo>
                    <a:pt x="565" y="497"/>
                  </a:lnTo>
                  <a:lnTo>
                    <a:pt x="624" y="579"/>
                  </a:lnTo>
                  <a:lnTo>
                    <a:pt x="697" y="573"/>
                  </a:lnTo>
                  <a:lnTo>
                    <a:pt x="732" y="621"/>
                  </a:lnTo>
                  <a:lnTo>
                    <a:pt x="658" y="625"/>
                  </a:lnTo>
                  <a:lnTo>
                    <a:pt x="683" y="660"/>
                  </a:lnTo>
                  <a:lnTo>
                    <a:pt x="757" y="656"/>
                  </a:lnTo>
                  <a:lnTo>
                    <a:pt x="792" y="703"/>
                  </a:lnTo>
                  <a:lnTo>
                    <a:pt x="718" y="708"/>
                  </a:lnTo>
                  <a:lnTo>
                    <a:pt x="746" y="747"/>
                  </a:lnTo>
                  <a:lnTo>
                    <a:pt x="731" y="787"/>
                  </a:lnTo>
                  <a:lnTo>
                    <a:pt x="689" y="786"/>
                  </a:lnTo>
                  <a:lnTo>
                    <a:pt x="658" y="743"/>
                  </a:lnTo>
                  <a:lnTo>
                    <a:pt x="624" y="808"/>
                  </a:lnTo>
                  <a:lnTo>
                    <a:pt x="592" y="765"/>
                  </a:lnTo>
                  <a:lnTo>
                    <a:pt x="626" y="698"/>
                  </a:lnTo>
                  <a:lnTo>
                    <a:pt x="598" y="660"/>
                  </a:lnTo>
                  <a:lnTo>
                    <a:pt x="564" y="725"/>
                  </a:lnTo>
                  <a:lnTo>
                    <a:pt x="532" y="682"/>
                  </a:lnTo>
                  <a:lnTo>
                    <a:pt x="565" y="615"/>
                  </a:lnTo>
                  <a:lnTo>
                    <a:pt x="514" y="544"/>
                  </a:lnTo>
                  <a:lnTo>
                    <a:pt x="506" y="562"/>
                  </a:lnTo>
                  <a:lnTo>
                    <a:pt x="509" y="565"/>
                  </a:lnTo>
                  <a:lnTo>
                    <a:pt x="512" y="567"/>
                  </a:lnTo>
                  <a:lnTo>
                    <a:pt x="515" y="569"/>
                  </a:lnTo>
                  <a:lnTo>
                    <a:pt x="518" y="573"/>
                  </a:lnTo>
                  <a:lnTo>
                    <a:pt x="523" y="587"/>
                  </a:lnTo>
                  <a:lnTo>
                    <a:pt x="524" y="601"/>
                  </a:lnTo>
                  <a:lnTo>
                    <a:pt x="519" y="614"/>
                  </a:lnTo>
                  <a:lnTo>
                    <a:pt x="507" y="626"/>
                  </a:lnTo>
                  <a:lnTo>
                    <a:pt x="500" y="629"/>
                  </a:lnTo>
                  <a:lnTo>
                    <a:pt x="493" y="632"/>
                  </a:lnTo>
                  <a:lnTo>
                    <a:pt x="485" y="633"/>
                  </a:lnTo>
                  <a:lnTo>
                    <a:pt x="478" y="632"/>
                  </a:lnTo>
                  <a:lnTo>
                    <a:pt x="470" y="630"/>
                  </a:lnTo>
                  <a:lnTo>
                    <a:pt x="463" y="627"/>
                  </a:lnTo>
                  <a:lnTo>
                    <a:pt x="458" y="622"/>
                  </a:lnTo>
                  <a:lnTo>
                    <a:pt x="452" y="617"/>
                  </a:lnTo>
                  <a:lnTo>
                    <a:pt x="446" y="604"/>
                  </a:lnTo>
                  <a:lnTo>
                    <a:pt x="446" y="590"/>
                  </a:lnTo>
                  <a:lnTo>
                    <a:pt x="450" y="577"/>
                  </a:lnTo>
                  <a:lnTo>
                    <a:pt x="458" y="567"/>
                  </a:lnTo>
                  <a:lnTo>
                    <a:pt x="441" y="545"/>
                  </a:lnTo>
                  <a:lnTo>
                    <a:pt x="399" y="632"/>
                  </a:lnTo>
                  <a:lnTo>
                    <a:pt x="443" y="692"/>
                  </a:lnTo>
                  <a:lnTo>
                    <a:pt x="420" y="739"/>
                  </a:lnTo>
                  <a:lnTo>
                    <a:pt x="375" y="682"/>
                  </a:lnTo>
                  <a:lnTo>
                    <a:pt x="355" y="724"/>
                  </a:lnTo>
                  <a:lnTo>
                    <a:pt x="399" y="784"/>
                  </a:lnTo>
                  <a:lnTo>
                    <a:pt x="375" y="831"/>
                  </a:lnTo>
                  <a:lnTo>
                    <a:pt x="332" y="773"/>
                  </a:lnTo>
                  <a:lnTo>
                    <a:pt x="309" y="821"/>
                  </a:lnTo>
                  <a:lnTo>
                    <a:pt x="269" y="829"/>
                  </a:lnTo>
                  <a:lnTo>
                    <a:pt x="246" y="793"/>
                  </a:lnTo>
                  <a:lnTo>
                    <a:pt x="266" y="749"/>
                  </a:lnTo>
                  <a:lnTo>
                    <a:pt x="193" y="758"/>
                  </a:lnTo>
                  <a:lnTo>
                    <a:pt x="219" y="705"/>
                  </a:lnTo>
                  <a:lnTo>
                    <a:pt x="292" y="697"/>
                  </a:lnTo>
                  <a:lnTo>
                    <a:pt x="311" y="658"/>
                  </a:lnTo>
                  <a:lnTo>
                    <a:pt x="238" y="666"/>
                  </a:lnTo>
                  <a:lnTo>
                    <a:pt x="263" y="613"/>
                  </a:lnTo>
                  <a:lnTo>
                    <a:pt x="337" y="605"/>
                  </a:lnTo>
                  <a:lnTo>
                    <a:pt x="373" y="527"/>
                  </a:lnTo>
                  <a:lnTo>
                    <a:pt x="362" y="528"/>
                  </a:lnTo>
                  <a:lnTo>
                    <a:pt x="360" y="534"/>
                  </a:lnTo>
                  <a:lnTo>
                    <a:pt x="357" y="538"/>
                  </a:lnTo>
                  <a:lnTo>
                    <a:pt x="353" y="543"/>
                  </a:lnTo>
                  <a:lnTo>
                    <a:pt x="348" y="546"/>
                  </a:lnTo>
                  <a:lnTo>
                    <a:pt x="341" y="550"/>
                  </a:lnTo>
                  <a:lnTo>
                    <a:pt x="334" y="553"/>
                  </a:lnTo>
                  <a:lnTo>
                    <a:pt x="326" y="554"/>
                  </a:lnTo>
                  <a:lnTo>
                    <a:pt x="319" y="553"/>
                  </a:lnTo>
                  <a:lnTo>
                    <a:pt x="312" y="552"/>
                  </a:lnTo>
                  <a:lnTo>
                    <a:pt x="306" y="549"/>
                  </a:lnTo>
                  <a:lnTo>
                    <a:pt x="300" y="544"/>
                  </a:lnTo>
                  <a:lnTo>
                    <a:pt x="294" y="538"/>
                  </a:lnTo>
                  <a:lnTo>
                    <a:pt x="288" y="524"/>
                  </a:lnTo>
                  <a:lnTo>
                    <a:pt x="287" y="509"/>
                  </a:lnTo>
                  <a:lnTo>
                    <a:pt x="293" y="496"/>
                  </a:lnTo>
                  <a:lnTo>
                    <a:pt x="303" y="484"/>
                  </a:lnTo>
                  <a:lnTo>
                    <a:pt x="311" y="480"/>
                  </a:lnTo>
                  <a:lnTo>
                    <a:pt x="320" y="478"/>
                  </a:lnTo>
                  <a:lnTo>
                    <a:pt x="329" y="478"/>
                  </a:lnTo>
                  <a:lnTo>
                    <a:pt x="337" y="480"/>
                  </a:lnTo>
                  <a:lnTo>
                    <a:pt x="345" y="462"/>
                  </a:lnTo>
                  <a:lnTo>
                    <a:pt x="242" y="471"/>
                  </a:lnTo>
                  <a:lnTo>
                    <a:pt x="211" y="538"/>
                  </a:lnTo>
                  <a:lnTo>
                    <a:pt x="157" y="543"/>
                  </a:lnTo>
                  <a:lnTo>
                    <a:pt x="186" y="476"/>
                  </a:lnTo>
                  <a:lnTo>
                    <a:pt x="138" y="481"/>
                  </a:lnTo>
                  <a:lnTo>
                    <a:pt x="106" y="548"/>
                  </a:lnTo>
                  <a:lnTo>
                    <a:pt x="70" y="551"/>
                  </a:lnTo>
                  <a:lnTo>
                    <a:pt x="52" y="552"/>
                  </a:lnTo>
                  <a:lnTo>
                    <a:pt x="82" y="485"/>
                  </a:lnTo>
                  <a:lnTo>
                    <a:pt x="29" y="491"/>
                  </a:lnTo>
                  <a:lnTo>
                    <a:pt x="0" y="461"/>
                  </a:lnTo>
                  <a:lnTo>
                    <a:pt x="22" y="423"/>
                  </a:lnTo>
                  <a:lnTo>
                    <a:pt x="70" y="418"/>
                  </a:lnTo>
                  <a:lnTo>
                    <a:pt x="27" y="362"/>
                  </a:lnTo>
                  <a:lnTo>
                    <a:pt x="87" y="356"/>
                  </a:lnTo>
                  <a:lnTo>
                    <a:pt x="130" y="414"/>
                  </a:lnTo>
                  <a:lnTo>
                    <a:pt x="175" y="409"/>
                  </a:lnTo>
                  <a:lnTo>
                    <a:pt x="132" y="353"/>
                  </a:lnTo>
                  <a:lnTo>
                    <a:pt x="191" y="347"/>
                  </a:lnTo>
                  <a:lnTo>
                    <a:pt x="235" y="405"/>
                  </a:lnTo>
                  <a:lnTo>
                    <a:pt x="325" y="397"/>
                  </a:lnTo>
                  <a:lnTo>
                    <a:pt x="316" y="384"/>
                  </a:lnTo>
                  <a:lnTo>
                    <a:pt x="310" y="384"/>
                  </a:lnTo>
                  <a:lnTo>
                    <a:pt x="306" y="384"/>
                  </a:lnTo>
                  <a:lnTo>
                    <a:pt x="300" y="383"/>
                  </a:lnTo>
                  <a:lnTo>
                    <a:pt x="295" y="382"/>
                  </a:lnTo>
                  <a:lnTo>
                    <a:pt x="289" y="379"/>
                  </a:lnTo>
                  <a:lnTo>
                    <a:pt x="285" y="376"/>
                  </a:lnTo>
                  <a:lnTo>
                    <a:pt x="280" y="372"/>
                  </a:lnTo>
                  <a:lnTo>
                    <a:pt x="277" y="368"/>
                  </a:lnTo>
                  <a:lnTo>
                    <a:pt x="271" y="354"/>
                  </a:lnTo>
                  <a:lnTo>
                    <a:pt x="270" y="339"/>
                  </a:lnTo>
                  <a:lnTo>
                    <a:pt x="276" y="326"/>
                  </a:lnTo>
                  <a:lnTo>
                    <a:pt x="286" y="315"/>
                  </a:lnTo>
                  <a:lnTo>
                    <a:pt x="293" y="311"/>
                  </a:lnTo>
                  <a:lnTo>
                    <a:pt x="301" y="309"/>
                  </a:lnTo>
                  <a:lnTo>
                    <a:pt x="308" y="308"/>
                  </a:lnTo>
                  <a:lnTo>
                    <a:pt x="316" y="309"/>
                  </a:lnTo>
                  <a:lnTo>
                    <a:pt x="323" y="310"/>
                  </a:lnTo>
                  <a:lnTo>
                    <a:pt x="330" y="314"/>
                  </a:lnTo>
                  <a:lnTo>
                    <a:pt x="335" y="318"/>
                  </a:lnTo>
                  <a:lnTo>
                    <a:pt x="341" y="324"/>
                  </a:lnTo>
                  <a:lnTo>
                    <a:pt x="344" y="327"/>
                  </a:lnTo>
                  <a:lnTo>
                    <a:pt x="346" y="331"/>
                  </a:lnTo>
                  <a:lnTo>
                    <a:pt x="347" y="334"/>
                  </a:lnTo>
                  <a:lnTo>
                    <a:pt x="348" y="338"/>
                  </a:lnTo>
                  <a:lnTo>
                    <a:pt x="362" y="335"/>
                  </a:lnTo>
                  <a:lnTo>
                    <a:pt x="307" y="258"/>
                  </a:lnTo>
                  <a:lnTo>
                    <a:pt x="232" y="265"/>
                  </a:lnTo>
                  <a:lnTo>
                    <a:pt x="201" y="223"/>
                  </a:lnTo>
                  <a:lnTo>
                    <a:pt x="274" y="213"/>
                  </a:lnTo>
                  <a:lnTo>
                    <a:pt x="247" y="175"/>
                  </a:lnTo>
                  <a:lnTo>
                    <a:pt x="172" y="182"/>
                  </a:lnTo>
                  <a:lnTo>
                    <a:pt x="141" y="140"/>
                  </a:lnTo>
                  <a:lnTo>
                    <a:pt x="214" y="130"/>
                  </a:lnTo>
                  <a:lnTo>
                    <a:pt x="185" y="89"/>
                  </a:lnTo>
                  <a:lnTo>
                    <a:pt x="197" y="50"/>
                  </a:lnTo>
                  <a:lnTo>
                    <a:pt x="241" y="50"/>
                  </a:lnTo>
                  <a:lnTo>
                    <a:pt x="270" y="88"/>
                  </a:lnTo>
                  <a:lnTo>
                    <a:pt x="299" y="22"/>
                  </a:lnTo>
                  <a:lnTo>
                    <a:pt x="333" y="69"/>
                  </a:lnTo>
                  <a:lnTo>
                    <a:pt x="303" y="135"/>
                  </a:lnTo>
                  <a:lnTo>
                    <a:pt x="330" y="171"/>
                  </a:lnTo>
                  <a:lnTo>
                    <a:pt x="357" y="105"/>
                  </a:lnTo>
                  <a:lnTo>
                    <a:pt x="392" y="152"/>
                  </a:lnTo>
                  <a:lnTo>
                    <a:pt x="362" y="218"/>
                  </a:lnTo>
                  <a:lnTo>
                    <a:pt x="421" y="297"/>
                  </a:lnTo>
                  <a:lnTo>
                    <a:pt x="431" y="274"/>
                  </a:lnTo>
                  <a:lnTo>
                    <a:pt x="428" y="272"/>
                  </a:lnTo>
                  <a:lnTo>
                    <a:pt x="424" y="270"/>
                  </a:lnTo>
                  <a:lnTo>
                    <a:pt x="422" y="267"/>
                  </a:lnTo>
                  <a:lnTo>
                    <a:pt x="420" y="264"/>
                  </a:lnTo>
                  <a:lnTo>
                    <a:pt x="414" y="250"/>
                  </a:lnTo>
                  <a:lnTo>
                    <a:pt x="413" y="235"/>
                  </a:lnTo>
                  <a:lnTo>
                    <a:pt x="418" y="221"/>
                  </a:lnTo>
                  <a:lnTo>
                    <a:pt x="429" y="211"/>
                  </a:lnTo>
                  <a:lnTo>
                    <a:pt x="436" y="208"/>
                  </a:lnTo>
                  <a:lnTo>
                    <a:pt x="444" y="204"/>
                  </a:lnTo>
                  <a:lnTo>
                    <a:pt x="451" y="204"/>
                  </a:lnTo>
                  <a:lnTo>
                    <a:pt x="459" y="204"/>
                  </a:lnTo>
                  <a:lnTo>
                    <a:pt x="466" y="206"/>
                  </a:lnTo>
                  <a:lnTo>
                    <a:pt x="473" y="209"/>
                  </a:lnTo>
                  <a:lnTo>
                    <a:pt x="478" y="213"/>
                  </a:lnTo>
                  <a:lnTo>
                    <a:pt x="484" y="219"/>
                  </a:lnTo>
                  <a:lnTo>
                    <a:pt x="489" y="227"/>
                  </a:lnTo>
                  <a:lnTo>
                    <a:pt x="490" y="236"/>
                  </a:lnTo>
                  <a:lnTo>
                    <a:pt x="490" y="244"/>
                  </a:lnTo>
                  <a:lnTo>
                    <a:pt x="489" y="254"/>
                  </a:lnTo>
                  <a:lnTo>
                    <a:pt x="499" y="266"/>
                  </a:lnTo>
                  <a:lnTo>
                    <a:pt x="529" y="204"/>
                  </a:lnTo>
                  <a:lnTo>
                    <a:pt x="489" y="144"/>
                  </a:lnTo>
                  <a:lnTo>
                    <a:pt x="514" y="92"/>
                  </a:lnTo>
                  <a:lnTo>
                    <a:pt x="554" y="151"/>
                  </a:lnTo>
                  <a:lnTo>
                    <a:pt x="573" y="112"/>
                  </a:lnTo>
                  <a:lnTo>
                    <a:pt x="532" y="53"/>
                  </a:lnTo>
                  <a:lnTo>
                    <a:pt x="558" y="0"/>
                  </a:lnTo>
                  <a:lnTo>
                    <a:pt x="598" y="60"/>
                  </a:lnTo>
                  <a:lnTo>
                    <a:pt x="620" y="16"/>
                  </a:lnTo>
                  <a:lnTo>
                    <a:pt x="664" y="8"/>
                  </a:lnTo>
                  <a:lnTo>
                    <a:pt x="683" y="44"/>
                  </a:lnTo>
                  <a:lnTo>
                    <a:pt x="660" y="91"/>
                  </a:lnTo>
                  <a:lnTo>
                    <a:pt x="734" y="88"/>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212" name="Freeform 8"/>
            <p:cNvSpPr>
              <a:spLocks/>
            </p:cNvSpPr>
            <p:nvPr/>
          </p:nvSpPr>
          <p:spPr bwMode="auto">
            <a:xfrm rot="19800000" flipH="1" flipV="1">
              <a:off x="5676427" y="9014966"/>
              <a:ext cx="415022" cy="370396"/>
            </a:xfrm>
            <a:custGeom>
              <a:avLst/>
              <a:gdLst>
                <a:gd name="T0" fmla="*/ 690 w 931"/>
                <a:gd name="T1" fmla="*/ 180 h 831"/>
                <a:gd name="T2" fmla="*/ 574 w 931"/>
                <a:gd name="T3" fmla="*/ 295 h 831"/>
                <a:gd name="T4" fmla="*/ 604 w 931"/>
                <a:gd name="T5" fmla="*/ 270 h 831"/>
                <a:gd name="T6" fmla="*/ 638 w 931"/>
                <a:gd name="T7" fmla="*/ 279 h 831"/>
                <a:gd name="T8" fmla="*/ 635 w 931"/>
                <a:gd name="T9" fmla="*/ 338 h 831"/>
                <a:gd name="T10" fmla="*/ 596 w 931"/>
                <a:gd name="T11" fmla="*/ 371 h 831"/>
                <a:gd name="T12" fmla="*/ 793 w 931"/>
                <a:gd name="T13" fmla="*/ 354 h 831"/>
                <a:gd name="T14" fmla="*/ 931 w 931"/>
                <a:gd name="T15" fmla="*/ 377 h 831"/>
                <a:gd name="T16" fmla="*/ 797 w 931"/>
                <a:gd name="T17" fmla="*/ 422 h 831"/>
                <a:gd name="T18" fmla="*/ 620 w 931"/>
                <a:gd name="T19" fmla="*/ 437 h 831"/>
                <a:gd name="T20" fmla="*/ 650 w 931"/>
                <a:gd name="T21" fmla="*/ 454 h 831"/>
                <a:gd name="T22" fmla="*/ 673 w 931"/>
                <a:gd name="T23" fmla="*/ 481 h 831"/>
                <a:gd name="T24" fmla="*/ 643 w 931"/>
                <a:gd name="T25" fmla="*/ 527 h 831"/>
                <a:gd name="T26" fmla="*/ 607 w 931"/>
                <a:gd name="T27" fmla="*/ 518 h 831"/>
                <a:gd name="T28" fmla="*/ 595 w 931"/>
                <a:gd name="T29" fmla="*/ 491 h 831"/>
                <a:gd name="T30" fmla="*/ 658 w 931"/>
                <a:gd name="T31" fmla="*/ 625 h 831"/>
                <a:gd name="T32" fmla="*/ 746 w 931"/>
                <a:gd name="T33" fmla="*/ 747 h 831"/>
                <a:gd name="T34" fmla="*/ 592 w 931"/>
                <a:gd name="T35" fmla="*/ 765 h 831"/>
                <a:gd name="T36" fmla="*/ 565 w 931"/>
                <a:gd name="T37" fmla="*/ 615 h 831"/>
                <a:gd name="T38" fmla="*/ 515 w 931"/>
                <a:gd name="T39" fmla="*/ 569 h 831"/>
                <a:gd name="T40" fmla="*/ 507 w 931"/>
                <a:gd name="T41" fmla="*/ 626 h 831"/>
                <a:gd name="T42" fmla="*/ 470 w 931"/>
                <a:gd name="T43" fmla="*/ 630 h 831"/>
                <a:gd name="T44" fmla="*/ 446 w 931"/>
                <a:gd name="T45" fmla="*/ 590 h 831"/>
                <a:gd name="T46" fmla="*/ 443 w 931"/>
                <a:gd name="T47" fmla="*/ 692 h 831"/>
                <a:gd name="T48" fmla="*/ 375 w 931"/>
                <a:gd name="T49" fmla="*/ 831 h 831"/>
                <a:gd name="T50" fmla="*/ 266 w 931"/>
                <a:gd name="T51" fmla="*/ 749 h 831"/>
                <a:gd name="T52" fmla="*/ 238 w 931"/>
                <a:gd name="T53" fmla="*/ 666 h 831"/>
                <a:gd name="T54" fmla="*/ 360 w 931"/>
                <a:gd name="T55" fmla="*/ 534 h 831"/>
                <a:gd name="T56" fmla="*/ 334 w 931"/>
                <a:gd name="T57" fmla="*/ 553 h 831"/>
                <a:gd name="T58" fmla="*/ 300 w 931"/>
                <a:gd name="T59" fmla="*/ 544 h 831"/>
                <a:gd name="T60" fmla="*/ 303 w 931"/>
                <a:gd name="T61" fmla="*/ 484 h 831"/>
                <a:gd name="T62" fmla="*/ 345 w 931"/>
                <a:gd name="T63" fmla="*/ 462 h 831"/>
                <a:gd name="T64" fmla="*/ 138 w 931"/>
                <a:gd name="T65" fmla="*/ 481 h 831"/>
                <a:gd name="T66" fmla="*/ 29 w 931"/>
                <a:gd name="T67" fmla="*/ 491 h 831"/>
                <a:gd name="T68" fmla="*/ 87 w 931"/>
                <a:gd name="T69" fmla="*/ 356 h 831"/>
                <a:gd name="T70" fmla="*/ 235 w 931"/>
                <a:gd name="T71" fmla="*/ 405 h 831"/>
                <a:gd name="T72" fmla="*/ 300 w 931"/>
                <a:gd name="T73" fmla="*/ 383 h 831"/>
                <a:gd name="T74" fmla="*/ 277 w 931"/>
                <a:gd name="T75" fmla="*/ 368 h 831"/>
                <a:gd name="T76" fmla="*/ 293 w 931"/>
                <a:gd name="T77" fmla="*/ 311 h 831"/>
                <a:gd name="T78" fmla="*/ 330 w 931"/>
                <a:gd name="T79" fmla="*/ 314 h 831"/>
                <a:gd name="T80" fmla="*/ 347 w 931"/>
                <a:gd name="T81" fmla="*/ 334 h 831"/>
                <a:gd name="T82" fmla="*/ 201 w 931"/>
                <a:gd name="T83" fmla="*/ 223 h 831"/>
                <a:gd name="T84" fmla="*/ 214 w 931"/>
                <a:gd name="T85" fmla="*/ 130 h 831"/>
                <a:gd name="T86" fmla="*/ 299 w 931"/>
                <a:gd name="T87" fmla="*/ 22 h 831"/>
                <a:gd name="T88" fmla="*/ 392 w 931"/>
                <a:gd name="T89" fmla="*/ 152 h 831"/>
                <a:gd name="T90" fmla="*/ 424 w 931"/>
                <a:gd name="T91" fmla="*/ 270 h 831"/>
                <a:gd name="T92" fmla="*/ 418 w 931"/>
                <a:gd name="T93" fmla="*/ 221 h 831"/>
                <a:gd name="T94" fmla="*/ 459 w 931"/>
                <a:gd name="T95" fmla="*/ 204 h 831"/>
                <a:gd name="T96" fmla="*/ 489 w 931"/>
                <a:gd name="T97" fmla="*/ 227 h 831"/>
                <a:gd name="T98" fmla="*/ 529 w 931"/>
                <a:gd name="T99" fmla="*/ 204 h 831"/>
                <a:gd name="T100" fmla="*/ 532 w 931"/>
                <a:gd name="T101" fmla="*/ 53 h 831"/>
                <a:gd name="T102" fmla="*/ 683 w 931"/>
                <a:gd name="T103" fmla="*/ 44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1" h="831">
                  <a:moveTo>
                    <a:pt x="734" y="88"/>
                  </a:moveTo>
                  <a:lnTo>
                    <a:pt x="711" y="135"/>
                  </a:lnTo>
                  <a:lnTo>
                    <a:pt x="636" y="142"/>
                  </a:lnTo>
                  <a:lnTo>
                    <a:pt x="615" y="183"/>
                  </a:lnTo>
                  <a:lnTo>
                    <a:pt x="690" y="180"/>
                  </a:lnTo>
                  <a:lnTo>
                    <a:pt x="667" y="227"/>
                  </a:lnTo>
                  <a:lnTo>
                    <a:pt x="591" y="234"/>
                  </a:lnTo>
                  <a:lnTo>
                    <a:pt x="558" y="304"/>
                  </a:lnTo>
                  <a:lnTo>
                    <a:pt x="573" y="303"/>
                  </a:lnTo>
                  <a:lnTo>
                    <a:pt x="574" y="295"/>
                  </a:lnTo>
                  <a:lnTo>
                    <a:pt x="577" y="288"/>
                  </a:lnTo>
                  <a:lnTo>
                    <a:pt x="583" y="281"/>
                  </a:lnTo>
                  <a:lnTo>
                    <a:pt x="589" y="276"/>
                  </a:lnTo>
                  <a:lnTo>
                    <a:pt x="596" y="272"/>
                  </a:lnTo>
                  <a:lnTo>
                    <a:pt x="604" y="270"/>
                  </a:lnTo>
                  <a:lnTo>
                    <a:pt x="611" y="269"/>
                  </a:lnTo>
                  <a:lnTo>
                    <a:pt x="619" y="270"/>
                  </a:lnTo>
                  <a:lnTo>
                    <a:pt x="626" y="271"/>
                  </a:lnTo>
                  <a:lnTo>
                    <a:pt x="633" y="274"/>
                  </a:lnTo>
                  <a:lnTo>
                    <a:pt x="638" y="279"/>
                  </a:lnTo>
                  <a:lnTo>
                    <a:pt x="644" y="285"/>
                  </a:lnTo>
                  <a:lnTo>
                    <a:pt x="651" y="299"/>
                  </a:lnTo>
                  <a:lnTo>
                    <a:pt x="651" y="314"/>
                  </a:lnTo>
                  <a:lnTo>
                    <a:pt x="645" y="327"/>
                  </a:lnTo>
                  <a:lnTo>
                    <a:pt x="635" y="338"/>
                  </a:lnTo>
                  <a:lnTo>
                    <a:pt x="629" y="341"/>
                  </a:lnTo>
                  <a:lnTo>
                    <a:pt x="622" y="344"/>
                  </a:lnTo>
                  <a:lnTo>
                    <a:pt x="615" y="345"/>
                  </a:lnTo>
                  <a:lnTo>
                    <a:pt x="609" y="345"/>
                  </a:lnTo>
                  <a:lnTo>
                    <a:pt x="596" y="371"/>
                  </a:lnTo>
                  <a:lnTo>
                    <a:pt x="689" y="363"/>
                  </a:lnTo>
                  <a:lnTo>
                    <a:pt x="721" y="300"/>
                  </a:lnTo>
                  <a:lnTo>
                    <a:pt x="781" y="294"/>
                  </a:lnTo>
                  <a:lnTo>
                    <a:pt x="748" y="359"/>
                  </a:lnTo>
                  <a:lnTo>
                    <a:pt x="793" y="354"/>
                  </a:lnTo>
                  <a:lnTo>
                    <a:pt x="826" y="291"/>
                  </a:lnTo>
                  <a:lnTo>
                    <a:pt x="886" y="285"/>
                  </a:lnTo>
                  <a:lnTo>
                    <a:pt x="853" y="348"/>
                  </a:lnTo>
                  <a:lnTo>
                    <a:pt x="902" y="345"/>
                  </a:lnTo>
                  <a:lnTo>
                    <a:pt x="931" y="377"/>
                  </a:lnTo>
                  <a:lnTo>
                    <a:pt x="908" y="412"/>
                  </a:lnTo>
                  <a:lnTo>
                    <a:pt x="854" y="416"/>
                  </a:lnTo>
                  <a:lnTo>
                    <a:pt x="894" y="476"/>
                  </a:lnTo>
                  <a:lnTo>
                    <a:pt x="840" y="482"/>
                  </a:lnTo>
                  <a:lnTo>
                    <a:pt x="797" y="422"/>
                  </a:lnTo>
                  <a:lnTo>
                    <a:pt x="749" y="425"/>
                  </a:lnTo>
                  <a:lnTo>
                    <a:pt x="791" y="486"/>
                  </a:lnTo>
                  <a:lnTo>
                    <a:pt x="736" y="491"/>
                  </a:lnTo>
                  <a:lnTo>
                    <a:pt x="693" y="431"/>
                  </a:lnTo>
                  <a:lnTo>
                    <a:pt x="620" y="437"/>
                  </a:lnTo>
                  <a:lnTo>
                    <a:pt x="629" y="452"/>
                  </a:lnTo>
                  <a:lnTo>
                    <a:pt x="635" y="452"/>
                  </a:lnTo>
                  <a:lnTo>
                    <a:pt x="641" y="452"/>
                  </a:lnTo>
                  <a:lnTo>
                    <a:pt x="645" y="453"/>
                  </a:lnTo>
                  <a:lnTo>
                    <a:pt x="650" y="454"/>
                  </a:lnTo>
                  <a:lnTo>
                    <a:pt x="655" y="456"/>
                  </a:lnTo>
                  <a:lnTo>
                    <a:pt x="659" y="459"/>
                  </a:lnTo>
                  <a:lnTo>
                    <a:pt x="664" y="462"/>
                  </a:lnTo>
                  <a:lnTo>
                    <a:pt x="667" y="467"/>
                  </a:lnTo>
                  <a:lnTo>
                    <a:pt x="673" y="481"/>
                  </a:lnTo>
                  <a:lnTo>
                    <a:pt x="673" y="496"/>
                  </a:lnTo>
                  <a:lnTo>
                    <a:pt x="668" y="509"/>
                  </a:lnTo>
                  <a:lnTo>
                    <a:pt x="657" y="521"/>
                  </a:lnTo>
                  <a:lnTo>
                    <a:pt x="650" y="524"/>
                  </a:lnTo>
                  <a:lnTo>
                    <a:pt x="643" y="527"/>
                  </a:lnTo>
                  <a:lnTo>
                    <a:pt x="635" y="528"/>
                  </a:lnTo>
                  <a:lnTo>
                    <a:pt x="628" y="527"/>
                  </a:lnTo>
                  <a:lnTo>
                    <a:pt x="620" y="526"/>
                  </a:lnTo>
                  <a:lnTo>
                    <a:pt x="613" y="522"/>
                  </a:lnTo>
                  <a:lnTo>
                    <a:pt x="607" y="518"/>
                  </a:lnTo>
                  <a:lnTo>
                    <a:pt x="602" y="512"/>
                  </a:lnTo>
                  <a:lnTo>
                    <a:pt x="599" y="506"/>
                  </a:lnTo>
                  <a:lnTo>
                    <a:pt x="597" y="501"/>
                  </a:lnTo>
                  <a:lnTo>
                    <a:pt x="596" y="496"/>
                  </a:lnTo>
                  <a:lnTo>
                    <a:pt x="595" y="491"/>
                  </a:lnTo>
                  <a:lnTo>
                    <a:pt x="565" y="497"/>
                  </a:lnTo>
                  <a:lnTo>
                    <a:pt x="624" y="579"/>
                  </a:lnTo>
                  <a:lnTo>
                    <a:pt x="697" y="573"/>
                  </a:lnTo>
                  <a:lnTo>
                    <a:pt x="732" y="621"/>
                  </a:lnTo>
                  <a:lnTo>
                    <a:pt x="658" y="625"/>
                  </a:lnTo>
                  <a:lnTo>
                    <a:pt x="683" y="660"/>
                  </a:lnTo>
                  <a:lnTo>
                    <a:pt x="757" y="656"/>
                  </a:lnTo>
                  <a:lnTo>
                    <a:pt x="792" y="703"/>
                  </a:lnTo>
                  <a:lnTo>
                    <a:pt x="718" y="708"/>
                  </a:lnTo>
                  <a:lnTo>
                    <a:pt x="746" y="747"/>
                  </a:lnTo>
                  <a:lnTo>
                    <a:pt x="731" y="787"/>
                  </a:lnTo>
                  <a:lnTo>
                    <a:pt x="689" y="786"/>
                  </a:lnTo>
                  <a:lnTo>
                    <a:pt x="658" y="743"/>
                  </a:lnTo>
                  <a:lnTo>
                    <a:pt x="624" y="808"/>
                  </a:lnTo>
                  <a:lnTo>
                    <a:pt x="592" y="765"/>
                  </a:lnTo>
                  <a:lnTo>
                    <a:pt x="626" y="698"/>
                  </a:lnTo>
                  <a:lnTo>
                    <a:pt x="598" y="660"/>
                  </a:lnTo>
                  <a:lnTo>
                    <a:pt x="564" y="725"/>
                  </a:lnTo>
                  <a:lnTo>
                    <a:pt x="532" y="682"/>
                  </a:lnTo>
                  <a:lnTo>
                    <a:pt x="565" y="615"/>
                  </a:lnTo>
                  <a:lnTo>
                    <a:pt x="514" y="544"/>
                  </a:lnTo>
                  <a:lnTo>
                    <a:pt x="506" y="562"/>
                  </a:lnTo>
                  <a:lnTo>
                    <a:pt x="509" y="565"/>
                  </a:lnTo>
                  <a:lnTo>
                    <a:pt x="512" y="567"/>
                  </a:lnTo>
                  <a:lnTo>
                    <a:pt x="515" y="569"/>
                  </a:lnTo>
                  <a:lnTo>
                    <a:pt x="518" y="573"/>
                  </a:lnTo>
                  <a:lnTo>
                    <a:pt x="523" y="587"/>
                  </a:lnTo>
                  <a:lnTo>
                    <a:pt x="524" y="601"/>
                  </a:lnTo>
                  <a:lnTo>
                    <a:pt x="519" y="614"/>
                  </a:lnTo>
                  <a:lnTo>
                    <a:pt x="507" y="626"/>
                  </a:lnTo>
                  <a:lnTo>
                    <a:pt x="500" y="629"/>
                  </a:lnTo>
                  <a:lnTo>
                    <a:pt x="493" y="632"/>
                  </a:lnTo>
                  <a:lnTo>
                    <a:pt x="485" y="633"/>
                  </a:lnTo>
                  <a:lnTo>
                    <a:pt x="478" y="632"/>
                  </a:lnTo>
                  <a:lnTo>
                    <a:pt x="470" y="630"/>
                  </a:lnTo>
                  <a:lnTo>
                    <a:pt x="463" y="627"/>
                  </a:lnTo>
                  <a:lnTo>
                    <a:pt x="458" y="622"/>
                  </a:lnTo>
                  <a:lnTo>
                    <a:pt x="452" y="617"/>
                  </a:lnTo>
                  <a:lnTo>
                    <a:pt x="446" y="604"/>
                  </a:lnTo>
                  <a:lnTo>
                    <a:pt x="446" y="590"/>
                  </a:lnTo>
                  <a:lnTo>
                    <a:pt x="450" y="577"/>
                  </a:lnTo>
                  <a:lnTo>
                    <a:pt x="458" y="567"/>
                  </a:lnTo>
                  <a:lnTo>
                    <a:pt x="441" y="545"/>
                  </a:lnTo>
                  <a:lnTo>
                    <a:pt x="399" y="632"/>
                  </a:lnTo>
                  <a:lnTo>
                    <a:pt x="443" y="692"/>
                  </a:lnTo>
                  <a:lnTo>
                    <a:pt x="420" y="739"/>
                  </a:lnTo>
                  <a:lnTo>
                    <a:pt x="375" y="682"/>
                  </a:lnTo>
                  <a:lnTo>
                    <a:pt x="355" y="724"/>
                  </a:lnTo>
                  <a:lnTo>
                    <a:pt x="399" y="784"/>
                  </a:lnTo>
                  <a:lnTo>
                    <a:pt x="375" y="831"/>
                  </a:lnTo>
                  <a:lnTo>
                    <a:pt x="332" y="773"/>
                  </a:lnTo>
                  <a:lnTo>
                    <a:pt x="309" y="821"/>
                  </a:lnTo>
                  <a:lnTo>
                    <a:pt x="269" y="829"/>
                  </a:lnTo>
                  <a:lnTo>
                    <a:pt x="246" y="793"/>
                  </a:lnTo>
                  <a:lnTo>
                    <a:pt x="266" y="749"/>
                  </a:lnTo>
                  <a:lnTo>
                    <a:pt x="193" y="758"/>
                  </a:lnTo>
                  <a:lnTo>
                    <a:pt x="219" y="705"/>
                  </a:lnTo>
                  <a:lnTo>
                    <a:pt x="292" y="697"/>
                  </a:lnTo>
                  <a:lnTo>
                    <a:pt x="311" y="658"/>
                  </a:lnTo>
                  <a:lnTo>
                    <a:pt x="238" y="666"/>
                  </a:lnTo>
                  <a:lnTo>
                    <a:pt x="263" y="613"/>
                  </a:lnTo>
                  <a:lnTo>
                    <a:pt x="337" y="605"/>
                  </a:lnTo>
                  <a:lnTo>
                    <a:pt x="373" y="527"/>
                  </a:lnTo>
                  <a:lnTo>
                    <a:pt x="362" y="528"/>
                  </a:lnTo>
                  <a:lnTo>
                    <a:pt x="360" y="534"/>
                  </a:lnTo>
                  <a:lnTo>
                    <a:pt x="357" y="538"/>
                  </a:lnTo>
                  <a:lnTo>
                    <a:pt x="353" y="543"/>
                  </a:lnTo>
                  <a:lnTo>
                    <a:pt x="348" y="546"/>
                  </a:lnTo>
                  <a:lnTo>
                    <a:pt x="341" y="550"/>
                  </a:lnTo>
                  <a:lnTo>
                    <a:pt x="334" y="553"/>
                  </a:lnTo>
                  <a:lnTo>
                    <a:pt x="326" y="554"/>
                  </a:lnTo>
                  <a:lnTo>
                    <a:pt x="319" y="553"/>
                  </a:lnTo>
                  <a:lnTo>
                    <a:pt x="312" y="552"/>
                  </a:lnTo>
                  <a:lnTo>
                    <a:pt x="306" y="549"/>
                  </a:lnTo>
                  <a:lnTo>
                    <a:pt x="300" y="544"/>
                  </a:lnTo>
                  <a:lnTo>
                    <a:pt x="294" y="538"/>
                  </a:lnTo>
                  <a:lnTo>
                    <a:pt x="288" y="524"/>
                  </a:lnTo>
                  <a:lnTo>
                    <a:pt x="287" y="509"/>
                  </a:lnTo>
                  <a:lnTo>
                    <a:pt x="293" y="496"/>
                  </a:lnTo>
                  <a:lnTo>
                    <a:pt x="303" y="484"/>
                  </a:lnTo>
                  <a:lnTo>
                    <a:pt x="311" y="480"/>
                  </a:lnTo>
                  <a:lnTo>
                    <a:pt x="320" y="478"/>
                  </a:lnTo>
                  <a:lnTo>
                    <a:pt x="329" y="478"/>
                  </a:lnTo>
                  <a:lnTo>
                    <a:pt x="337" y="480"/>
                  </a:lnTo>
                  <a:lnTo>
                    <a:pt x="345" y="462"/>
                  </a:lnTo>
                  <a:lnTo>
                    <a:pt x="242" y="471"/>
                  </a:lnTo>
                  <a:lnTo>
                    <a:pt x="211" y="538"/>
                  </a:lnTo>
                  <a:lnTo>
                    <a:pt x="157" y="543"/>
                  </a:lnTo>
                  <a:lnTo>
                    <a:pt x="186" y="476"/>
                  </a:lnTo>
                  <a:lnTo>
                    <a:pt x="138" y="481"/>
                  </a:lnTo>
                  <a:lnTo>
                    <a:pt x="106" y="548"/>
                  </a:lnTo>
                  <a:lnTo>
                    <a:pt x="70" y="551"/>
                  </a:lnTo>
                  <a:lnTo>
                    <a:pt x="52" y="552"/>
                  </a:lnTo>
                  <a:lnTo>
                    <a:pt x="82" y="485"/>
                  </a:lnTo>
                  <a:lnTo>
                    <a:pt x="29" y="491"/>
                  </a:lnTo>
                  <a:lnTo>
                    <a:pt x="0" y="461"/>
                  </a:lnTo>
                  <a:lnTo>
                    <a:pt x="22" y="423"/>
                  </a:lnTo>
                  <a:lnTo>
                    <a:pt x="70" y="418"/>
                  </a:lnTo>
                  <a:lnTo>
                    <a:pt x="27" y="362"/>
                  </a:lnTo>
                  <a:lnTo>
                    <a:pt x="87" y="356"/>
                  </a:lnTo>
                  <a:lnTo>
                    <a:pt x="130" y="414"/>
                  </a:lnTo>
                  <a:lnTo>
                    <a:pt x="175" y="409"/>
                  </a:lnTo>
                  <a:lnTo>
                    <a:pt x="132" y="353"/>
                  </a:lnTo>
                  <a:lnTo>
                    <a:pt x="191" y="347"/>
                  </a:lnTo>
                  <a:lnTo>
                    <a:pt x="235" y="405"/>
                  </a:lnTo>
                  <a:lnTo>
                    <a:pt x="325" y="397"/>
                  </a:lnTo>
                  <a:lnTo>
                    <a:pt x="316" y="384"/>
                  </a:lnTo>
                  <a:lnTo>
                    <a:pt x="310" y="384"/>
                  </a:lnTo>
                  <a:lnTo>
                    <a:pt x="306" y="384"/>
                  </a:lnTo>
                  <a:lnTo>
                    <a:pt x="300" y="383"/>
                  </a:lnTo>
                  <a:lnTo>
                    <a:pt x="295" y="382"/>
                  </a:lnTo>
                  <a:lnTo>
                    <a:pt x="289" y="379"/>
                  </a:lnTo>
                  <a:lnTo>
                    <a:pt x="285" y="376"/>
                  </a:lnTo>
                  <a:lnTo>
                    <a:pt x="280" y="372"/>
                  </a:lnTo>
                  <a:lnTo>
                    <a:pt x="277" y="368"/>
                  </a:lnTo>
                  <a:lnTo>
                    <a:pt x="271" y="354"/>
                  </a:lnTo>
                  <a:lnTo>
                    <a:pt x="270" y="339"/>
                  </a:lnTo>
                  <a:lnTo>
                    <a:pt x="276" y="326"/>
                  </a:lnTo>
                  <a:lnTo>
                    <a:pt x="286" y="315"/>
                  </a:lnTo>
                  <a:lnTo>
                    <a:pt x="293" y="311"/>
                  </a:lnTo>
                  <a:lnTo>
                    <a:pt x="301" y="309"/>
                  </a:lnTo>
                  <a:lnTo>
                    <a:pt x="308" y="308"/>
                  </a:lnTo>
                  <a:lnTo>
                    <a:pt x="316" y="309"/>
                  </a:lnTo>
                  <a:lnTo>
                    <a:pt x="323" y="310"/>
                  </a:lnTo>
                  <a:lnTo>
                    <a:pt x="330" y="314"/>
                  </a:lnTo>
                  <a:lnTo>
                    <a:pt x="335" y="318"/>
                  </a:lnTo>
                  <a:lnTo>
                    <a:pt x="341" y="324"/>
                  </a:lnTo>
                  <a:lnTo>
                    <a:pt x="344" y="327"/>
                  </a:lnTo>
                  <a:lnTo>
                    <a:pt x="346" y="331"/>
                  </a:lnTo>
                  <a:lnTo>
                    <a:pt x="347" y="334"/>
                  </a:lnTo>
                  <a:lnTo>
                    <a:pt x="348" y="338"/>
                  </a:lnTo>
                  <a:lnTo>
                    <a:pt x="362" y="335"/>
                  </a:lnTo>
                  <a:lnTo>
                    <a:pt x="307" y="258"/>
                  </a:lnTo>
                  <a:lnTo>
                    <a:pt x="232" y="265"/>
                  </a:lnTo>
                  <a:lnTo>
                    <a:pt x="201" y="223"/>
                  </a:lnTo>
                  <a:lnTo>
                    <a:pt x="274" y="213"/>
                  </a:lnTo>
                  <a:lnTo>
                    <a:pt x="247" y="175"/>
                  </a:lnTo>
                  <a:lnTo>
                    <a:pt x="172" y="182"/>
                  </a:lnTo>
                  <a:lnTo>
                    <a:pt x="141" y="140"/>
                  </a:lnTo>
                  <a:lnTo>
                    <a:pt x="214" y="130"/>
                  </a:lnTo>
                  <a:lnTo>
                    <a:pt x="185" y="89"/>
                  </a:lnTo>
                  <a:lnTo>
                    <a:pt x="197" y="50"/>
                  </a:lnTo>
                  <a:lnTo>
                    <a:pt x="241" y="50"/>
                  </a:lnTo>
                  <a:lnTo>
                    <a:pt x="270" y="88"/>
                  </a:lnTo>
                  <a:lnTo>
                    <a:pt x="299" y="22"/>
                  </a:lnTo>
                  <a:lnTo>
                    <a:pt x="333" y="69"/>
                  </a:lnTo>
                  <a:lnTo>
                    <a:pt x="303" y="135"/>
                  </a:lnTo>
                  <a:lnTo>
                    <a:pt x="330" y="171"/>
                  </a:lnTo>
                  <a:lnTo>
                    <a:pt x="357" y="105"/>
                  </a:lnTo>
                  <a:lnTo>
                    <a:pt x="392" y="152"/>
                  </a:lnTo>
                  <a:lnTo>
                    <a:pt x="362" y="218"/>
                  </a:lnTo>
                  <a:lnTo>
                    <a:pt x="421" y="297"/>
                  </a:lnTo>
                  <a:lnTo>
                    <a:pt x="431" y="274"/>
                  </a:lnTo>
                  <a:lnTo>
                    <a:pt x="428" y="272"/>
                  </a:lnTo>
                  <a:lnTo>
                    <a:pt x="424" y="270"/>
                  </a:lnTo>
                  <a:lnTo>
                    <a:pt x="422" y="267"/>
                  </a:lnTo>
                  <a:lnTo>
                    <a:pt x="420" y="264"/>
                  </a:lnTo>
                  <a:lnTo>
                    <a:pt x="414" y="250"/>
                  </a:lnTo>
                  <a:lnTo>
                    <a:pt x="413" y="235"/>
                  </a:lnTo>
                  <a:lnTo>
                    <a:pt x="418" y="221"/>
                  </a:lnTo>
                  <a:lnTo>
                    <a:pt x="429" y="211"/>
                  </a:lnTo>
                  <a:lnTo>
                    <a:pt x="436" y="208"/>
                  </a:lnTo>
                  <a:lnTo>
                    <a:pt x="444" y="204"/>
                  </a:lnTo>
                  <a:lnTo>
                    <a:pt x="451" y="204"/>
                  </a:lnTo>
                  <a:lnTo>
                    <a:pt x="459" y="204"/>
                  </a:lnTo>
                  <a:lnTo>
                    <a:pt x="466" y="206"/>
                  </a:lnTo>
                  <a:lnTo>
                    <a:pt x="473" y="209"/>
                  </a:lnTo>
                  <a:lnTo>
                    <a:pt x="478" y="213"/>
                  </a:lnTo>
                  <a:lnTo>
                    <a:pt x="484" y="219"/>
                  </a:lnTo>
                  <a:lnTo>
                    <a:pt x="489" y="227"/>
                  </a:lnTo>
                  <a:lnTo>
                    <a:pt x="490" y="236"/>
                  </a:lnTo>
                  <a:lnTo>
                    <a:pt x="490" y="244"/>
                  </a:lnTo>
                  <a:lnTo>
                    <a:pt x="489" y="254"/>
                  </a:lnTo>
                  <a:lnTo>
                    <a:pt x="499" y="266"/>
                  </a:lnTo>
                  <a:lnTo>
                    <a:pt x="529" y="204"/>
                  </a:lnTo>
                  <a:lnTo>
                    <a:pt x="489" y="144"/>
                  </a:lnTo>
                  <a:lnTo>
                    <a:pt x="514" y="92"/>
                  </a:lnTo>
                  <a:lnTo>
                    <a:pt x="554" y="151"/>
                  </a:lnTo>
                  <a:lnTo>
                    <a:pt x="573" y="112"/>
                  </a:lnTo>
                  <a:lnTo>
                    <a:pt x="532" y="53"/>
                  </a:lnTo>
                  <a:lnTo>
                    <a:pt x="558" y="0"/>
                  </a:lnTo>
                  <a:lnTo>
                    <a:pt x="598" y="60"/>
                  </a:lnTo>
                  <a:lnTo>
                    <a:pt x="620" y="16"/>
                  </a:lnTo>
                  <a:lnTo>
                    <a:pt x="664" y="8"/>
                  </a:lnTo>
                  <a:lnTo>
                    <a:pt x="683" y="44"/>
                  </a:lnTo>
                  <a:lnTo>
                    <a:pt x="660" y="91"/>
                  </a:lnTo>
                  <a:lnTo>
                    <a:pt x="734" y="88"/>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214" name="Равнобедренный треугольник 21"/>
            <p:cNvSpPr/>
            <p:nvPr/>
          </p:nvSpPr>
          <p:spPr>
            <a:xfrm rot="19800000" flipH="1" flipV="1">
              <a:off x="6134156" y="7482318"/>
              <a:ext cx="846334" cy="1276592"/>
            </a:xfrm>
            <a:custGeom>
              <a:avLst/>
              <a:gdLst/>
              <a:ahLst/>
              <a:cxnLst/>
              <a:rect l="l" t="t" r="r" b="b"/>
              <a:pathLst>
                <a:path w="3379634" h="4132194">
                  <a:moveTo>
                    <a:pt x="1652243" y="0"/>
                  </a:moveTo>
                  <a:lnTo>
                    <a:pt x="2588347" y="1251874"/>
                  </a:lnTo>
                  <a:cubicBezTo>
                    <a:pt x="2333418" y="1188038"/>
                    <a:pt x="2125907" y="1158071"/>
                    <a:pt x="1946914" y="1149071"/>
                  </a:cubicBezTo>
                  <a:lnTo>
                    <a:pt x="3099621" y="2690614"/>
                  </a:lnTo>
                  <a:cubicBezTo>
                    <a:pt x="2736451" y="2699172"/>
                    <a:pt x="2466920" y="2668152"/>
                    <a:pt x="2250145" y="2621702"/>
                  </a:cubicBezTo>
                  <a:lnTo>
                    <a:pt x="3379634" y="4132194"/>
                  </a:lnTo>
                  <a:cubicBezTo>
                    <a:pt x="1699443" y="3667133"/>
                    <a:pt x="1768775" y="3312798"/>
                    <a:pt x="0" y="4132194"/>
                  </a:cubicBezTo>
                  <a:lnTo>
                    <a:pt x="1253709" y="2388340"/>
                  </a:lnTo>
                  <a:cubicBezTo>
                    <a:pt x="1006647" y="2386357"/>
                    <a:pt x="698325" y="2462015"/>
                    <a:pt x="204865" y="2690614"/>
                  </a:cubicBezTo>
                  <a:lnTo>
                    <a:pt x="1279294" y="1196129"/>
                  </a:lnTo>
                  <a:cubicBezTo>
                    <a:pt x="1104034" y="1223659"/>
                    <a:pt x="929837" y="1251874"/>
                    <a:pt x="716139" y="125187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5" name="Freeform 46"/>
            <p:cNvSpPr>
              <a:spLocks/>
            </p:cNvSpPr>
            <p:nvPr/>
          </p:nvSpPr>
          <p:spPr bwMode="auto">
            <a:xfrm flipH="1">
              <a:off x="11986956" y="8906509"/>
              <a:ext cx="257175" cy="381000"/>
            </a:xfrm>
            <a:custGeom>
              <a:avLst/>
              <a:gdLst>
                <a:gd name="T0" fmla="*/ 127 w 323"/>
                <a:gd name="T1" fmla="*/ 223 h 479"/>
                <a:gd name="T2" fmla="*/ 161 w 323"/>
                <a:gd name="T3" fmla="*/ 0 h 479"/>
                <a:gd name="T4" fmla="*/ 178 w 323"/>
                <a:gd name="T5" fmla="*/ 223 h 479"/>
                <a:gd name="T6" fmla="*/ 289 w 323"/>
                <a:gd name="T7" fmla="*/ 168 h 479"/>
                <a:gd name="T8" fmla="*/ 216 w 323"/>
                <a:gd name="T9" fmla="*/ 274 h 479"/>
                <a:gd name="T10" fmla="*/ 323 w 323"/>
                <a:gd name="T11" fmla="*/ 352 h 479"/>
                <a:gd name="T12" fmla="*/ 195 w 323"/>
                <a:gd name="T13" fmla="*/ 318 h 479"/>
                <a:gd name="T14" fmla="*/ 167 w 323"/>
                <a:gd name="T15" fmla="*/ 479 h 479"/>
                <a:gd name="T16" fmla="*/ 123 w 323"/>
                <a:gd name="T17" fmla="*/ 318 h 479"/>
                <a:gd name="T18" fmla="*/ 0 w 323"/>
                <a:gd name="T19" fmla="*/ 373 h 479"/>
                <a:gd name="T20" fmla="*/ 100 w 323"/>
                <a:gd name="T21" fmla="*/ 280 h 479"/>
                <a:gd name="T22" fmla="*/ 0 w 323"/>
                <a:gd name="T23" fmla="*/ 168 h 479"/>
                <a:gd name="T24" fmla="*/ 127 w 323"/>
                <a:gd name="T25" fmla="*/ 223 h 479"/>
                <a:gd name="T26" fmla="*/ 127 w 323"/>
                <a:gd name="T27" fmla="*/ 22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479">
                  <a:moveTo>
                    <a:pt x="127" y="223"/>
                  </a:moveTo>
                  <a:lnTo>
                    <a:pt x="161" y="0"/>
                  </a:lnTo>
                  <a:lnTo>
                    <a:pt x="178" y="223"/>
                  </a:lnTo>
                  <a:lnTo>
                    <a:pt x="289" y="168"/>
                  </a:lnTo>
                  <a:lnTo>
                    <a:pt x="216" y="274"/>
                  </a:lnTo>
                  <a:lnTo>
                    <a:pt x="323" y="352"/>
                  </a:lnTo>
                  <a:lnTo>
                    <a:pt x="195" y="318"/>
                  </a:lnTo>
                  <a:lnTo>
                    <a:pt x="167" y="479"/>
                  </a:lnTo>
                  <a:lnTo>
                    <a:pt x="123" y="318"/>
                  </a:lnTo>
                  <a:lnTo>
                    <a:pt x="0" y="373"/>
                  </a:lnTo>
                  <a:lnTo>
                    <a:pt x="100" y="280"/>
                  </a:lnTo>
                  <a:lnTo>
                    <a:pt x="0" y="168"/>
                  </a:lnTo>
                  <a:lnTo>
                    <a:pt x="127" y="223"/>
                  </a:lnTo>
                  <a:lnTo>
                    <a:pt x="127" y="223"/>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219" name="Равнобедренный треугольник 21"/>
            <p:cNvSpPr/>
            <p:nvPr/>
          </p:nvSpPr>
          <p:spPr>
            <a:xfrm rot="972325" flipH="1">
              <a:off x="9975844" y="8329241"/>
              <a:ext cx="699272" cy="854982"/>
            </a:xfrm>
            <a:custGeom>
              <a:avLst/>
              <a:gdLst/>
              <a:ahLst/>
              <a:cxnLst/>
              <a:rect l="l" t="t" r="r" b="b"/>
              <a:pathLst>
                <a:path w="3379634" h="4132194">
                  <a:moveTo>
                    <a:pt x="1652243" y="0"/>
                  </a:moveTo>
                  <a:lnTo>
                    <a:pt x="2588347" y="1251874"/>
                  </a:lnTo>
                  <a:cubicBezTo>
                    <a:pt x="2333418" y="1188038"/>
                    <a:pt x="2125907" y="1158071"/>
                    <a:pt x="1946914" y="1149071"/>
                  </a:cubicBezTo>
                  <a:lnTo>
                    <a:pt x="3099621" y="2690614"/>
                  </a:lnTo>
                  <a:cubicBezTo>
                    <a:pt x="2736451" y="2699172"/>
                    <a:pt x="2466920" y="2668152"/>
                    <a:pt x="2250145" y="2621702"/>
                  </a:cubicBezTo>
                  <a:lnTo>
                    <a:pt x="3379634" y="4132194"/>
                  </a:lnTo>
                  <a:cubicBezTo>
                    <a:pt x="1699443" y="3667133"/>
                    <a:pt x="1768775" y="3312798"/>
                    <a:pt x="0" y="4132194"/>
                  </a:cubicBezTo>
                  <a:lnTo>
                    <a:pt x="1253709" y="2388340"/>
                  </a:lnTo>
                  <a:cubicBezTo>
                    <a:pt x="1006647" y="2386357"/>
                    <a:pt x="698325" y="2462015"/>
                    <a:pt x="204865" y="2690614"/>
                  </a:cubicBezTo>
                  <a:lnTo>
                    <a:pt x="1279294" y="1196129"/>
                  </a:lnTo>
                  <a:cubicBezTo>
                    <a:pt x="1104034" y="1223659"/>
                    <a:pt x="929837" y="1251874"/>
                    <a:pt x="716139" y="125187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0" name="Полилиния 219"/>
            <p:cNvSpPr/>
            <p:nvPr/>
          </p:nvSpPr>
          <p:spPr>
            <a:xfrm rot="16200000" flipH="1">
              <a:off x="9299480" y="7792735"/>
              <a:ext cx="455995" cy="606888"/>
            </a:xfrm>
            <a:custGeom>
              <a:avLst/>
              <a:gdLst/>
              <a:ahLst/>
              <a:cxnLst/>
              <a:rect l="l" t="t" r="r" b="b"/>
              <a:pathLst>
                <a:path w="1872209" h="2491739">
                  <a:moveTo>
                    <a:pt x="1872209" y="1004078"/>
                  </a:moveTo>
                  <a:lnTo>
                    <a:pt x="1872209" y="2062571"/>
                  </a:lnTo>
                  <a:lnTo>
                    <a:pt x="1068600" y="2464375"/>
                  </a:lnTo>
                  <a:lnTo>
                    <a:pt x="1068600" y="1468042"/>
                  </a:lnTo>
                  <a:close/>
                  <a:moveTo>
                    <a:pt x="0" y="941429"/>
                  </a:moveTo>
                  <a:lnTo>
                    <a:pt x="858336" y="1436990"/>
                  </a:lnTo>
                  <a:lnTo>
                    <a:pt x="858336" y="2491739"/>
                  </a:lnTo>
                  <a:lnTo>
                    <a:pt x="0" y="2062571"/>
                  </a:lnTo>
                  <a:close/>
                  <a:moveTo>
                    <a:pt x="927892" y="747115"/>
                  </a:moveTo>
                  <a:cubicBezTo>
                    <a:pt x="949878" y="750497"/>
                    <a:pt x="971228" y="752763"/>
                    <a:pt x="991604" y="753978"/>
                  </a:cubicBezTo>
                  <a:lnTo>
                    <a:pt x="989763" y="757871"/>
                  </a:lnTo>
                  <a:cubicBezTo>
                    <a:pt x="982716" y="757774"/>
                    <a:pt x="975788" y="757869"/>
                    <a:pt x="968990" y="757989"/>
                  </a:cubicBezTo>
                  <a:lnTo>
                    <a:pt x="960762" y="758286"/>
                  </a:lnTo>
                  <a:cubicBezTo>
                    <a:pt x="950945" y="756734"/>
                    <a:pt x="939766" y="752819"/>
                    <a:pt x="927892" y="747115"/>
                  </a:cubicBezTo>
                  <a:close/>
                  <a:moveTo>
                    <a:pt x="286496" y="683666"/>
                  </a:moveTo>
                  <a:lnTo>
                    <a:pt x="288011" y="685800"/>
                  </a:lnTo>
                  <a:cubicBezTo>
                    <a:pt x="401448" y="810613"/>
                    <a:pt x="733879" y="763179"/>
                    <a:pt x="960762" y="758286"/>
                  </a:cubicBezTo>
                  <a:cubicBezTo>
                    <a:pt x="973855" y="762143"/>
                    <a:pt x="984219" y="762177"/>
                    <a:pt x="989763" y="757871"/>
                  </a:cubicBezTo>
                  <a:lnTo>
                    <a:pt x="1048806" y="757536"/>
                  </a:lnTo>
                  <a:cubicBezTo>
                    <a:pt x="1051254" y="757881"/>
                    <a:pt x="1053685" y="757941"/>
                    <a:pt x="1056092" y="757989"/>
                  </a:cubicBezTo>
                  <a:lnTo>
                    <a:pt x="1066081" y="757481"/>
                  </a:lnTo>
                  <a:cubicBezTo>
                    <a:pt x="1259795" y="757841"/>
                    <a:pt x="1502429" y="761418"/>
                    <a:pt x="1610004" y="695812"/>
                  </a:cubicBezTo>
                  <a:lnTo>
                    <a:pt x="1749476" y="765548"/>
                  </a:lnTo>
                  <a:lnTo>
                    <a:pt x="980141" y="1209724"/>
                  </a:lnTo>
                  <a:lnTo>
                    <a:pt x="169930" y="741949"/>
                  </a:lnTo>
                  <a:close/>
                  <a:moveTo>
                    <a:pt x="647344" y="503242"/>
                  </a:moveTo>
                  <a:cubicBezTo>
                    <a:pt x="725692" y="586573"/>
                    <a:pt x="801161" y="667901"/>
                    <a:pt x="842296" y="697831"/>
                  </a:cubicBezTo>
                  <a:cubicBezTo>
                    <a:pt x="870658" y="718468"/>
                    <a:pt x="901318" y="736166"/>
                    <a:pt x="927892" y="747115"/>
                  </a:cubicBezTo>
                  <a:cubicBezTo>
                    <a:pt x="753729" y="725864"/>
                    <a:pt x="535286" y="672559"/>
                    <a:pt x="421535" y="616146"/>
                  </a:cubicBezTo>
                  <a:close/>
                  <a:moveTo>
                    <a:pt x="936105" y="358862"/>
                  </a:moveTo>
                  <a:lnTo>
                    <a:pt x="1138434" y="460027"/>
                  </a:lnTo>
                  <a:cubicBezTo>
                    <a:pt x="1060923" y="582433"/>
                    <a:pt x="1001733" y="688077"/>
                    <a:pt x="1000663" y="697831"/>
                  </a:cubicBezTo>
                  <a:cubicBezTo>
                    <a:pt x="999388" y="709455"/>
                    <a:pt x="1082188" y="599415"/>
                    <a:pt x="1179069" y="480344"/>
                  </a:cubicBezTo>
                  <a:lnTo>
                    <a:pt x="1525988" y="653804"/>
                  </a:lnTo>
                  <a:cubicBezTo>
                    <a:pt x="1429005" y="720796"/>
                    <a:pt x="1231796" y="759802"/>
                    <a:pt x="1066081" y="757481"/>
                  </a:cubicBezTo>
                  <a:cubicBezTo>
                    <a:pt x="1060277" y="757472"/>
                    <a:pt x="1054517" y="757464"/>
                    <a:pt x="1048806" y="757536"/>
                  </a:cubicBezTo>
                  <a:lnTo>
                    <a:pt x="991604" y="753978"/>
                  </a:lnTo>
                  <a:cubicBezTo>
                    <a:pt x="999538" y="745311"/>
                    <a:pt x="991531" y="723608"/>
                    <a:pt x="961071" y="685800"/>
                  </a:cubicBezTo>
                  <a:cubicBezTo>
                    <a:pt x="928888" y="645852"/>
                    <a:pt x="851708" y="552440"/>
                    <a:pt x="759520" y="447154"/>
                  </a:cubicBezTo>
                  <a:close/>
                  <a:moveTo>
                    <a:pt x="1467846" y="60158"/>
                  </a:moveTo>
                  <a:cubicBezTo>
                    <a:pt x="1576063" y="54142"/>
                    <a:pt x="1733110" y="545432"/>
                    <a:pt x="1649968" y="661737"/>
                  </a:cubicBezTo>
                  <a:lnTo>
                    <a:pt x="1610004" y="695812"/>
                  </a:lnTo>
                  <a:lnTo>
                    <a:pt x="1525988" y="653804"/>
                  </a:lnTo>
                  <a:cubicBezTo>
                    <a:pt x="1545278" y="641927"/>
                    <a:pt x="1560333" y="628221"/>
                    <a:pt x="1570785" y="613610"/>
                  </a:cubicBezTo>
                  <a:cubicBezTo>
                    <a:pt x="1636771" y="521368"/>
                    <a:pt x="1548349" y="184484"/>
                    <a:pt x="1452009" y="204537"/>
                  </a:cubicBezTo>
                  <a:cubicBezTo>
                    <a:pt x="1402208" y="214903"/>
                    <a:pt x="1282582" y="352798"/>
                    <a:pt x="1179069" y="480344"/>
                  </a:cubicBezTo>
                  <a:lnTo>
                    <a:pt x="1138434" y="460027"/>
                  </a:lnTo>
                  <a:cubicBezTo>
                    <a:pt x="1251420" y="280021"/>
                    <a:pt x="1403497" y="63736"/>
                    <a:pt x="1467846" y="60158"/>
                  </a:cubicBezTo>
                  <a:close/>
                  <a:moveTo>
                    <a:pt x="280093" y="0"/>
                  </a:moveTo>
                  <a:cubicBezTo>
                    <a:pt x="353739" y="0"/>
                    <a:pt x="583816" y="245467"/>
                    <a:pt x="759520" y="447154"/>
                  </a:cubicBezTo>
                  <a:lnTo>
                    <a:pt x="647344" y="503242"/>
                  </a:lnTo>
                  <a:cubicBezTo>
                    <a:pt x="547288" y="396690"/>
                    <a:pt x="442550" y="286851"/>
                    <a:pt x="398868" y="276726"/>
                  </a:cubicBezTo>
                  <a:cubicBezTo>
                    <a:pt x="321005" y="258679"/>
                    <a:pt x="265576" y="509337"/>
                    <a:pt x="375113" y="589547"/>
                  </a:cubicBezTo>
                  <a:lnTo>
                    <a:pt x="421535" y="616146"/>
                  </a:lnTo>
                  <a:lnTo>
                    <a:pt x="286496" y="683666"/>
                  </a:lnTo>
                  <a:cubicBezTo>
                    <a:pt x="173144" y="553834"/>
                    <a:pt x="168482" y="0"/>
                    <a:pt x="28009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1" name="Freeform 46"/>
            <p:cNvSpPr>
              <a:spLocks/>
            </p:cNvSpPr>
            <p:nvPr/>
          </p:nvSpPr>
          <p:spPr bwMode="auto">
            <a:xfrm flipH="1">
              <a:off x="9830922" y="7943177"/>
              <a:ext cx="257175" cy="381000"/>
            </a:xfrm>
            <a:custGeom>
              <a:avLst/>
              <a:gdLst>
                <a:gd name="T0" fmla="*/ 127 w 323"/>
                <a:gd name="T1" fmla="*/ 223 h 479"/>
                <a:gd name="T2" fmla="*/ 161 w 323"/>
                <a:gd name="T3" fmla="*/ 0 h 479"/>
                <a:gd name="T4" fmla="*/ 178 w 323"/>
                <a:gd name="T5" fmla="*/ 223 h 479"/>
                <a:gd name="T6" fmla="*/ 289 w 323"/>
                <a:gd name="T7" fmla="*/ 168 h 479"/>
                <a:gd name="T8" fmla="*/ 216 w 323"/>
                <a:gd name="T9" fmla="*/ 274 h 479"/>
                <a:gd name="T10" fmla="*/ 323 w 323"/>
                <a:gd name="T11" fmla="*/ 352 h 479"/>
                <a:gd name="T12" fmla="*/ 195 w 323"/>
                <a:gd name="T13" fmla="*/ 318 h 479"/>
                <a:gd name="T14" fmla="*/ 167 w 323"/>
                <a:gd name="T15" fmla="*/ 479 h 479"/>
                <a:gd name="T16" fmla="*/ 123 w 323"/>
                <a:gd name="T17" fmla="*/ 318 h 479"/>
                <a:gd name="T18" fmla="*/ 0 w 323"/>
                <a:gd name="T19" fmla="*/ 373 h 479"/>
                <a:gd name="T20" fmla="*/ 100 w 323"/>
                <a:gd name="T21" fmla="*/ 280 h 479"/>
                <a:gd name="T22" fmla="*/ 0 w 323"/>
                <a:gd name="T23" fmla="*/ 168 h 479"/>
                <a:gd name="T24" fmla="*/ 127 w 323"/>
                <a:gd name="T25" fmla="*/ 223 h 479"/>
                <a:gd name="T26" fmla="*/ 127 w 323"/>
                <a:gd name="T27" fmla="*/ 22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479">
                  <a:moveTo>
                    <a:pt x="127" y="223"/>
                  </a:moveTo>
                  <a:lnTo>
                    <a:pt x="161" y="0"/>
                  </a:lnTo>
                  <a:lnTo>
                    <a:pt x="178" y="223"/>
                  </a:lnTo>
                  <a:lnTo>
                    <a:pt x="289" y="168"/>
                  </a:lnTo>
                  <a:lnTo>
                    <a:pt x="216" y="274"/>
                  </a:lnTo>
                  <a:lnTo>
                    <a:pt x="323" y="352"/>
                  </a:lnTo>
                  <a:lnTo>
                    <a:pt x="195" y="318"/>
                  </a:lnTo>
                  <a:lnTo>
                    <a:pt x="167" y="479"/>
                  </a:lnTo>
                  <a:lnTo>
                    <a:pt x="123" y="318"/>
                  </a:lnTo>
                  <a:lnTo>
                    <a:pt x="0" y="373"/>
                  </a:lnTo>
                  <a:lnTo>
                    <a:pt x="100" y="280"/>
                  </a:lnTo>
                  <a:lnTo>
                    <a:pt x="0" y="168"/>
                  </a:lnTo>
                  <a:lnTo>
                    <a:pt x="127" y="223"/>
                  </a:lnTo>
                  <a:lnTo>
                    <a:pt x="127" y="223"/>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222" name="Овал 1"/>
            <p:cNvSpPr/>
            <p:nvPr/>
          </p:nvSpPr>
          <p:spPr>
            <a:xfrm flipH="1">
              <a:off x="9650902" y="8324177"/>
              <a:ext cx="360040" cy="432555"/>
            </a:xfrm>
            <a:custGeom>
              <a:avLst/>
              <a:gdLst/>
              <a:ahLst/>
              <a:cxnLst/>
              <a:rect l="l" t="t" r="r" b="b"/>
              <a:pathLst>
                <a:path w="1512168" h="1816732">
                  <a:moveTo>
                    <a:pt x="752410" y="0"/>
                  </a:moveTo>
                  <a:cubicBezTo>
                    <a:pt x="796744" y="0"/>
                    <a:pt x="832684" y="35940"/>
                    <a:pt x="832684" y="80274"/>
                  </a:cubicBezTo>
                  <a:lnTo>
                    <a:pt x="831007" y="88579"/>
                  </a:lnTo>
                  <a:cubicBezTo>
                    <a:pt x="859727" y="104196"/>
                    <a:pt x="892746" y="128540"/>
                    <a:pt x="936104" y="160548"/>
                  </a:cubicBezTo>
                  <a:lnTo>
                    <a:pt x="936104" y="328506"/>
                  </a:lnTo>
                  <a:cubicBezTo>
                    <a:pt x="1267038" y="407219"/>
                    <a:pt x="1512168" y="705306"/>
                    <a:pt x="1512168" y="1060648"/>
                  </a:cubicBezTo>
                  <a:cubicBezTo>
                    <a:pt x="1512168" y="1478222"/>
                    <a:pt x="1173658" y="1816732"/>
                    <a:pt x="756084" y="1816732"/>
                  </a:cubicBezTo>
                  <a:cubicBezTo>
                    <a:pt x="338510" y="1816732"/>
                    <a:pt x="0" y="1478222"/>
                    <a:pt x="0" y="1060648"/>
                  </a:cubicBezTo>
                  <a:cubicBezTo>
                    <a:pt x="0" y="705306"/>
                    <a:pt x="245130" y="407219"/>
                    <a:pt x="576064" y="328506"/>
                  </a:cubicBezTo>
                  <a:lnTo>
                    <a:pt x="576064" y="160548"/>
                  </a:lnTo>
                  <a:cubicBezTo>
                    <a:pt x="615757" y="131391"/>
                    <a:pt x="647524" y="109242"/>
                    <a:pt x="674945" y="94186"/>
                  </a:cubicBezTo>
                  <a:cubicBezTo>
                    <a:pt x="672565" y="89858"/>
                    <a:pt x="672136" y="85116"/>
                    <a:pt x="672136" y="80274"/>
                  </a:cubicBezTo>
                  <a:cubicBezTo>
                    <a:pt x="672136" y="35940"/>
                    <a:pt x="708076" y="0"/>
                    <a:pt x="75241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23" name="Freeform 15"/>
            <p:cNvSpPr>
              <a:spLocks/>
            </p:cNvSpPr>
            <p:nvPr/>
          </p:nvSpPr>
          <p:spPr bwMode="auto">
            <a:xfrm flipH="1">
              <a:off x="8990145" y="8350414"/>
              <a:ext cx="517525" cy="666750"/>
            </a:xfrm>
            <a:custGeom>
              <a:avLst/>
              <a:gdLst>
                <a:gd name="T0" fmla="*/ 239 w 652"/>
                <a:gd name="T1" fmla="*/ 445 h 840"/>
                <a:gd name="T2" fmla="*/ 61 w 652"/>
                <a:gd name="T3" fmla="*/ 831 h 840"/>
                <a:gd name="T4" fmla="*/ 99 w 652"/>
                <a:gd name="T5" fmla="*/ 840 h 840"/>
                <a:gd name="T6" fmla="*/ 256 w 652"/>
                <a:gd name="T7" fmla="*/ 491 h 840"/>
                <a:gd name="T8" fmla="*/ 289 w 652"/>
                <a:gd name="T9" fmla="*/ 658 h 840"/>
                <a:gd name="T10" fmla="*/ 312 w 652"/>
                <a:gd name="T11" fmla="*/ 641 h 840"/>
                <a:gd name="T12" fmla="*/ 277 w 652"/>
                <a:gd name="T13" fmla="*/ 457 h 840"/>
                <a:gd name="T14" fmla="*/ 540 w 652"/>
                <a:gd name="T15" fmla="*/ 624 h 840"/>
                <a:gd name="T16" fmla="*/ 528 w 652"/>
                <a:gd name="T17" fmla="*/ 647 h 840"/>
                <a:gd name="T18" fmla="*/ 534 w 652"/>
                <a:gd name="T19" fmla="*/ 669 h 840"/>
                <a:gd name="T20" fmla="*/ 545 w 652"/>
                <a:gd name="T21" fmla="*/ 685 h 840"/>
                <a:gd name="T22" fmla="*/ 562 w 652"/>
                <a:gd name="T23" fmla="*/ 707 h 840"/>
                <a:gd name="T24" fmla="*/ 583 w 652"/>
                <a:gd name="T25" fmla="*/ 713 h 840"/>
                <a:gd name="T26" fmla="*/ 612 w 652"/>
                <a:gd name="T27" fmla="*/ 707 h 840"/>
                <a:gd name="T28" fmla="*/ 629 w 652"/>
                <a:gd name="T29" fmla="*/ 696 h 840"/>
                <a:gd name="T30" fmla="*/ 646 w 652"/>
                <a:gd name="T31" fmla="*/ 679 h 840"/>
                <a:gd name="T32" fmla="*/ 652 w 652"/>
                <a:gd name="T33" fmla="*/ 658 h 840"/>
                <a:gd name="T34" fmla="*/ 652 w 652"/>
                <a:gd name="T35" fmla="*/ 635 h 840"/>
                <a:gd name="T36" fmla="*/ 635 w 652"/>
                <a:gd name="T37" fmla="*/ 612 h 840"/>
                <a:gd name="T38" fmla="*/ 618 w 652"/>
                <a:gd name="T39" fmla="*/ 595 h 840"/>
                <a:gd name="T40" fmla="*/ 595 w 652"/>
                <a:gd name="T41" fmla="*/ 591 h 840"/>
                <a:gd name="T42" fmla="*/ 580 w 652"/>
                <a:gd name="T43" fmla="*/ 595 h 840"/>
                <a:gd name="T44" fmla="*/ 568 w 652"/>
                <a:gd name="T45" fmla="*/ 595 h 840"/>
                <a:gd name="T46" fmla="*/ 562 w 652"/>
                <a:gd name="T47" fmla="*/ 595 h 840"/>
                <a:gd name="T48" fmla="*/ 294 w 652"/>
                <a:gd name="T49" fmla="*/ 428 h 840"/>
                <a:gd name="T50" fmla="*/ 479 w 652"/>
                <a:gd name="T51" fmla="*/ 361 h 840"/>
                <a:gd name="T52" fmla="*/ 490 w 652"/>
                <a:gd name="T53" fmla="*/ 335 h 840"/>
                <a:gd name="T54" fmla="*/ 323 w 652"/>
                <a:gd name="T55" fmla="*/ 367 h 840"/>
                <a:gd name="T56" fmla="*/ 473 w 652"/>
                <a:gd name="T57" fmla="*/ 12 h 840"/>
                <a:gd name="T58" fmla="*/ 445 w 652"/>
                <a:gd name="T59" fmla="*/ 0 h 840"/>
                <a:gd name="T60" fmla="*/ 266 w 652"/>
                <a:gd name="T61" fmla="*/ 384 h 840"/>
                <a:gd name="T62" fmla="*/ 239 w 652"/>
                <a:gd name="T63" fmla="*/ 234 h 840"/>
                <a:gd name="T64" fmla="*/ 211 w 652"/>
                <a:gd name="T65" fmla="*/ 251 h 840"/>
                <a:gd name="T66" fmla="*/ 239 w 652"/>
                <a:gd name="T67" fmla="*/ 396 h 840"/>
                <a:gd name="T68" fmla="*/ 26 w 652"/>
                <a:gd name="T69" fmla="*/ 251 h 840"/>
                <a:gd name="T70" fmla="*/ 0 w 652"/>
                <a:gd name="T71" fmla="*/ 278 h 840"/>
                <a:gd name="T72" fmla="*/ 222 w 652"/>
                <a:gd name="T73" fmla="*/ 418 h 840"/>
                <a:gd name="T74" fmla="*/ 127 w 652"/>
                <a:gd name="T75" fmla="*/ 445 h 840"/>
                <a:gd name="T76" fmla="*/ 104 w 652"/>
                <a:gd name="T77" fmla="*/ 434 h 840"/>
                <a:gd name="T78" fmla="*/ 83 w 652"/>
                <a:gd name="T79" fmla="*/ 439 h 840"/>
                <a:gd name="T80" fmla="*/ 66 w 652"/>
                <a:gd name="T81" fmla="*/ 445 h 840"/>
                <a:gd name="T82" fmla="*/ 55 w 652"/>
                <a:gd name="T83" fmla="*/ 457 h 840"/>
                <a:gd name="T84" fmla="*/ 49 w 652"/>
                <a:gd name="T85" fmla="*/ 474 h 840"/>
                <a:gd name="T86" fmla="*/ 55 w 652"/>
                <a:gd name="T87" fmla="*/ 496 h 840"/>
                <a:gd name="T88" fmla="*/ 61 w 652"/>
                <a:gd name="T89" fmla="*/ 508 h 840"/>
                <a:gd name="T90" fmla="*/ 72 w 652"/>
                <a:gd name="T91" fmla="*/ 517 h 840"/>
                <a:gd name="T92" fmla="*/ 95 w 652"/>
                <a:gd name="T93" fmla="*/ 523 h 840"/>
                <a:gd name="T94" fmla="*/ 110 w 652"/>
                <a:gd name="T95" fmla="*/ 523 h 840"/>
                <a:gd name="T96" fmla="*/ 127 w 652"/>
                <a:gd name="T97" fmla="*/ 508 h 840"/>
                <a:gd name="T98" fmla="*/ 144 w 652"/>
                <a:gd name="T99" fmla="*/ 485 h 840"/>
                <a:gd name="T100" fmla="*/ 239 w 652"/>
                <a:gd name="T101" fmla="*/ 445 h 840"/>
                <a:gd name="T102" fmla="*/ 239 w 652"/>
                <a:gd name="T103" fmla="*/ 445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52" h="840">
                  <a:moveTo>
                    <a:pt x="239" y="445"/>
                  </a:moveTo>
                  <a:lnTo>
                    <a:pt x="61" y="831"/>
                  </a:lnTo>
                  <a:lnTo>
                    <a:pt x="99" y="840"/>
                  </a:lnTo>
                  <a:lnTo>
                    <a:pt x="256" y="491"/>
                  </a:lnTo>
                  <a:lnTo>
                    <a:pt x="289" y="658"/>
                  </a:lnTo>
                  <a:lnTo>
                    <a:pt x="312" y="641"/>
                  </a:lnTo>
                  <a:lnTo>
                    <a:pt x="277" y="457"/>
                  </a:lnTo>
                  <a:lnTo>
                    <a:pt x="540" y="624"/>
                  </a:lnTo>
                  <a:lnTo>
                    <a:pt x="528" y="647"/>
                  </a:lnTo>
                  <a:lnTo>
                    <a:pt x="534" y="669"/>
                  </a:lnTo>
                  <a:lnTo>
                    <a:pt x="545" y="685"/>
                  </a:lnTo>
                  <a:lnTo>
                    <a:pt x="562" y="707"/>
                  </a:lnTo>
                  <a:lnTo>
                    <a:pt x="583" y="713"/>
                  </a:lnTo>
                  <a:lnTo>
                    <a:pt x="612" y="707"/>
                  </a:lnTo>
                  <a:lnTo>
                    <a:pt x="629" y="696"/>
                  </a:lnTo>
                  <a:lnTo>
                    <a:pt x="646" y="679"/>
                  </a:lnTo>
                  <a:lnTo>
                    <a:pt x="652" y="658"/>
                  </a:lnTo>
                  <a:lnTo>
                    <a:pt x="652" y="635"/>
                  </a:lnTo>
                  <a:lnTo>
                    <a:pt x="635" y="612"/>
                  </a:lnTo>
                  <a:lnTo>
                    <a:pt x="618" y="595"/>
                  </a:lnTo>
                  <a:lnTo>
                    <a:pt x="595" y="591"/>
                  </a:lnTo>
                  <a:lnTo>
                    <a:pt x="580" y="595"/>
                  </a:lnTo>
                  <a:lnTo>
                    <a:pt x="568" y="595"/>
                  </a:lnTo>
                  <a:lnTo>
                    <a:pt x="562" y="595"/>
                  </a:lnTo>
                  <a:lnTo>
                    <a:pt x="294" y="428"/>
                  </a:lnTo>
                  <a:lnTo>
                    <a:pt x="479" y="361"/>
                  </a:lnTo>
                  <a:lnTo>
                    <a:pt x="490" y="335"/>
                  </a:lnTo>
                  <a:lnTo>
                    <a:pt x="323" y="367"/>
                  </a:lnTo>
                  <a:lnTo>
                    <a:pt x="473" y="12"/>
                  </a:lnTo>
                  <a:lnTo>
                    <a:pt x="445" y="0"/>
                  </a:lnTo>
                  <a:lnTo>
                    <a:pt x="266" y="384"/>
                  </a:lnTo>
                  <a:lnTo>
                    <a:pt x="239" y="234"/>
                  </a:lnTo>
                  <a:lnTo>
                    <a:pt x="211" y="251"/>
                  </a:lnTo>
                  <a:lnTo>
                    <a:pt x="239" y="396"/>
                  </a:lnTo>
                  <a:lnTo>
                    <a:pt x="26" y="251"/>
                  </a:lnTo>
                  <a:lnTo>
                    <a:pt x="0" y="278"/>
                  </a:lnTo>
                  <a:lnTo>
                    <a:pt x="222" y="418"/>
                  </a:lnTo>
                  <a:lnTo>
                    <a:pt x="127" y="445"/>
                  </a:lnTo>
                  <a:lnTo>
                    <a:pt x="104" y="434"/>
                  </a:lnTo>
                  <a:lnTo>
                    <a:pt x="83" y="439"/>
                  </a:lnTo>
                  <a:lnTo>
                    <a:pt x="66" y="445"/>
                  </a:lnTo>
                  <a:lnTo>
                    <a:pt x="55" y="457"/>
                  </a:lnTo>
                  <a:lnTo>
                    <a:pt x="49" y="474"/>
                  </a:lnTo>
                  <a:lnTo>
                    <a:pt x="55" y="496"/>
                  </a:lnTo>
                  <a:lnTo>
                    <a:pt x="61" y="508"/>
                  </a:lnTo>
                  <a:lnTo>
                    <a:pt x="72" y="517"/>
                  </a:lnTo>
                  <a:lnTo>
                    <a:pt x="95" y="523"/>
                  </a:lnTo>
                  <a:lnTo>
                    <a:pt x="110" y="523"/>
                  </a:lnTo>
                  <a:lnTo>
                    <a:pt x="127" y="508"/>
                  </a:lnTo>
                  <a:lnTo>
                    <a:pt x="144" y="485"/>
                  </a:lnTo>
                  <a:lnTo>
                    <a:pt x="239" y="445"/>
                  </a:lnTo>
                  <a:lnTo>
                    <a:pt x="239" y="445"/>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224" name="Freeform 8"/>
            <p:cNvSpPr>
              <a:spLocks/>
            </p:cNvSpPr>
            <p:nvPr/>
          </p:nvSpPr>
          <p:spPr bwMode="auto">
            <a:xfrm flipH="1">
              <a:off x="10070265" y="7846358"/>
              <a:ext cx="415022" cy="370396"/>
            </a:xfrm>
            <a:custGeom>
              <a:avLst/>
              <a:gdLst>
                <a:gd name="T0" fmla="*/ 690 w 931"/>
                <a:gd name="T1" fmla="*/ 180 h 831"/>
                <a:gd name="T2" fmla="*/ 574 w 931"/>
                <a:gd name="T3" fmla="*/ 295 h 831"/>
                <a:gd name="T4" fmla="*/ 604 w 931"/>
                <a:gd name="T5" fmla="*/ 270 h 831"/>
                <a:gd name="T6" fmla="*/ 638 w 931"/>
                <a:gd name="T7" fmla="*/ 279 h 831"/>
                <a:gd name="T8" fmla="*/ 635 w 931"/>
                <a:gd name="T9" fmla="*/ 338 h 831"/>
                <a:gd name="T10" fmla="*/ 596 w 931"/>
                <a:gd name="T11" fmla="*/ 371 h 831"/>
                <a:gd name="T12" fmla="*/ 793 w 931"/>
                <a:gd name="T13" fmla="*/ 354 h 831"/>
                <a:gd name="T14" fmla="*/ 931 w 931"/>
                <a:gd name="T15" fmla="*/ 377 h 831"/>
                <a:gd name="T16" fmla="*/ 797 w 931"/>
                <a:gd name="T17" fmla="*/ 422 h 831"/>
                <a:gd name="T18" fmla="*/ 620 w 931"/>
                <a:gd name="T19" fmla="*/ 437 h 831"/>
                <a:gd name="T20" fmla="*/ 650 w 931"/>
                <a:gd name="T21" fmla="*/ 454 h 831"/>
                <a:gd name="T22" fmla="*/ 673 w 931"/>
                <a:gd name="T23" fmla="*/ 481 h 831"/>
                <a:gd name="T24" fmla="*/ 643 w 931"/>
                <a:gd name="T25" fmla="*/ 527 h 831"/>
                <a:gd name="T26" fmla="*/ 607 w 931"/>
                <a:gd name="T27" fmla="*/ 518 h 831"/>
                <a:gd name="T28" fmla="*/ 595 w 931"/>
                <a:gd name="T29" fmla="*/ 491 h 831"/>
                <a:gd name="T30" fmla="*/ 658 w 931"/>
                <a:gd name="T31" fmla="*/ 625 h 831"/>
                <a:gd name="T32" fmla="*/ 746 w 931"/>
                <a:gd name="T33" fmla="*/ 747 h 831"/>
                <a:gd name="T34" fmla="*/ 592 w 931"/>
                <a:gd name="T35" fmla="*/ 765 h 831"/>
                <a:gd name="T36" fmla="*/ 565 w 931"/>
                <a:gd name="T37" fmla="*/ 615 h 831"/>
                <a:gd name="T38" fmla="*/ 515 w 931"/>
                <a:gd name="T39" fmla="*/ 569 h 831"/>
                <a:gd name="T40" fmla="*/ 507 w 931"/>
                <a:gd name="T41" fmla="*/ 626 h 831"/>
                <a:gd name="T42" fmla="*/ 470 w 931"/>
                <a:gd name="T43" fmla="*/ 630 h 831"/>
                <a:gd name="T44" fmla="*/ 446 w 931"/>
                <a:gd name="T45" fmla="*/ 590 h 831"/>
                <a:gd name="T46" fmla="*/ 443 w 931"/>
                <a:gd name="T47" fmla="*/ 692 h 831"/>
                <a:gd name="T48" fmla="*/ 375 w 931"/>
                <a:gd name="T49" fmla="*/ 831 h 831"/>
                <a:gd name="T50" fmla="*/ 266 w 931"/>
                <a:gd name="T51" fmla="*/ 749 h 831"/>
                <a:gd name="T52" fmla="*/ 238 w 931"/>
                <a:gd name="T53" fmla="*/ 666 h 831"/>
                <a:gd name="T54" fmla="*/ 360 w 931"/>
                <a:gd name="T55" fmla="*/ 534 h 831"/>
                <a:gd name="T56" fmla="*/ 334 w 931"/>
                <a:gd name="T57" fmla="*/ 553 h 831"/>
                <a:gd name="T58" fmla="*/ 300 w 931"/>
                <a:gd name="T59" fmla="*/ 544 h 831"/>
                <a:gd name="T60" fmla="*/ 303 w 931"/>
                <a:gd name="T61" fmla="*/ 484 h 831"/>
                <a:gd name="T62" fmla="*/ 345 w 931"/>
                <a:gd name="T63" fmla="*/ 462 h 831"/>
                <a:gd name="T64" fmla="*/ 138 w 931"/>
                <a:gd name="T65" fmla="*/ 481 h 831"/>
                <a:gd name="T66" fmla="*/ 29 w 931"/>
                <a:gd name="T67" fmla="*/ 491 h 831"/>
                <a:gd name="T68" fmla="*/ 87 w 931"/>
                <a:gd name="T69" fmla="*/ 356 h 831"/>
                <a:gd name="T70" fmla="*/ 235 w 931"/>
                <a:gd name="T71" fmla="*/ 405 h 831"/>
                <a:gd name="T72" fmla="*/ 300 w 931"/>
                <a:gd name="T73" fmla="*/ 383 h 831"/>
                <a:gd name="T74" fmla="*/ 277 w 931"/>
                <a:gd name="T75" fmla="*/ 368 h 831"/>
                <a:gd name="T76" fmla="*/ 293 w 931"/>
                <a:gd name="T77" fmla="*/ 311 h 831"/>
                <a:gd name="T78" fmla="*/ 330 w 931"/>
                <a:gd name="T79" fmla="*/ 314 h 831"/>
                <a:gd name="T80" fmla="*/ 347 w 931"/>
                <a:gd name="T81" fmla="*/ 334 h 831"/>
                <a:gd name="T82" fmla="*/ 201 w 931"/>
                <a:gd name="T83" fmla="*/ 223 h 831"/>
                <a:gd name="T84" fmla="*/ 214 w 931"/>
                <a:gd name="T85" fmla="*/ 130 h 831"/>
                <a:gd name="T86" fmla="*/ 299 w 931"/>
                <a:gd name="T87" fmla="*/ 22 h 831"/>
                <a:gd name="T88" fmla="*/ 392 w 931"/>
                <a:gd name="T89" fmla="*/ 152 h 831"/>
                <a:gd name="T90" fmla="*/ 424 w 931"/>
                <a:gd name="T91" fmla="*/ 270 h 831"/>
                <a:gd name="T92" fmla="*/ 418 w 931"/>
                <a:gd name="T93" fmla="*/ 221 h 831"/>
                <a:gd name="T94" fmla="*/ 459 w 931"/>
                <a:gd name="T95" fmla="*/ 204 h 831"/>
                <a:gd name="T96" fmla="*/ 489 w 931"/>
                <a:gd name="T97" fmla="*/ 227 h 831"/>
                <a:gd name="T98" fmla="*/ 529 w 931"/>
                <a:gd name="T99" fmla="*/ 204 h 831"/>
                <a:gd name="T100" fmla="*/ 532 w 931"/>
                <a:gd name="T101" fmla="*/ 53 h 831"/>
                <a:gd name="T102" fmla="*/ 683 w 931"/>
                <a:gd name="T103" fmla="*/ 44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1" h="831">
                  <a:moveTo>
                    <a:pt x="734" y="88"/>
                  </a:moveTo>
                  <a:lnTo>
                    <a:pt x="711" y="135"/>
                  </a:lnTo>
                  <a:lnTo>
                    <a:pt x="636" y="142"/>
                  </a:lnTo>
                  <a:lnTo>
                    <a:pt x="615" y="183"/>
                  </a:lnTo>
                  <a:lnTo>
                    <a:pt x="690" y="180"/>
                  </a:lnTo>
                  <a:lnTo>
                    <a:pt x="667" y="227"/>
                  </a:lnTo>
                  <a:lnTo>
                    <a:pt x="591" y="234"/>
                  </a:lnTo>
                  <a:lnTo>
                    <a:pt x="558" y="304"/>
                  </a:lnTo>
                  <a:lnTo>
                    <a:pt x="573" y="303"/>
                  </a:lnTo>
                  <a:lnTo>
                    <a:pt x="574" y="295"/>
                  </a:lnTo>
                  <a:lnTo>
                    <a:pt x="577" y="288"/>
                  </a:lnTo>
                  <a:lnTo>
                    <a:pt x="583" y="281"/>
                  </a:lnTo>
                  <a:lnTo>
                    <a:pt x="589" y="276"/>
                  </a:lnTo>
                  <a:lnTo>
                    <a:pt x="596" y="272"/>
                  </a:lnTo>
                  <a:lnTo>
                    <a:pt x="604" y="270"/>
                  </a:lnTo>
                  <a:lnTo>
                    <a:pt x="611" y="269"/>
                  </a:lnTo>
                  <a:lnTo>
                    <a:pt x="619" y="270"/>
                  </a:lnTo>
                  <a:lnTo>
                    <a:pt x="626" y="271"/>
                  </a:lnTo>
                  <a:lnTo>
                    <a:pt x="633" y="274"/>
                  </a:lnTo>
                  <a:lnTo>
                    <a:pt x="638" y="279"/>
                  </a:lnTo>
                  <a:lnTo>
                    <a:pt x="644" y="285"/>
                  </a:lnTo>
                  <a:lnTo>
                    <a:pt x="651" y="299"/>
                  </a:lnTo>
                  <a:lnTo>
                    <a:pt x="651" y="314"/>
                  </a:lnTo>
                  <a:lnTo>
                    <a:pt x="645" y="327"/>
                  </a:lnTo>
                  <a:lnTo>
                    <a:pt x="635" y="338"/>
                  </a:lnTo>
                  <a:lnTo>
                    <a:pt x="629" y="341"/>
                  </a:lnTo>
                  <a:lnTo>
                    <a:pt x="622" y="344"/>
                  </a:lnTo>
                  <a:lnTo>
                    <a:pt x="615" y="345"/>
                  </a:lnTo>
                  <a:lnTo>
                    <a:pt x="609" y="345"/>
                  </a:lnTo>
                  <a:lnTo>
                    <a:pt x="596" y="371"/>
                  </a:lnTo>
                  <a:lnTo>
                    <a:pt x="689" y="363"/>
                  </a:lnTo>
                  <a:lnTo>
                    <a:pt x="721" y="300"/>
                  </a:lnTo>
                  <a:lnTo>
                    <a:pt x="781" y="294"/>
                  </a:lnTo>
                  <a:lnTo>
                    <a:pt x="748" y="359"/>
                  </a:lnTo>
                  <a:lnTo>
                    <a:pt x="793" y="354"/>
                  </a:lnTo>
                  <a:lnTo>
                    <a:pt x="826" y="291"/>
                  </a:lnTo>
                  <a:lnTo>
                    <a:pt x="886" y="285"/>
                  </a:lnTo>
                  <a:lnTo>
                    <a:pt x="853" y="348"/>
                  </a:lnTo>
                  <a:lnTo>
                    <a:pt x="902" y="345"/>
                  </a:lnTo>
                  <a:lnTo>
                    <a:pt x="931" y="377"/>
                  </a:lnTo>
                  <a:lnTo>
                    <a:pt x="908" y="412"/>
                  </a:lnTo>
                  <a:lnTo>
                    <a:pt x="854" y="416"/>
                  </a:lnTo>
                  <a:lnTo>
                    <a:pt x="894" y="476"/>
                  </a:lnTo>
                  <a:lnTo>
                    <a:pt x="840" y="482"/>
                  </a:lnTo>
                  <a:lnTo>
                    <a:pt x="797" y="422"/>
                  </a:lnTo>
                  <a:lnTo>
                    <a:pt x="749" y="425"/>
                  </a:lnTo>
                  <a:lnTo>
                    <a:pt x="791" y="486"/>
                  </a:lnTo>
                  <a:lnTo>
                    <a:pt x="736" y="491"/>
                  </a:lnTo>
                  <a:lnTo>
                    <a:pt x="693" y="431"/>
                  </a:lnTo>
                  <a:lnTo>
                    <a:pt x="620" y="437"/>
                  </a:lnTo>
                  <a:lnTo>
                    <a:pt x="629" y="452"/>
                  </a:lnTo>
                  <a:lnTo>
                    <a:pt x="635" y="452"/>
                  </a:lnTo>
                  <a:lnTo>
                    <a:pt x="641" y="452"/>
                  </a:lnTo>
                  <a:lnTo>
                    <a:pt x="645" y="453"/>
                  </a:lnTo>
                  <a:lnTo>
                    <a:pt x="650" y="454"/>
                  </a:lnTo>
                  <a:lnTo>
                    <a:pt x="655" y="456"/>
                  </a:lnTo>
                  <a:lnTo>
                    <a:pt x="659" y="459"/>
                  </a:lnTo>
                  <a:lnTo>
                    <a:pt x="664" y="462"/>
                  </a:lnTo>
                  <a:lnTo>
                    <a:pt x="667" y="467"/>
                  </a:lnTo>
                  <a:lnTo>
                    <a:pt x="673" y="481"/>
                  </a:lnTo>
                  <a:lnTo>
                    <a:pt x="673" y="496"/>
                  </a:lnTo>
                  <a:lnTo>
                    <a:pt x="668" y="509"/>
                  </a:lnTo>
                  <a:lnTo>
                    <a:pt x="657" y="521"/>
                  </a:lnTo>
                  <a:lnTo>
                    <a:pt x="650" y="524"/>
                  </a:lnTo>
                  <a:lnTo>
                    <a:pt x="643" y="527"/>
                  </a:lnTo>
                  <a:lnTo>
                    <a:pt x="635" y="528"/>
                  </a:lnTo>
                  <a:lnTo>
                    <a:pt x="628" y="527"/>
                  </a:lnTo>
                  <a:lnTo>
                    <a:pt x="620" y="526"/>
                  </a:lnTo>
                  <a:lnTo>
                    <a:pt x="613" y="522"/>
                  </a:lnTo>
                  <a:lnTo>
                    <a:pt x="607" y="518"/>
                  </a:lnTo>
                  <a:lnTo>
                    <a:pt x="602" y="512"/>
                  </a:lnTo>
                  <a:lnTo>
                    <a:pt x="599" y="506"/>
                  </a:lnTo>
                  <a:lnTo>
                    <a:pt x="597" y="501"/>
                  </a:lnTo>
                  <a:lnTo>
                    <a:pt x="596" y="496"/>
                  </a:lnTo>
                  <a:lnTo>
                    <a:pt x="595" y="491"/>
                  </a:lnTo>
                  <a:lnTo>
                    <a:pt x="565" y="497"/>
                  </a:lnTo>
                  <a:lnTo>
                    <a:pt x="624" y="579"/>
                  </a:lnTo>
                  <a:lnTo>
                    <a:pt x="697" y="573"/>
                  </a:lnTo>
                  <a:lnTo>
                    <a:pt x="732" y="621"/>
                  </a:lnTo>
                  <a:lnTo>
                    <a:pt x="658" y="625"/>
                  </a:lnTo>
                  <a:lnTo>
                    <a:pt x="683" y="660"/>
                  </a:lnTo>
                  <a:lnTo>
                    <a:pt x="757" y="656"/>
                  </a:lnTo>
                  <a:lnTo>
                    <a:pt x="792" y="703"/>
                  </a:lnTo>
                  <a:lnTo>
                    <a:pt x="718" y="708"/>
                  </a:lnTo>
                  <a:lnTo>
                    <a:pt x="746" y="747"/>
                  </a:lnTo>
                  <a:lnTo>
                    <a:pt x="731" y="787"/>
                  </a:lnTo>
                  <a:lnTo>
                    <a:pt x="689" y="786"/>
                  </a:lnTo>
                  <a:lnTo>
                    <a:pt x="658" y="743"/>
                  </a:lnTo>
                  <a:lnTo>
                    <a:pt x="624" y="808"/>
                  </a:lnTo>
                  <a:lnTo>
                    <a:pt x="592" y="765"/>
                  </a:lnTo>
                  <a:lnTo>
                    <a:pt x="626" y="698"/>
                  </a:lnTo>
                  <a:lnTo>
                    <a:pt x="598" y="660"/>
                  </a:lnTo>
                  <a:lnTo>
                    <a:pt x="564" y="725"/>
                  </a:lnTo>
                  <a:lnTo>
                    <a:pt x="532" y="682"/>
                  </a:lnTo>
                  <a:lnTo>
                    <a:pt x="565" y="615"/>
                  </a:lnTo>
                  <a:lnTo>
                    <a:pt x="514" y="544"/>
                  </a:lnTo>
                  <a:lnTo>
                    <a:pt x="506" y="562"/>
                  </a:lnTo>
                  <a:lnTo>
                    <a:pt x="509" y="565"/>
                  </a:lnTo>
                  <a:lnTo>
                    <a:pt x="512" y="567"/>
                  </a:lnTo>
                  <a:lnTo>
                    <a:pt x="515" y="569"/>
                  </a:lnTo>
                  <a:lnTo>
                    <a:pt x="518" y="573"/>
                  </a:lnTo>
                  <a:lnTo>
                    <a:pt x="523" y="587"/>
                  </a:lnTo>
                  <a:lnTo>
                    <a:pt x="524" y="601"/>
                  </a:lnTo>
                  <a:lnTo>
                    <a:pt x="519" y="614"/>
                  </a:lnTo>
                  <a:lnTo>
                    <a:pt x="507" y="626"/>
                  </a:lnTo>
                  <a:lnTo>
                    <a:pt x="500" y="629"/>
                  </a:lnTo>
                  <a:lnTo>
                    <a:pt x="493" y="632"/>
                  </a:lnTo>
                  <a:lnTo>
                    <a:pt x="485" y="633"/>
                  </a:lnTo>
                  <a:lnTo>
                    <a:pt x="478" y="632"/>
                  </a:lnTo>
                  <a:lnTo>
                    <a:pt x="470" y="630"/>
                  </a:lnTo>
                  <a:lnTo>
                    <a:pt x="463" y="627"/>
                  </a:lnTo>
                  <a:lnTo>
                    <a:pt x="458" y="622"/>
                  </a:lnTo>
                  <a:lnTo>
                    <a:pt x="452" y="617"/>
                  </a:lnTo>
                  <a:lnTo>
                    <a:pt x="446" y="604"/>
                  </a:lnTo>
                  <a:lnTo>
                    <a:pt x="446" y="590"/>
                  </a:lnTo>
                  <a:lnTo>
                    <a:pt x="450" y="577"/>
                  </a:lnTo>
                  <a:lnTo>
                    <a:pt x="458" y="567"/>
                  </a:lnTo>
                  <a:lnTo>
                    <a:pt x="441" y="545"/>
                  </a:lnTo>
                  <a:lnTo>
                    <a:pt x="399" y="632"/>
                  </a:lnTo>
                  <a:lnTo>
                    <a:pt x="443" y="692"/>
                  </a:lnTo>
                  <a:lnTo>
                    <a:pt x="420" y="739"/>
                  </a:lnTo>
                  <a:lnTo>
                    <a:pt x="375" y="682"/>
                  </a:lnTo>
                  <a:lnTo>
                    <a:pt x="355" y="724"/>
                  </a:lnTo>
                  <a:lnTo>
                    <a:pt x="399" y="784"/>
                  </a:lnTo>
                  <a:lnTo>
                    <a:pt x="375" y="831"/>
                  </a:lnTo>
                  <a:lnTo>
                    <a:pt x="332" y="773"/>
                  </a:lnTo>
                  <a:lnTo>
                    <a:pt x="309" y="821"/>
                  </a:lnTo>
                  <a:lnTo>
                    <a:pt x="269" y="829"/>
                  </a:lnTo>
                  <a:lnTo>
                    <a:pt x="246" y="793"/>
                  </a:lnTo>
                  <a:lnTo>
                    <a:pt x="266" y="749"/>
                  </a:lnTo>
                  <a:lnTo>
                    <a:pt x="193" y="758"/>
                  </a:lnTo>
                  <a:lnTo>
                    <a:pt x="219" y="705"/>
                  </a:lnTo>
                  <a:lnTo>
                    <a:pt x="292" y="697"/>
                  </a:lnTo>
                  <a:lnTo>
                    <a:pt x="311" y="658"/>
                  </a:lnTo>
                  <a:lnTo>
                    <a:pt x="238" y="666"/>
                  </a:lnTo>
                  <a:lnTo>
                    <a:pt x="263" y="613"/>
                  </a:lnTo>
                  <a:lnTo>
                    <a:pt x="337" y="605"/>
                  </a:lnTo>
                  <a:lnTo>
                    <a:pt x="373" y="527"/>
                  </a:lnTo>
                  <a:lnTo>
                    <a:pt x="362" y="528"/>
                  </a:lnTo>
                  <a:lnTo>
                    <a:pt x="360" y="534"/>
                  </a:lnTo>
                  <a:lnTo>
                    <a:pt x="357" y="538"/>
                  </a:lnTo>
                  <a:lnTo>
                    <a:pt x="353" y="543"/>
                  </a:lnTo>
                  <a:lnTo>
                    <a:pt x="348" y="546"/>
                  </a:lnTo>
                  <a:lnTo>
                    <a:pt x="341" y="550"/>
                  </a:lnTo>
                  <a:lnTo>
                    <a:pt x="334" y="553"/>
                  </a:lnTo>
                  <a:lnTo>
                    <a:pt x="326" y="554"/>
                  </a:lnTo>
                  <a:lnTo>
                    <a:pt x="319" y="553"/>
                  </a:lnTo>
                  <a:lnTo>
                    <a:pt x="312" y="552"/>
                  </a:lnTo>
                  <a:lnTo>
                    <a:pt x="306" y="549"/>
                  </a:lnTo>
                  <a:lnTo>
                    <a:pt x="300" y="544"/>
                  </a:lnTo>
                  <a:lnTo>
                    <a:pt x="294" y="538"/>
                  </a:lnTo>
                  <a:lnTo>
                    <a:pt x="288" y="524"/>
                  </a:lnTo>
                  <a:lnTo>
                    <a:pt x="287" y="509"/>
                  </a:lnTo>
                  <a:lnTo>
                    <a:pt x="293" y="496"/>
                  </a:lnTo>
                  <a:lnTo>
                    <a:pt x="303" y="484"/>
                  </a:lnTo>
                  <a:lnTo>
                    <a:pt x="311" y="480"/>
                  </a:lnTo>
                  <a:lnTo>
                    <a:pt x="320" y="478"/>
                  </a:lnTo>
                  <a:lnTo>
                    <a:pt x="329" y="478"/>
                  </a:lnTo>
                  <a:lnTo>
                    <a:pt x="337" y="480"/>
                  </a:lnTo>
                  <a:lnTo>
                    <a:pt x="345" y="462"/>
                  </a:lnTo>
                  <a:lnTo>
                    <a:pt x="242" y="471"/>
                  </a:lnTo>
                  <a:lnTo>
                    <a:pt x="211" y="538"/>
                  </a:lnTo>
                  <a:lnTo>
                    <a:pt x="157" y="543"/>
                  </a:lnTo>
                  <a:lnTo>
                    <a:pt x="186" y="476"/>
                  </a:lnTo>
                  <a:lnTo>
                    <a:pt x="138" y="481"/>
                  </a:lnTo>
                  <a:lnTo>
                    <a:pt x="106" y="548"/>
                  </a:lnTo>
                  <a:lnTo>
                    <a:pt x="70" y="551"/>
                  </a:lnTo>
                  <a:lnTo>
                    <a:pt x="52" y="552"/>
                  </a:lnTo>
                  <a:lnTo>
                    <a:pt x="82" y="485"/>
                  </a:lnTo>
                  <a:lnTo>
                    <a:pt x="29" y="491"/>
                  </a:lnTo>
                  <a:lnTo>
                    <a:pt x="0" y="461"/>
                  </a:lnTo>
                  <a:lnTo>
                    <a:pt x="22" y="423"/>
                  </a:lnTo>
                  <a:lnTo>
                    <a:pt x="70" y="418"/>
                  </a:lnTo>
                  <a:lnTo>
                    <a:pt x="27" y="362"/>
                  </a:lnTo>
                  <a:lnTo>
                    <a:pt x="87" y="356"/>
                  </a:lnTo>
                  <a:lnTo>
                    <a:pt x="130" y="414"/>
                  </a:lnTo>
                  <a:lnTo>
                    <a:pt x="175" y="409"/>
                  </a:lnTo>
                  <a:lnTo>
                    <a:pt x="132" y="353"/>
                  </a:lnTo>
                  <a:lnTo>
                    <a:pt x="191" y="347"/>
                  </a:lnTo>
                  <a:lnTo>
                    <a:pt x="235" y="405"/>
                  </a:lnTo>
                  <a:lnTo>
                    <a:pt x="325" y="397"/>
                  </a:lnTo>
                  <a:lnTo>
                    <a:pt x="316" y="384"/>
                  </a:lnTo>
                  <a:lnTo>
                    <a:pt x="310" y="384"/>
                  </a:lnTo>
                  <a:lnTo>
                    <a:pt x="306" y="384"/>
                  </a:lnTo>
                  <a:lnTo>
                    <a:pt x="300" y="383"/>
                  </a:lnTo>
                  <a:lnTo>
                    <a:pt x="295" y="382"/>
                  </a:lnTo>
                  <a:lnTo>
                    <a:pt x="289" y="379"/>
                  </a:lnTo>
                  <a:lnTo>
                    <a:pt x="285" y="376"/>
                  </a:lnTo>
                  <a:lnTo>
                    <a:pt x="280" y="372"/>
                  </a:lnTo>
                  <a:lnTo>
                    <a:pt x="277" y="368"/>
                  </a:lnTo>
                  <a:lnTo>
                    <a:pt x="271" y="354"/>
                  </a:lnTo>
                  <a:lnTo>
                    <a:pt x="270" y="339"/>
                  </a:lnTo>
                  <a:lnTo>
                    <a:pt x="276" y="326"/>
                  </a:lnTo>
                  <a:lnTo>
                    <a:pt x="286" y="315"/>
                  </a:lnTo>
                  <a:lnTo>
                    <a:pt x="293" y="311"/>
                  </a:lnTo>
                  <a:lnTo>
                    <a:pt x="301" y="309"/>
                  </a:lnTo>
                  <a:lnTo>
                    <a:pt x="308" y="308"/>
                  </a:lnTo>
                  <a:lnTo>
                    <a:pt x="316" y="309"/>
                  </a:lnTo>
                  <a:lnTo>
                    <a:pt x="323" y="310"/>
                  </a:lnTo>
                  <a:lnTo>
                    <a:pt x="330" y="314"/>
                  </a:lnTo>
                  <a:lnTo>
                    <a:pt x="335" y="318"/>
                  </a:lnTo>
                  <a:lnTo>
                    <a:pt x="341" y="324"/>
                  </a:lnTo>
                  <a:lnTo>
                    <a:pt x="344" y="327"/>
                  </a:lnTo>
                  <a:lnTo>
                    <a:pt x="346" y="331"/>
                  </a:lnTo>
                  <a:lnTo>
                    <a:pt x="347" y="334"/>
                  </a:lnTo>
                  <a:lnTo>
                    <a:pt x="348" y="338"/>
                  </a:lnTo>
                  <a:lnTo>
                    <a:pt x="362" y="335"/>
                  </a:lnTo>
                  <a:lnTo>
                    <a:pt x="307" y="258"/>
                  </a:lnTo>
                  <a:lnTo>
                    <a:pt x="232" y="265"/>
                  </a:lnTo>
                  <a:lnTo>
                    <a:pt x="201" y="223"/>
                  </a:lnTo>
                  <a:lnTo>
                    <a:pt x="274" y="213"/>
                  </a:lnTo>
                  <a:lnTo>
                    <a:pt x="247" y="175"/>
                  </a:lnTo>
                  <a:lnTo>
                    <a:pt x="172" y="182"/>
                  </a:lnTo>
                  <a:lnTo>
                    <a:pt x="141" y="140"/>
                  </a:lnTo>
                  <a:lnTo>
                    <a:pt x="214" y="130"/>
                  </a:lnTo>
                  <a:lnTo>
                    <a:pt x="185" y="89"/>
                  </a:lnTo>
                  <a:lnTo>
                    <a:pt x="197" y="50"/>
                  </a:lnTo>
                  <a:lnTo>
                    <a:pt x="241" y="50"/>
                  </a:lnTo>
                  <a:lnTo>
                    <a:pt x="270" y="88"/>
                  </a:lnTo>
                  <a:lnTo>
                    <a:pt x="299" y="22"/>
                  </a:lnTo>
                  <a:lnTo>
                    <a:pt x="333" y="69"/>
                  </a:lnTo>
                  <a:lnTo>
                    <a:pt x="303" y="135"/>
                  </a:lnTo>
                  <a:lnTo>
                    <a:pt x="330" y="171"/>
                  </a:lnTo>
                  <a:lnTo>
                    <a:pt x="357" y="105"/>
                  </a:lnTo>
                  <a:lnTo>
                    <a:pt x="392" y="152"/>
                  </a:lnTo>
                  <a:lnTo>
                    <a:pt x="362" y="218"/>
                  </a:lnTo>
                  <a:lnTo>
                    <a:pt x="421" y="297"/>
                  </a:lnTo>
                  <a:lnTo>
                    <a:pt x="431" y="274"/>
                  </a:lnTo>
                  <a:lnTo>
                    <a:pt x="428" y="272"/>
                  </a:lnTo>
                  <a:lnTo>
                    <a:pt x="424" y="270"/>
                  </a:lnTo>
                  <a:lnTo>
                    <a:pt x="422" y="267"/>
                  </a:lnTo>
                  <a:lnTo>
                    <a:pt x="420" y="264"/>
                  </a:lnTo>
                  <a:lnTo>
                    <a:pt x="414" y="250"/>
                  </a:lnTo>
                  <a:lnTo>
                    <a:pt x="413" y="235"/>
                  </a:lnTo>
                  <a:lnTo>
                    <a:pt x="418" y="221"/>
                  </a:lnTo>
                  <a:lnTo>
                    <a:pt x="429" y="211"/>
                  </a:lnTo>
                  <a:lnTo>
                    <a:pt x="436" y="208"/>
                  </a:lnTo>
                  <a:lnTo>
                    <a:pt x="444" y="204"/>
                  </a:lnTo>
                  <a:lnTo>
                    <a:pt x="451" y="204"/>
                  </a:lnTo>
                  <a:lnTo>
                    <a:pt x="459" y="204"/>
                  </a:lnTo>
                  <a:lnTo>
                    <a:pt x="466" y="206"/>
                  </a:lnTo>
                  <a:lnTo>
                    <a:pt x="473" y="209"/>
                  </a:lnTo>
                  <a:lnTo>
                    <a:pt x="478" y="213"/>
                  </a:lnTo>
                  <a:lnTo>
                    <a:pt x="484" y="219"/>
                  </a:lnTo>
                  <a:lnTo>
                    <a:pt x="489" y="227"/>
                  </a:lnTo>
                  <a:lnTo>
                    <a:pt x="490" y="236"/>
                  </a:lnTo>
                  <a:lnTo>
                    <a:pt x="490" y="244"/>
                  </a:lnTo>
                  <a:lnTo>
                    <a:pt x="489" y="254"/>
                  </a:lnTo>
                  <a:lnTo>
                    <a:pt x="499" y="266"/>
                  </a:lnTo>
                  <a:lnTo>
                    <a:pt x="529" y="204"/>
                  </a:lnTo>
                  <a:lnTo>
                    <a:pt x="489" y="144"/>
                  </a:lnTo>
                  <a:lnTo>
                    <a:pt x="514" y="92"/>
                  </a:lnTo>
                  <a:lnTo>
                    <a:pt x="554" y="151"/>
                  </a:lnTo>
                  <a:lnTo>
                    <a:pt x="573" y="112"/>
                  </a:lnTo>
                  <a:lnTo>
                    <a:pt x="532" y="53"/>
                  </a:lnTo>
                  <a:lnTo>
                    <a:pt x="558" y="0"/>
                  </a:lnTo>
                  <a:lnTo>
                    <a:pt x="598" y="60"/>
                  </a:lnTo>
                  <a:lnTo>
                    <a:pt x="620" y="16"/>
                  </a:lnTo>
                  <a:lnTo>
                    <a:pt x="664" y="8"/>
                  </a:lnTo>
                  <a:lnTo>
                    <a:pt x="683" y="44"/>
                  </a:lnTo>
                  <a:lnTo>
                    <a:pt x="660" y="91"/>
                  </a:lnTo>
                  <a:lnTo>
                    <a:pt x="734" y="88"/>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226" name="Freeform 8"/>
            <p:cNvSpPr>
              <a:spLocks/>
            </p:cNvSpPr>
            <p:nvPr/>
          </p:nvSpPr>
          <p:spPr bwMode="auto">
            <a:xfrm flipH="1">
              <a:off x="10566335" y="8889754"/>
              <a:ext cx="415022" cy="370396"/>
            </a:xfrm>
            <a:custGeom>
              <a:avLst/>
              <a:gdLst>
                <a:gd name="T0" fmla="*/ 690 w 931"/>
                <a:gd name="T1" fmla="*/ 180 h 831"/>
                <a:gd name="T2" fmla="*/ 574 w 931"/>
                <a:gd name="T3" fmla="*/ 295 h 831"/>
                <a:gd name="T4" fmla="*/ 604 w 931"/>
                <a:gd name="T5" fmla="*/ 270 h 831"/>
                <a:gd name="T6" fmla="*/ 638 w 931"/>
                <a:gd name="T7" fmla="*/ 279 h 831"/>
                <a:gd name="T8" fmla="*/ 635 w 931"/>
                <a:gd name="T9" fmla="*/ 338 h 831"/>
                <a:gd name="T10" fmla="*/ 596 w 931"/>
                <a:gd name="T11" fmla="*/ 371 h 831"/>
                <a:gd name="T12" fmla="*/ 793 w 931"/>
                <a:gd name="T13" fmla="*/ 354 h 831"/>
                <a:gd name="T14" fmla="*/ 931 w 931"/>
                <a:gd name="T15" fmla="*/ 377 h 831"/>
                <a:gd name="T16" fmla="*/ 797 w 931"/>
                <a:gd name="T17" fmla="*/ 422 h 831"/>
                <a:gd name="T18" fmla="*/ 620 w 931"/>
                <a:gd name="T19" fmla="*/ 437 h 831"/>
                <a:gd name="T20" fmla="*/ 650 w 931"/>
                <a:gd name="T21" fmla="*/ 454 h 831"/>
                <a:gd name="T22" fmla="*/ 673 w 931"/>
                <a:gd name="T23" fmla="*/ 481 h 831"/>
                <a:gd name="T24" fmla="*/ 643 w 931"/>
                <a:gd name="T25" fmla="*/ 527 h 831"/>
                <a:gd name="T26" fmla="*/ 607 w 931"/>
                <a:gd name="T27" fmla="*/ 518 h 831"/>
                <a:gd name="T28" fmla="*/ 595 w 931"/>
                <a:gd name="T29" fmla="*/ 491 h 831"/>
                <a:gd name="T30" fmla="*/ 658 w 931"/>
                <a:gd name="T31" fmla="*/ 625 h 831"/>
                <a:gd name="T32" fmla="*/ 746 w 931"/>
                <a:gd name="T33" fmla="*/ 747 h 831"/>
                <a:gd name="T34" fmla="*/ 592 w 931"/>
                <a:gd name="T35" fmla="*/ 765 h 831"/>
                <a:gd name="T36" fmla="*/ 565 w 931"/>
                <a:gd name="T37" fmla="*/ 615 h 831"/>
                <a:gd name="T38" fmla="*/ 515 w 931"/>
                <a:gd name="T39" fmla="*/ 569 h 831"/>
                <a:gd name="T40" fmla="*/ 507 w 931"/>
                <a:gd name="T41" fmla="*/ 626 h 831"/>
                <a:gd name="T42" fmla="*/ 470 w 931"/>
                <a:gd name="T43" fmla="*/ 630 h 831"/>
                <a:gd name="T44" fmla="*/ 446 w 931"/>
                <a:gd name="T45" fmla="*/ 590 h 831"/>
                <a:gd name="T46" fmla="*/ 443 w 931"/>
                <a:gd name="T47" fmla="*/ 692 h 831"/>
                <a:gd name="T48" fmla="*/ 375 w 931"/>
                <a:gd name="T49" fmla="*/ 831 h 831"/>
                <a:gd name="T50" fmla="*/ 266 w 931"/>
                <a:gd name="T51" fmla="*/ 749 h 831"/>
                <a:gd name="T52" fmla="*/ 238 w 931"/>
                <a:gd name="T53" fmla="*/ 666 h 831"/>
                <a:gd name="T54" fmla="*/ 360 w 931"/>
                <a:gd name="T55" fmla="*/ 534 h 831"/>
                <a:gd name="T56" fmla="*/ 334 w 931"/>
                <a:gd name="T57" fmla="*/ 553 h 831"/>
                <a:gd name="T58" fmla="*/ 300 w 931"/>
                <a:gd name="T59" fmla="*/ 544 h 831"/>
                <a:gd name="T60" fmla="*/ 303 w 931"/>
                <a:gd name="T61" fmla="*/ 484 h 831"/>
                <a:gd name="T62" fmla="*/ 345 w 931"/>
                <a:gd name="T63" fmla="*/ 462 h 831"/>
                <a:gd name="T64" fmla="*/ 138 w 931"/>
                <a:gd name="T65" fmla="*/ 481 h 831"/>
                <a:gd name="T66" fmla="*/ 29 w 931"/>
                <a:gd name="T67" fmla="*/ 491 h 831"/>
                <a:gd name="T68" fmla="*/ 87 w 931"/>
                <a:gd name="T69" fmla="*/ 356 h 831"/>
                <a:gd name="T70" fmla="*/ 235 w 931"/>
                <a:gd name="T71" fmla="*/ 405 h 831"/>
                <a:gd name="T72" fmla="*/ 300 w 931"/>
                <a:gd name="T73" fmla="*/ 383 h 831"/>
                <a:gd name="T74" fmla="*/ 277 w 931"/>
                <a:gd name="T75" fmla="*/ 368 h 831"/>
                <a:gd name="T76" fmla="*/ 293 w 931"/>
                <a:gd name="T77" fmla="*/ 311 h 831"/>
                <a:gd name="T78" fmla="*/ 330 w 931"/>
                <a:gd name="T79" fmla="*/ 314 h 831"/>
                <a:gd name="T80" fmla="*/ 347 w 931"/>
                <a:gd name="T81" fmla="*/ 334 h 831"/>
                <a:gd name="T82" fmla="*/ 201 w 931"/>
                <a:gd name="T83" fmla="*/ 223 h 831"/>
                <a:gd name="T84" fmla="*/ 214 w 931"/>
                <a:gd name="T85" fmla="*/ 130 h 831"/>
                <a:gd name="T86" fmla="*/ 299 w 931"/>
                <a:gd name="T87" fmla="*/ 22 h 831"/>
                <a:gd name="T88" fmla="*/ 392 w 931"/>
                <a:gd name="T89" fmla="*/ 152 h 831"/>
                <a:gd name="T90" fmla="*/ 424 w 931"/>
                <a:gd name="T91" fmla="*/ 270 h 831"/>
                <a:gd name="T92" fmla="*/ 418 w 931"/>
                <a:gd name="T93" fmla="*/ 221 h 831"/>
                <a:gd name="T94" fmla="*/ 459 w 931"/>
                <a:gd name="T95" fmla="*/ 204 h 831"/>
                <a:gd name="T96" fmla="*/ 489 w 931"/>
                <a:gd name="T97" fmla="*/ 227 h 831"/>
                <a:gd name="T98" fmla="*/ 529 w 931"/>
                <a:gd name="T99" fmla="*/ 204 h 831"/>
                <a:gd name="T100" fmla="*/ 532 w 931"/>
                <a:gd name="T101" fmla="*/ 53 h 831"/>
                <a:gd name="T102" fmla="*/ 683 w 931"/>
                <a:gd name="T103" fmla="*/ 44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1" h="831">
                  <a:moveTo>
                    <a:pt x="734" y="88"/>
                  </a:moveTo>
                  <a:lnTo>
                    <a:pt x="711" y="135"/>
                  </a:lnTo>
                  <a:lnTo>
                    <a:pt x="636" y="142"/>
                  </a:lnTo>
                  <a:lnTo>
                    <a:pt x="615" y="183"/>
                  </a:lnTo>
                  <a:lnTo>
                    <a:pt x="690" y="180"/>
                  </a:lnTo>
                  <a:lnTo>
                    <a:pt x="667" y="227"/>
                  </a:lnTo>
                  <a:lnTo>
                    <a:pt x="591" y="234"/>
                  </a:lnTo>
                  <a:lnTo>
                    <a:pt x="558" y="304"/>
                  </a:lnTo>
                  <a:lnTo>
                    <a:pt x="573" y="303"/>
                  </a:lnTo>
                  <a:lnTo>
                    <a:pt x="574" y="295"/>
                  </a:lnTo>
                  <a:lnTo>
                    <a:pt x="577" y="288"/>
                  </a:lnTo>
                  <a:lnTo>
                    <a:pt x="583" y="281"/>
                  </a:lnTo>
                  <a:lnTo>
                    <a:pt x="589" y="276"/>
                  </a:lnTo>
                  <a:lnTo>
                    <a:pt x="596" y="272"/>
                  </a:lnTo>
                  <a:lnTo>
                    <a:pt x="604" y="270"/>
                  </a:lnTo>
                  <a:lnTo>
                    <a:pt x="611" y="269"/>
                  </a:lnTo>
                  <a:lnTo>
                    <a:pt x="619" y="270"/>
                  </a:lnTo>
                  <a:lnTo>
                    <a:pt x="626" y="271"/>
                  </a:lnTo>
                  <a:lnTo>
                    <a:pt x="633" y="274"/>
                  </a:lnTo>
                  <a:lnTo>
                    <a:pt x="638" y="279"/>
                  </a:lnTo>
                  <a:lnTo>
                    <a:pt x="644" y="285"/>
                  </a:lnTo>
                  <a:lnTo>
                    <a:pt x="651" y="299"/>
                  </a:lnTo>
                  <a:lnTo>
                    <a:pt x="651" y="314"/>
                  </a:lnTo>
                  <a:lnTo>
                    <a:pt x="645" y="327"/>
                  </a:lnTo>
                  <a:lnTo>
                    <a:pt x="635" y="338"/>
                  </a:lnTo>
                  <a:lnTo>
                    <a:pt x="629" y="341"/>
                  </a:lnTo>
                  <a:lnTo>
                    <a:pt x="622" y="344"/>
                  </a:lnTo>
                  <a:lnTo>
                    <a:pt x="615" y="345"/>
                  </a:lnTo>
                  <a:lnTo>
                    <a:pt x="609" y="345"/>
                  </a:lnTo>
                  <a:lnTo>
                    <a:pt x="596" y="371"/>
                  </a:lnTo>
                  <a:lnTo>
                    <a:pt x="689" y="363"/>
                  </a:lnTo>
                  <a:lnTo>
                    <a:pt x="721" y="300"/>
                  </a:lnTo>
                  <a:lnTo>
                    <a:pt x="781" y="294"/>
                  </a:lnTo>
                  <a:lnTo>
                    <a:pt x="748" y="359"/>
                  </a:lnTo>
                  <a:lnTo>
                    <a:pt x="793" y="354"/>
                  </a:lnTo>
                  <a:lnTo>
                    <a:pt x="826" y="291"/>
                  </a:lnTo>
                  <a:lnTo>
                    <a:pt x="886" y="285"/>
                  </a:lnTo>
                  <a:lnTo>
                    <a:pt x="853" y="348"/>
                  </a:lnTo>
                  <a:lnTo>
                    <a:pt x="902" y="345"/>
                  </a:lnTo>
                  <a:lnTo>
                    <a:pt x="931" y="377"/>
                  </a:lnTo>
                  <a:lnTo>
                    <a:pt x="908" y="412"/>
                  </a:lnTo>
                  <a:lnTo>
                    <a:pt x="854" y="416"/>
                  </a:lnTo>
                  <a:lnTo>
                    <a:pt x="894" y="476"/>
                  </a:lnTo>
                  <a:lnTo>
                    <a:pt x="840" y="482"/>
                  </a:lnTo>
                  <a:lnTo>
                    <a:pt x="797" y="422"/>
                  </a:lnTo>
                  <a:lnTo>
                    <a:pt x="749" y="425"/>
                  </a:lnTo>
                  <a:lnTo>
                    <a:pt x="791" y="486"/>
                  </a:lnTo>
                  <a:lnTo>
                    <a:pt x="736" y="491"/>
                  </a:lnTo>
                  <a:lnTo>
                    <a:pt x="693" y="431"/>
                  </a:lnTo>
                  <a:lnTo>
                    <a:pt x="620" y="437"/>
                  </a:lnTo>
                  <a:lnTo>
                    <a:pt x="629" y="452"/>
                  </a:lnTo>
                  <a:lnTo>
                    <a:pt x="635" y="452"/>
                  </a:lnTo>
                  <a:lnTo>
                    <a:pt x="641" y="452"/>
                  </a:lnTo>
                  <a:lnTo>
                    <a:pt x="645" y="453"/>
                  </a:lnTo>
                  <a:lnTo>
                    <a:pt x="650" y="454"/>
                  </a:lnTo>
                  <a:lnTo>
                    <a:pt x="655" y="456"/>
                  </a:lnTo>
                  <a:lnTo>
                    <a:pt x="659" y="459"/>
                  </a:lnTo>
                  <a:lnTo>
                    <a:pt x="664" y="462"/>
                  </a:lnTo>
                  <a:lnTo>
                    <a:pt x="667" y="467"/>
                  </a:lnTo>
                  <a:lnTo>
                    <a:pt x="673" y="481"/>
                  </a:lnTo>
                  <a:lnTo>
                    <a:pt x="673" y="496"/>
                  </a:lnTo>
                  <a:lnTo>
                    <a:pt x="668" y="509"/>
                  </a:lnTo>
                  <a:lnTo>
                    <a:pt x="657" y="521"/>
                  </a:lnTo>
                  <a:lnTo>
                    <a:pt x="650" y="524"/>
                  </a:lnTo>
                  <a:lnTo>
                    <a:pt x="643" y="527"/>
                  </a:lnTo>
                  <a:lnTo>
                    <a:pt x="635" y="528"/>
                  </a:lnTo>
                  <a:lnTo>
                    <a:pt x="628" y="527"/>
                  </a:lnTo>
                  <a:lnTo>
                    <a:pt x="620" y="526"/>
                  </a:lnTo>
                  <a:lnTo>
                    <a:pt x="613" y="522"/>
                  </a:lnTo>
                  <a:lnTo>
                    <a:pt x="607" y="518"/>
                  </a:lnTo>
                  <a:lnTo>
                    <a:pt x="602" y="512"/>
                  </a:lnTo>
                  <a:lnTo>
                    <a:pt x="599" y="506"/>
                  </a:lnTo>
                  <a:lnTo>
                    <a:pt x="597" y="501"/>
                  </a:lnTo>
                  <a:lnTo>
                    <a:pt x="596" y="496"/>
                  </a:lnTo>
                  <a:lnTo>
                    <a:pt x="595" y="491"/>
                  </a:lnTo>
                  <a:lnTo>
                    <a:pt x="565" y="497"/>
                  </a:lnTo>
                  <a:lnTo>
                    <a:pt x="624" y="579"/>
                  </a:lnTo>
                  <a:lnTo>
                    <a:pt x="697" y="573"/>
                  </a:lnTo>
                  <a:lnTo>
                    <a:pt x="732" y="621"/>
                  </a:lnTo>
                  <a:lnTo>
                    <a:pt x="658" y="625"/>
                  </a:lnTo>
                  <a:lnTo>
                    <a:pt x="683" y="660"/>
                  </a:lnTo>
                  <a:lnTo>
                    <a:pt x="757" y="656"/>
                  </a:lnTo>
                  <a:lnTo>
                    <a:pt x="792" y="703"/>
                  </a:lnTo>
                  <a:lnTo>
                    <a:pt x="718" y="708"/>
                  </a:lnTo>
                  <a:lnTo>
                    <a:pt x="746" y="747"/>
                  </a:lnTo>
                  <a:lnTo>
                    <a:pt x="731" y="787"/>
                  </a:lnTo>
                  <a:lnTo>
                    <a:pt x="689" y="786"/>
                  </a:lnTo>
                  <a:lnTo>
                    <a:pt x="658" y="743"/>
                  </a:lnTo>
                  <a:lnTo>
                    <a:pt x="624" y="808"/>
                  </a:lnTo>
                  <a:lnTo>
                    <a:pt x="592" y="765"/>
                  </a:lnTo>
                  <a:lnTo>
                    <a:pt x="626" y="698"/>
                  </a:lnTo>
                  <a:lnTo>
                    <a:pt x="598" y="660"/>
                  </a:lnTo>
                  <a:lnTo>
                    <a:pt x="564" y="725"/>
                  </a:lnTo>
                  <a:lnTo>
                    <a:pt x="532" y="682"/>
                  </a:lnTo>
                  <a:lnTo>
                    <a:pt x="565" y="615"/>
                  </a:lnTo>
                  <a:lnTo>
                    <a:pt x="514" y="544"/>
                  </a:lnTo>
                  <a:lnTo>
                    <a:pt x="506" y="562"/>
                  </a:lnTo>
                  <a:lnTo>
                    <a:pt x="509" y="565"/>
                  </a:lnTo>
                  <a:lnTo>
                    <a:pt x="512" y="567"/>
                  </a:lnTo>
                  <a:lnTo>
                    <a:pt x="515" y="569"/>
                  </a:lnTo>
                  <a:lnTo>
                    <a:pt x="518" y="573"/>
                  </a:lnTo>
                  <a:lnTo>
                    <a:pt x="523" y="587"/>
                  </a:lnTo>
                  <a:lnTo>
                    <a:pt x="524" y="601"/>
                  </a:lnTo>
                  <a:lnTo>
                    <a:pt x="519" y="614"/>
                  </a:lnTo>
                  <a:lnTo>
                    <a:pt x="507" y="626"/>
                  </a:lnTo>
                  <a:lnTo>
                    <a:pt x="500" y="629"/>
                  </a:lnTo>
                  <a:lnTo>
                    <a:pt x="493" y="632"/>
                  </a:lnTo>
                  <a:lnTo>
                    <a:pt x="485" y="633"/>
                  </a:lnTo>
                  <a:lnTo>
                    <a:pt x="478" y="632"/>
                  </a:lnTo>
                  <a:lnTo>
                    <a:pt x="470" y="630"/>
                  </a:lnTo>
                  <a:lnTo>
                    <a:pt x="463" y="627"/>
                  </a:lnTo>
                  <a:lnTo>
                    <a:pt x="458" y="622"/>
                  </a:lnTo>
                  <a:lnTo>
                    <a:pt x="452" y="617"/>
                  </a:lnTo>
                  <a:lnTo>
                    <a:pt x="446" y="604"/>
                  </a:lnTo>
                  <a:lnTo>
                    <a:pt x="446" y="590"/>
                  </a:lnTo>
                  <a:lnTo>
                    <a:pt x="450" y="577"/>
                  </a:lnTo>
                  <a:lnTo>
                    <a:pt x="458" y="567"/>
                  </a:lnTo>
                  <a:lnTo>
                    <a:pt x="441" y="545"/>
                  </a:lnTo>
                  <a:lnTo>
                    <a:pt x="399" y="632"/>
                  </a:lnTo>
                  <a:lnTo>
                    <a:pt x="443" y="692"/>
                  </a:lnTo>
                  <a:lnTo>
                    <a:pt x="420" y="739"/>
                  </a:lnTo>
                  <a:lnTo>
                    <a:pt x="375" y="682"/>
                  </a:lnTo>
                  <a:lnTo>
                    <a:pt x="355" y="724"/>
                  </a:lnTo>
                  <a:lnTo>
                    <a:pt x="399" y="784"/>
                  </a:lnTo>
                  <a:lnTo>
                    <a:pt x="375" y="831"/>
                  </a:lnTo>
                  <a:lnTo>
                    <a:pt x="332" y="773"/>
                  </a:lnTo>
                  <a:lnTo>
                    <a:pt x="309" y="821"/>
                  </a:lnTo>
                  <a:lnTo>
                    <a:pt x="269" y="829"/>
                  </a:lnTo>
                  <a:lnTo>
                    <a:pt x="246" y="793"/>
                  </a:lnTo>
                  <a:lnTo>
                    <a:pt x="266" y="749"/>
                  </a:lnTo>
                  <a:lnTo>
                    <a:pt x="193" y="758"/>
                  </a:lnTo>
                  <a:lnTo>
                    <a:pt x="219" y="705"/>
                  </a:lnTo>
                  <a:lnTo>
                    <a:pt x="292" y="697"/>
                  </a:lnTo>
                  <a:lnTo>
                    <a:pt x="311" y="658"/>
                  </a:lnTo>
                  <a:lnTo>
                    <a:pt x="238" y="666"/>
                  </a:lnTo>
                  <a:lnTo>
                    <a:pt x="263" y="613"/>
                  </a:lnTo>
                  <a:lnTo>
                    <a:pt x="337" y="605"/>
                  </a:lnTo>
                  <a:lnTo>
                    <a:pt x="373" y="527"/>
                  </a:lnTo>
                  <a:lnTo>
                    <a:pt x="362" y="528"/>
                  </a:lnTo>
                  <a:lnTo>
                    <a:pt x="360" y="534"/>
                  </a:lnTo>
                  <a:lnTo>
                    <a:pt x="357" y="538"/>
                  </a:lnTo>
                  <a:lnTo>
                    <a:pt x="353" y="543"/>
                  </a:lnTo>
                  <a:lnTo>
                    <a:pt x="348" y="546"/>
                  </a:lnTo>
                  <a:lnTo>
                    <a:pt x="341" y="550"/>
                  </a:lnTo>
                  <a:lnTo>
                    <a:pt x="334" y="553"/>
                  </a:lnTo>
                  <a:lnTo>
                    <a:pt x="326" y="554"/>
                  </a:lnTo>
                  <a:lnTo>
                    <a:pt x="319" y="553"/>
                  </a:lnTo>
                  <a:lnTo>
                    <a:pt x="312" y="552"/>
                  </a:lnTo>
                  <a:lnTo>
                    <a:pt x="306" y="549"/>
                  </a:lnTo>
                  <a:lnTo>
                    <a:pt x="300" y="544"/>
                  </a:lnTo>
                  <a:lnTo>
                    <a:pt x="294" y="538"/>
                  </a:lnTo>
                  <a:lnTo>
                    <a:pt x="288" y="524"/>
                  </a:lnTo>
                  <a:lnTo>
                    <a:pt x="287" y="509"/>
                  </a:lnTo>
                  <a:lnTo>
                    <a:pt x="293" y="496"/>
                  </a:lnTo>
                  <a:lnTo>
                    <a:pt x="303" y="484"/>
                  </a:lnTo>
                  <a:lnTo>
                    <a:pt x="311" y="480"/>
                  </a:lnTo>
                  <a:lnTo>
                    <a:pt x="320" y="478"/>
                  </a:lnTo>
                  <a:lnTo>
                    <a:pt x="329" y="478"/>
                  </a:lnTo>
                  <a:lnTo>
                    <a:pt x="337" y="480"/>
                  </a:lnTo>
                  <a:lnTo>
                    <a:pt x="345" y="462"/>
                  </a:lnTo>
                  <a:lnTo>
                    <a:pt x="242" y="471"/>
                  </a:lnTo>
                  <a:lnTo>
                    <a:pt x="211" y="538"/>
                  </a:lnTo>
                  <a:lnTo>
                    <a:pt x="157" y="543"/>
                  </a:lnTo>
                  <a:lnTo>
                    <a:pt x="186" y="476"/>
                  </a:lnTo>
                  <a:lnTo>
                    <a:pt x="138" y="481"/>
                  </a:lnTo>
                  <a:lnTo>
                    <a:pt x="106" y="548"/>
                  </a:lnTo>
                  <a:lnTo>
                    <a:pt x="70" y="551"/>
                  </a:lnTo>
                  <a:lnTo>
                    <a:pt x="52" y="552"/>
                  </a:lnTo>
                  <a:lnTo>
                    <a:pt x="82" y="485"/>
                  </a:lnTo>
                  <a:lnTo>
                    <a:pt x="29" y="491"/>
                  </a:lnTo>
                  <a:lnTo>
                    <a:pt x="0" y="461"/>
                  </a:lnTo>
                  <a:lnTo>
                    <a:pt x="22" y="423"/>
                  </a:lnTo>
                  <a:lnTo>
                    <a:pt x="70" y="418"/>
                  </a:lnTo>
                  <a:lnTo>
                    <a:pt x="27" y="362"/>
                  </a:lnTo>
                  <a:lnTo>
                    <a:pt x="87" y="356"/>
                  </a:lnTo>
                  <a:lnTo>
                    <a:pt x="130" y="414"/>
                  </a:lnTo>
                  <a:lnTo>
                    <a:pt x="175" y="409"/>
                  </a:lnTo>
                  <a:lnTo>
                    <a:pt x="132" y="353"/>
                  </a:lnTo>
                  <a:lnTo>
                    <a:pt x="191" y="347"/>
                  </a:lnTo>
                  <a:lnTo>
                    <a:pt x="235" y="405"/>
                  </a:lnTo>
                  <a:lnTo>
                    <a:pt x="325" y="397"/>
                  </a:lnTo>
                  <a:lnTo>
                    <a:pt x="316" y="384"/>
                  </a:lnTo>
                  <a:lnTo>
                    <a:pt x="310" y="384"/>
                  </a:lnTo>
                  <a:lnTo>
                    <a:pt x="306" y="384"/>
                  </a:lnTo>
                  <a:lnTo>
                    <a:pt x="300" y="383"/>
                  </a:lnTo>
                  <a:lnTo>
                    <a:pt x="295" y="382"/>
                  </a:lnTo>
                  <a:lnTo>
                    <a:pt x="289" y="379"/>
                  </a:lnTo>
                  <a:lnTo>
                    <a:pt x="285" y="376"/>
                  </a:lnTo>
                  <a:lnTo>
                    <a:pt x="280" y="372"/>
                  </a:lnTo>
                  <a:lnTo>
                    <a:pt x="277" y="368"/>
                  </a:lnTo>
                  <a:lnTo>
                    <a:pt x="271" y="354"/>
                  </a:lnTo>
                  <a:lnTo>
                    <a:pt x="270" y="339"/>
                  </a:lnTo>
                  <a:lnTo>
                    <a:pt x="276" y="326"/>
                  </a:lnTo>
                  <a:lnTo>
                    <a:pt x="286" y="315"/>
                  </a:lnTo>
                  <a:lnTo>
                    <a:pt x="293" y="311"/>
                  </a:lnTo>
                  <a:lnTo>
                    <a:pt x="301" y="309"/>
                  </a:lnTo>
                  <a:lnTo>
                    <a:pt x="308" y="308"/>
                  </a:lnTo>
                  <a:lnTo>
                    <a:pt x="316" y="309"/>
                  </a:lnTo>
                  <a:lnTo>
                    <a:pt x="323" y="310"/>
                  </a:lnTo>
                  <a:lnTo>
                    <a:pt x="330" y="314"/>
                  </a:lnTo>
                  <a:lnTo>
                    <a:pt x="335" y="318"/>
                  </a:lnTo>
                  <a:lnTo>
                    <a:pt x="341" y="324"/>
                  </a:lnTo>
                  <a:lnTo>
                    <a:pt x="344" y="327"/>
                  </a:lnTo>
                  <a:lnTo>
                    <a:pt x="346" y="331"/>
                  </a:lnTo>
                  <a:lnTo>
                    <a:pt x="347" y="334"/>
                  </a:lnTo>
                  <a:lnTo>
                    <a:pt x="348" y="338"/>
                  </a:lnTo>
                  <a:lnTo>
                    <a:pt x="362" y="335"/>
                  </a:lnTo>
                  <a:lnTo>
                    <a:pt x="307" y="258"/>
                  </a:lnTo>
                  <a:lnTo>
                    <a:pt x="232" y="265"/>
                  </a:lnTo>
                  <a:lnTo>
                    <a:pt x="201" y="223"/>
                  </a:lnTo>
                  <a:lnTo>
                    <a:pt x="274" y="213"/>
                  </a:lnTo>
                  <a:lnTo>
                    <a:pt x="247" y="175"/>
                  </a:lnTo>
                  <a:lnTo>
                    <a:pt x="172" y="182"/>
                  </a:lnTo>
                  <a:lnTo>
                    <a:pt x="141" y="140"/>
                  </a:lnTo>
                  <a:lnTo>
                    <a:pt x="214" y="130"/>
                  </a:lnTo>
                  <a:lnTo>
                    <a:pt x="185" y="89"/>
                  </a:lnTo>
                  <a:lnTo>
                    <a:pt x="197" y="50"/>
                  </a:lnTo>
                  <a:lnTo>
                    <a:pt x="241" y="50"/>
                  </a:lnTo>
                  <a:lnTo>
                    <a:pt x="270" y="88"/>
                  </a:lnTo>
                  <a:lnTo>
                    <a:pt x="299" y="22"/>
                  </a:lnTo>
                  <a:lnTo>
                    <a:pt x="333" y="69"/>
                  </a:lnTo>
                  <a:lnTo>
                    <a:pt x="303" y="135"/>
                  </a:lnTo>
                  <a:lnTo>
                    <a:pt x="330" y="171"/>
                  </a:lnTo>
                  <a:lnTo>
                    <a:pt x="357" y="105"/>
                  </a:lnTo>
                  <a:lnTo>
                    <a:pt x="392" y="152"/>
                  </a:lnTo>
                  <a:lnTo>
                    <a:pt x="362" y="218"/>
                  </a:lnTo>
                  <a:lnTo>
                    <a:pt x="421" y="297"/>
                  </a:lnTo>
                  <a:lnTo>
                    <a:pt x="431" y="274"/>
                  </a:lnTo>
                  <a:lnTo>
                    <a:pt x="428" y="272"/>
                  </a:lnTo>
                  <a:lnTo>
                    <a:pt x="424" y="270"/>
                  </a:lnTo>
                  <a:lnTo>
                    <a:pt x="422" y="267"/>
                  </a:lnTo>
                  <a:lnTo>
                    <a:pt x="420" y="264"/>
                  </a:lnTo>
                  <a:lnTo>
                    <a:pt x="414" y="250"/>
                  </a:lnTo>
                  <a:lnTo>
                    <a:pt x="413" y="235"/>
                  </a:lnTo>
                  <a:lnTo>
                    <a:pt x="418" y="221"/>
                  </a:lnTo>
                  <a:lnTo>
                    <a:pt x="429" y="211"/>
                  </a:lnTo>
                  <a:lnTo>
                    <a:pt x="436" y="208"/>
                  </a:lnTo>
                  <a:lnTo>
                    <a:pt x="444" y="204"/>
                  </a:lnTo>
                  <a:lnTo>
                    <a:pt x="451" y="204"/>
                  </a:lnTo>
                  <a:lnTo>
                    <a:pt x="459" y="204"/>
                  </a:lnTo>
                  <a:lnTo>
                    <a:pt x="466" y="206"/>
                  </a:lnTo>
                  <a:lnTo>
                    <a:pt x="473" y="209"/>
                  </a:lnTo>
                  <a:lnTo>
                    <a:pt x="478" y="213"/>
                  </a:lnTo>
                  <a:lnTo>
                    <a:pt x="484" y="219"/>
                  </a:lnTo>
                  <a:lnTo>
                    <a:pt x="489" y="227"/>
                  </a:lnTo>
                  <a:lnTo>
                    <a:pt x="490" y="236"/>
                  </a:lnTo>
                  <a:lnTo>
                    <a:pt x="490" y="244"/>
                  </a:lnTo>
                  <a:lnTo>
                    <a:pt x="489" y="254"/>
                  </a:lnTo>
                  <a:lnTo>
                    <a:pt x="499" y="266"/>
                  </a:lnTo>
                  <a:lnTo>
                    <a:pt x="529" y="204"/>
                  </a:lnTo>
                  <a:lnTo>
                    <a:pt x="489" y="144"/>
                  </a:lnTo>
                  <a:lnTo>
                    <a:pt x="514" y="92"/>
                  </a:lnTo>
                  <a:lnTo>
                    <a:pt x="554" y="151"/>
                  </a:lnTo>
                  <a:lnTo>
                    <a:pt x="573" y="112"/>
                  </a:lnTo>
                  <a:lnTo>
                    <a:pt x="532" y="53"/>
                  </a:lnTo>
                  <a:lnTo>
                    <a:pt x="558" y="0"/>
                  </a:lnTo>
                  <a:lnTo>
                    <a:pt x="598" y="60"/>
                  </a:lnTo>
                  <a:lnTo>
                    <a:pt x="620" y="16"/>
                  </a:lnTo>
                  <a:lnTo>
                    <a:pt x="664" y="8"/>
                  </a:lnTo>
                  <a:lnTo>
                    <a:pt x="683" y="44"/>
                  </a:lnTo>
                  <a:lnTo>
                    <a:pt x="660" y="91"/>
                  </a:lnTo>
                  <a:lnTo>
                    <a:pt x="734" y="88"/>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228" name="Равнобедренный треугольник 21"/>
            <p:cNvSpPr/>
            <p:nvPr/>
          </p:nvSpPr>
          <p:spPr>
            <a:xfrm flipH="1">
              <a:off x="9227735" y="9034881"/>
              <a:ext cx="846334" cy="1276592"/>
            </a:xfrm>
            <a:custGeom>
              <a:avLst/>
              <a:gdLst/>
              <a:ahLst/>
              <a:cxnLst/>
              <a:rect l="l" t="t" r="r" b="b"/>
              <a:pathLst>
                <a:path w="3379634" h="4132194">
                  <a:moveTo>
                    <a:pt x="1652243" y="0"/>
                  </a:moveTo>
                  <a:lnTo>
                    <a:pt x="2588347" y="1251874"/>
                  </a:lnTo>
                  <a:cubicBezTo>
                    <a:pt x="2333418" y="1188038"/>
                    <a:pt x="2125907" y="1158071"/>
                    <a:pt x="1946914" y="1149071"/>
                  </a:cubicBezTo>
                  <a:lnTo>
                    <a:pt x="3099621" y="2690614"/>
                  </a:lnTo>
                  <a:cubicBezTo>
                    <a:pt x="2736451" y="2699172"/>
                    <a:pt x="2466920" y="2668152"/>
                    <a:pt x="2250145" y="2621702"/>
                  </a:cubicBezTo>
                  <a:lnTo>
                    <a:pt x="3379634" y="4132194"/>
                  </a:lnTo>
                  <a:cubicBezTo>
                    <a:pt x="1699443" y="3667133"/>
                    <a:pt x="1768775" y="3312798"/>
                    <a:pt x="0" y="4132194"/>
                  </a:cubicBezTo>
                  <a:lnTo>
                    <a:pt x="1253709" y="2388340"/>
                  </a:lnTo>
                  <a:cubicBezTo>
                    <a:pt x="1006647" y="2386357"/>
                    <a:pt x="698325" y="2462015"/>
                    <a:pt x="204865" y="2690614"/>
                  </a:cubicBezTo>
                  <a:lnTo>
                    <a:pt x="1279294" y="1196129"/>
                  </a:lnTo>
                  <a:cubicBezTo>
                    <a:pt x="1104034" y="1223659"/>
                    <a:pt x="929837" y="1251874"/>
                    <a:pt x="716139" y="1251874"/>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0" name="Овал 14"/>
            <p:cNvSpPr/>
            <p:nvPr/>
          </p:nvSpPr>
          <p:spPr>
            <a:xfrm rot="1436419">
              <a:off x="8924789" y="9102267"/>
              <a:ext cx="355790" cy="570910"/>
            </a:xfrm>
            <a:custGeom>
              <a:avLst/>
              <a:gdLst/>
              <a:ahLst/>
              <a:cxnLst/>
              <a:rect l="l" t="t" r="r" b="b"/>
              <a:pathLst>
                <a:path w="1421958" h="2281709">
                  <a:moveTo>
                    <a:pt x="212750" y="0"/>
                  </a:moveTo>
                  <a:lnTo>
                    <a:pt x="85545" y="212277"/>
                  </a:lnTo>
                  <a:cubicBezTo>
                    <a:pt x="68058" y="334728"/>
                    <a:pt x="122760" y="493275"/>
                    <a:pt x="105273" y="615727"/>
                  </a:cubicBezTo>
                  <a:lnTo>
                    <a:pt x="101064" y="739334"/>
                  </a:lnTo>
                  <a:cubicBezTo>
                    <a:pt x="127290" y="757198"/>
                    <a:pt x="154887" y="772973"/>
                    <a:pt x="181798" y="789793"/>
                  </a:cubicBezTo>
                  <a:lnTo>
                    <a:pt x="438125" y="837854"/>
                  </a:lnTo>
                  <a:cubicBezTo>
                    <a:pt x="460580" y="711615"/>
                    <a:pt x="540931" y="605683"/>
                    <a:pt x="651211" y="548577"/>
                  </a:cubicBezTo>
                  <a:cubicBezTo>
                    <a:pt x="607769" y="509391"/>
                    <a:pt x="576776" y="456910"/>
                    <a:pt x="564246" y="397561"/>
                  </a:cubicBezTo>
                  <a:lnTo>
                    <a:pt x="557136" y="397469"/>
                  </a:lnTo>
                  <a:cubicBezTo>
                    <a:pt x="520819" y="397469"/>
                    <a:pt x="484947" y="405490"/>
                    <a:pt x="448852" y="409501"/>
                  </a:cubicBezTo>
                  <a:lnTo>
                    <a:pt x="220252" y="349343"/>
                  </a:lnTo>
                  <a:lnTo>
                    <a:pt x="212199" y="344615"/>
                  </a:lnTo>
                  <a:cubicBezTo>
                    <a:pt x="211892" y="336349"/>
                    <a:pt x="331693" y="345743"/>
                    <a:pt x="376663" y="337311"/>
                  </a:cubicBezTo>
                  <a:cubicBezTo>
                    <a:pt x="390875" y="334646"/>
                    <a:pt x="398386" y="314845"/>
                    <a:pt x="412757" y="313248"/>
                  </a:cubicBezTo>
                  <a:cubicBezTo>
                    <a:pt x="473353" y="306515"/>
                    <a:pt x="522347" y="301478"/>
                    <a:pt x="561854" y="297897"/>
                  </a:cubicBezTo>
                  <a:cubicBezTo>
                    <a:pt x="579957" y="157467"/>
                    <a:pt x="700312" y="49461"/>
                    <a:pt x="845894" y="49461"/>
                  </a:cubicBezTo>
                  <a:cubicBezTo>
                    <a:pt x="1004970" y="49461"/>
                    <a:pt x="1133926" y="178417"/>
                    <a:pt x="1133926" y="337493"/>
                  </a:cubicBezTo>
                  <a:cubicBezTo>
                    <a:pt x="1133926" y="421216"/>
                    <a:pt x="1098206" y="496595"/>
                    <a:pt x="1040578" y="548577"/>
                  </a:cubicBezTo>
                  <a:cubicBezTo>
                    <a:pt x="1172365" y="616821"/>
                    <a:pt x="1261410" y="754790"/>
                    <a:pt x="1261410" y="913557"/>
                  </a:cubicBezTo>
                  <a:cubicBezTo>
                    <a:pt x="1261410" y="1030081"/>
                    <a:pt x="1213445" y="1135404"/>
                    <a:pt x="1135871" y="1210537"/>
                  </a:cubicBezTo>
                  <a:cubicBezTo>
                    <a:pt x="1307523" y="1308529"/>
                    <a:pt x="1421958" y="1493723"/>
                    <a:pt x="1421958" y="1705645"/>
                  </a:cubicBezTo>
                  <a:cubicBezTo>
                    <a:pt x="1421958" y="2023796"/>
                    <a:pt x="1164045" y="2281709"/>
                    <a:pt x="845894" y="2281709"/>
                  </a:cubicBezTo>
                  <a:cubicBezTo>
                    <a:pt x="527743" y="2281709"/>
                    <a:pt x="269830" y="2023796"/>
                    <a:pt x="269830" y="1705645"/>
                  </a:cubicBezTo>
                  <a:cubicBezTo>
                    <a:pt x="269830" y="1493723"/>
                    <a:pt x="384265" y="1308529"/>
                    <a:pt x="555917" y="1210537"/>
                  </a:cubicBezTo>
                  <a:cubicBezTo>
                    <a:pt x="478343" y="1135404"/>
                    <a:pt x="430378" y="1030081"/>
                    <a:pt x="430378" y="913557"/>
                  </a:cubicBezTo>
                  <a:cubicBezTo>
                    <a:pt x="430378" y="890040"/>
                    <a:pt x="432332" y="866979"/>
                    <a:pt x="436684" y="844633"/>
                  </a:cubicBezTo>
                  <a:lnTo>
                    <a:pt x="386335" y="837920"/>
                  </a:lnTo>
                  <a:cubicBezTo>
                    <a:pt x="232947" y="837920"/>
                    <a:pt x="304927" y="847647"/>
                    <a:pt x="169766" y="813856"/>
                  </a:cubicBezTo>
                  <a:lnTo>
                    <a:pt x="133672" y="825888"/>
                  </a:lnTo>
                  <a:cubicBezTo>
                    <a:pt x="121493" y="829947"/>
                    <a:pt x="109615" y="836708"/>
                    <a:pt x="97567" y="842037"/>
                  </a:cubicBezTo>
                  <a:lnTo>
                    <a:pt x="92435" y="992764"/>
                  </a:lnTo>
                  <a:lnTo>
                    <a:pt x="105273" y="1702999"/>
                  </a:lnTo>
                  <a:lnTo>
                    <a:pt x="125814" y="2281709"/>
                  </a:lnTo>
                  <a:lnTo>
                    <a:pt x="23109" y="2255404"/>
                  </a:lnTo>
                  <a:lnTo>
                    <a:pt x="20541" y="1900287"/>
                  </a:lnTo>
                  <a:lnTo>
                    <a:pt x="0" y="1154979"/>
                  </a:lnTo>
                  <a:lnTo>
                    <a:pt x="29088" y="829041"/>
                  </a:lnTo>
                  <a:cubicBezTo>
                    <a:pt x="24101" y="823502"/>
                    <a:pt x="18968" y="818065"/>
                    <a:pt x="13356" y="813856"/>
                  </a:cubicBezTo>
                  <a:lnTo>
                    <a:pt x="30833" y="809487"/>
                  </a:lnTo>
                  <a:lnTo>
                    <a:pt x="37936" y="729893"/>
                  </a:lnTo>
                  <a:cubicBezTo>
                    <a:pt x="37643" y="729910"/>
                    <a:pt x="37530" y="729774"/>
                    <a:pt x="37419" y="729635"/>
                  </a:cubicBezTo>
                  <a:cubicBezTo>
                    <a:pt x="27089" y="716723"/>
                    <a:pt x="8851" y="681509"/>
                    <a:pt x="25387" y="681509"/>
                  </a:cubicBezTo>
                  <a:lnTo>
                    <a:pt x="40671" y="686346"/>
                  </a:lnTo>
                  <a:lnTo>
                    <a:pt x="12838" y="1247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1" name="Полилиния 230"/>
            <p:cNvSpPr/>
            <p:nvPr/>
          </p:nvSpPr>
          <p:spPr>
            <a:xfrm flipH="1">
              <a:off x="11113951" y="8220349"/>
              <a:ext cx="708106" cy="942422"/>
            </a:xfrm>
            <a:custGeom>
              <a:avLst/>
              <a:gdLst/>
              <a:ahLst/>
              <a:cxnLst/>
              <a:rect l="l" t="t" r="r" b="b"/>
              <a:pathLst>
                <a:path w="1872209" h="2491739">
                  <a:moveTo>
                    <a:pt x="1872209" y="1004078"/>
                  </a:moveTo>
                  <a:lnTo>
                    <a:pt x="1872209" y="2062571"/>
                  </a:lnTo>
                  <a:lnTo>
                    <a:pt x="1068600" y="2464375"/>
                  </a:lnTo>
                  <a:lnTo>
                    <a:pt x="1068600" y="1468042"/>
                  </a:lnTo>
                  <a:close/>
                  <a:moveTo>
                    <a:pt x="0" y="941429"/>
                  </a:moveTo>
                  <a:lnTo>
                    <a:pt x="858336" y="1436990"/>
                  </a:lnTo>
                  <a:lnTo>
                    <a:pt x="858336" y="2491739"/>
                  </a:lnTo>
                  <a:lnTo>
                    <a:pt x="0" y="2062571"/>
                  </a:lnTo>
                  <a:close/>
                  <a:moveTo>
                    <a:pt x="927892" y="747115"/>
                  </a:moveTo>
                  <a:cubicBezTo>
                    <a:pt x="949878" y="750497"/>
                    <a:pt x="971228" y="752763"/>
                    <a:pt x="991604" y="753978"/>
                  </a:cubicBezTo>
                  <a:lnTo>
                    <a:pt x="989763" y="757871"/>
                  </a:lnTo>
                  <a:cubicBezTo>
                    <a:pt x="982716" y="757774"/>
                    <a:pt x="975788" y="757869"/>
                    <a:pt x="968990" y="757989"/>
                  </a:cubicBezTo>
                  <a:lnTo>
                    <a:pt x="960762" y="758286"/>
                  </a:lnTo>
                  <a:cubicBezTo>
                    <a:pt x="950945" y="756734"/>
                    <a:pt x="939766" y="752819"/>
                    <a:pt x="927892" y="747115"/>
                  </a:cubicBezTo>
                  <a:close/>
                  <a:moveTo>
                    <a:pt x="286496" y="683666"/>
                  </a:moveTo>
                  <a:lnTo>
                    <a:pt x="288011" y="685800"/>
                  </a:lnTo>
                  <a:cubicBezTo>
                    <a:pt x="401448" y="810613"/>
                    <a:pt x="733879" y="763179"/>
                    <a:pt x="960762" y="758286"/>
                  </a:cubicBezTo>
                  <a:cubicBezTo>
                    <a:pt x="973855" y="762143"/>
                    <a:pt x="984219" y="762177"/>
                    <a:pt x="989763" y="757871"/>
                  </a:cubicBezTo>
                  <a:lnTo>
                    <a:pt x="1048806" y="757536"/>
                  </a:lnTo>
                  <a:cubicBezTo>
                    <a:pt x="1051254" y="757881"/>
                    <a:pt x="1053685" y="757941"/>
                    <a:pt x="1056092" y="757989"/>
                  </a:cubicBezTo>
                  <a:lnTo>
                    <a:pt x="1066081" y="757481"/>
                  </a:lnTo>
                  <a:cubicBezTo>
                    <a:pt x="1259795" y="757841"/>
                    <a:pt x="1502429" y="761418"/>
                    <a:pt x="1610004" y="695812"/>
                  </a:cubicBezTo>
                  <a:lnTo>
                    <a:pt x="1749476" y="765548"/>
                  </a:lnTo>
                  <a:lnTo>
                    <a:pt x="980141" y="1209724"/>
                  </a:lnTo>
                  <a:lnTo>
                    <a:pt x="169930" y="741949"/>
                  </a:lnTo>
                  <a:close/>
                  <a:moveTo>
                    <a:pt x="647344" y="503242"/>
                  </a:moveTo>
                  <a:cubicBezTo>
                    <a:pt x="725692" y="586573"/>
                    <a:pt x="801161" y="667901"/>
                    <a:pt x="842296" y="697831"/>
                  </a:cubicBezTo>
                  <a:cubicBezTo>
                    <a:pt x="870658" y="718468"/>
                    <a:pt x="901318" y="736166"/>
                    <a:pt x="927892" y="747115"/>
                  </a:cubicBezTo>
                  <a:cubicBezTo>
                    <a:pt x="753729" y="725864"/>
                    <a:pt x="535286" y="672559"/>
                    <a:pt x="421535" y="616146"/>
                  </a:cubicBezTo>
                  <a:close/>
                  <a:moveTo>
                    <a:pt x="936105" y="358862"/>
                  </a:moveTo>
                  <a:lnTo>
                    <a:pt x="1138434" y="460027"/>
                  </a:lnTo>
                  <a:cubicBezTo>
                    <a:pt x="1060923" y="582433"/>
                    <a:pt x="1001733" y="688077"/>
                    <a:pt x="1000663" y="697831"/>
                  </a:cubicBezTo>
                  <a:cubicBezTo>
                    <a:pt x="999388" y="709455"/>
                    <a:pt x="1082188" y="599415"/>
                    <a:pt x="1179069" y="480344"/>
                  </a:cubicBezTo>
                  <a:lnTo>
                    <a:pt x="1525988" y="653804"/>
                  </a:lnTo>
                  <a:cubicBezTo>
                    <a:pt x="1429005" y="720796"/>
                    <a:pt x="1231796" y="759802"/>
                    <a:pt x="1066081" y="757481"/>
                  </a:cubicBezTo>
                  <a:cubicBezTo>
                    <a:pt x="1060277" y="757472"/>
                    <a:pt x="1054517" y="757464"/>
                    <a:pt x="1048806" y="757536"/>
                  </a:cubicBezTo>
                  <a:lnTo>
                    <a:pt x="991604" y="753978"/>
                  </a:lnTo>
                  <a:cubicBezTo>
                    <a:pt x="999538" y="745311"/>
                    <a:pt x="991531" y="723608"/>
                    <a:pt x="961071" y="685800"/>
                  </a:cubicBezTo>
                  <a:cubicBezTo>
                    <a:pt x="928888" y="645852"/>
                    <a:pt x="851708" y="552440"/>
                    <a:pt x="759520" y="447154"/>
                  </a:cubicBezTo>
                  <a:close/>
                  <a:moveTo>
                    <a:pt x="1467846" y="60158"/>
                  </a:moveTo>
                  <a:cubicBezTo>
                    <a:pt x="1576063" y="54142"/>
                    <a:pt x="1733110" y="545432"/>
                    <a:pt x="1649968" y="661737"/>
                  </a:cubicBezTo>
                  <a:lnTo>
                    <a:pt x="1610004" y="695812"/>
                  </a:lnTo>
                  <a:lnTo>
                    <a:pt x="1525988" y="653804"/>
                  </a:lnTo>
                  <a:cubicBezTo>
                    <a:pt x="1545278" y="641927"/>
                    <a:pt x="1560333" y="628221"/>
                    <a:pt x="1570785" y="613610"/>
                  </a:cubicBezTo>
                  <a:cubicBezTo>
                    <a:pt x="1636771" y="521368"/>
                    <a:pt x="1548349" y="184484"/>
                    <a:pt x="1452009" y="204537"/>
                  </a:cubicBezTo>
                  <a:cubicBezTo>
                    <a:pt x="1402208" y="214903"/>
                    <a:pt x="1282582" y="352798"/>
                    <a:pt x="1179069" y="480344"/>
                  </a:cubicBezTo>
                  <a:lnTo>
                    <a:pt x="1138434" y="460027"/>
                  </a:lnTo>
                  <a:cubicBezTo>
                    <a:pt x="1251420" y="280021"/>
                    <a:pt x="1403497" y="63736"/>
                    <a:pt x="1467846" y="60158"/>
                  </a:cubicBezTo>
                  <a:close/>
                  <a:moveTo>
                    <a:pt x="280093" y="0"/>
                  </a:moveTo>
                  <a:cubicBezTo>
                    <a:pt x="353739" y="0"/>
                    <a:pt x="583816" y="245467"/>
                    <a:pt x="759520" y="447154"/>
                  </a:cubicBezTo>
                  <a:lnTo>
                    <a:pt x="647344" y="503242"/>
                  </a:lnTo>
                  <a:cubicBezTo>
                    <a:pt x="547288" y="396690"/>
                    <a:pt x="442550" y="286851"/>
                    <a:pt x="398868" y="276726"/>
                  </a:cubicBezTo>
                  <a:cubicBezTo>
                    <a:pt x="321005" y="258679"/>
                    <a:pt x="265576" y="509337"/>
                    <a:pt x="375113" y="589547"/>
                  </a:cubicBezTo>
                  <a:lnTo>
                    <a:pt x="421535" y="616146"/>
                  </a:lnTo>
                  <a:lnTo>
                    <a:pt x="286496" y="683666"/>
                  </a:lnTo>
                  <a:cubicBezTo>
                    <a:pt x="173144" y="553834"/>
                    <a:pt x="168482" y="0"/>
                    <a:pt x="28009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2" name="Freeform 15"/>
            <p:cNvSpPr>
              <a:spLocks/>
            </p:cNvSpPr>
            <p:nvPr/>
          </p:nvSpPr>
          <p:spPr bwMode="auto">
            <a:xfrm rot="335801" flipH="1">
              <a:off x="10701825" y="7791044"/>
              <a:ext cx="342952" cy="985241"/>
            </a:xfrm>
            <a:custGeom>
              <a:avLst/>
              <a:gdLst>
                <a:gd name="T0" fmla="*/ 239 w 652"/>
                <a:gd name="T1" fmla="*/ 445 h 840"/>
                <a:gd name="T2" fmla="*/ 61 w 652"/>
                <a:gd name="T3" fmla="*/ 831 h 840"/>
                <a:gd name="T4" fmla="*/ 99 w 652"/>
                <a:gd name="T5" fmla="*/ 840 h 840"/>
                <a:gd name="T6" fmla="*/ 256 w 652"/>
                <a:gd name="T7" fmla="*/ 491 h 840"/>
                <a:gd name="T8" fmla="*/ 289 w 652"/>
                <a:gd name="T9" fmla="*/ 658 h 840"/>
                <a:gd name="T10" fmla="*/ 312 w 652"/>
                <a:gd name="T11" fmla="*/ 641 h 840"/>
                <a:gd name="T12" fmla="*/ 277 w 652"/>
                <a:gd name="T13" fmla="*/ 457 h 840"/>
                <a:gd name="T14" fmla="*/ 540 w 652"/>
                <a:gd name="T15" fmla="*/ 624 h 840"/>
                <a:gd name="T16" fmla="*/ 528 w 652"/>
                <a:gd name="T17" fmla="*/ 647 h 840"/>
                <a:gd name="T18" fmla="*/ 534 w 652"/>
                <a:gd name="T19" fmla="*/ 669 h 840"/>
                <a:gd name="T20" fmla="*/ 545 w 652"/>
                <a:gd name="T21" fmla="*/ 685 h 840"/>
                <a:gd name="T22" fmla="*/ 562 w 652"/>
                <a:gd name="T23" fmla="*/ 707 h 840"/>
                <a:gd name="T24" fmla="*/ 583 w 652"/>
                <a:gd name="T25" fmla="*/ 713 h 840"/>
                <a:gd name="T26" fmla="*/ 612 w 652"/>
                <a:gd name="T27" fmla="*/ 707 h 840"/>
                <a:gd name="T28" fmla="*/ 629 w 652"/>
                <a:gd name="T29" fmla="*/ 696 h 840"/>
                <a:gd name="T30" fmla="*/ 646 w 652"/>
                <a:gd name="T31" fmla="*/ 679 h 840"/>
                <a:gd name="T32" fmla="*/ 652 w 652"/>
                <a:gd name="T33" fmla="*/ 658 h 840"/>
                <a:gd name="T34" fmla="*/ 652 w 652"/>
                <a:gd name="T35" fmla="*/ 635 h 840"/>
                <a:gd name="T36" fmla="*/ 635 w 652"/>
                <a:gd name="T37" fmla="*/ 612 h 840"/>
                <a:gd name="T38" fmla="*/ 618 w 652"/>
                <a:gd name="T39" fmla="*/ 595 h 840"/>
                <a:gd name="T40" fmla="*/ 595 w 652"/>
                <a:gd name="T41" fmla="*/ 591 h 840"/>
                <a:gd name="T42" fmla="*/ 580 w 652"/>
                <a:gd name="T43" fmla="*/ 595 h 840"/>
                <a:gd name="T44" fmla="*/ 568 w 652"/>
                <a:gd name="T45" fmla="*/ 595 h 840"/>
                <a:gd name="T46" fmla="*/ 562 w 652"/>
                <a:gd name="T47" fmla="*/ 595 h 840"/>
                <a:gd name="T48" fmla="*/ 294 w 652"/>
                <a:gd name="T49" fmla="*/ 428 h 840"/>
                <a:gd name="T50" fmla="*/ 479 w 652"/>
                <a:gd name="T51" fmla="*/ 361 h 840"/>
                <a:gd name="T52" fmla="*/ 490 w 652"/>
                <a:gd name="T53" fmla="*/ 335 h 840"/>
                <a:gd name="T54" fmla="*/ 323 w 652"/>
                <a:gd name="T55" fmla="*/ 367 h 840"/>
                <a:gd name="T56" fmla="*/ 473 w 652"/>
                <a:gd name="T57" fmla="*/ 12 h 840"/>
                <a:gd name="T58" fmla="*/ 445 w 652"/>
                <a:gd name="T59" fmla="*/ 0 h 840"/>
                <a:gd name="T60" fmla="*/ 266 w 652"/>
                <a:gd name="T61" fmla="*/ 384 h 840"/>
                <a:gd name="T62" fmla="*/ 239 w 652"/>
                <a:gd name="T63" fmla="*/ 234 h 840"/>
                <a:gd name="T64" fmla="*/ 211 w 652"/>
                <a:gd name="T65" fmla="*/ 251 h 840"/>
                <a:gd name="T66" fmla="*/ 239 w 652"/>
                <a:gd name="T67" fmla="*/ 396 h 840"/>
                <a:gd name="T68" fmla="*/ 26 w 652"/>
                <a:gd name="T69" fmla="*/ 251 h 840"/>
                <a:gd name="T70" fmla="*/ 0 w 652"/>
                <a:gd name="T71" fmla="*/ 278 h 840"/>
                <a:gd name="T72" fmla="*/ 222 w 652"/>
                <a:gd name="T73" fmla="*/ 418 h 840"/>
                <a:gd name="T74" fmla="*/ 127 w 652"/>
                <a:gd name="T75" fmla="*/ 445 h 840"/>
                <a:gd name="T76" fmla="*/ 104 w 652"/>
                <a:gd name="T77" fmla="*/ 434 h 840"/>
                <a:gd name="T78" fmla="*/ 83 w 652"/>
                <a:gd name="T79" fmla="*/ 439 h 840"/>
                <a:gd name="T80" fmla="*/ 66 w 652"/>
                <a:gd name="T81" fmla="*/ 445 h 840"/>
                <a:gd name="T82" fmla="*/ 55 w 652"/>
                <a:gd name="T83" fmla="*/ 457 h 840"/>
                <a:gd name="T84" fmla="*/ 49 w 652"/>
                <a:gd name="T85" fmla="*/ 474 h 840"/>
                <a:gd name="T86" fmla="*/ 55 w 652"/>
                <a:gd name="T87" fmla="*/ 496 h 840"/>
                <a:gd name="T88" fmla="*/ 61 w 652"/>
                <a:gd name="T89" fmla="*/ 508 h 840"/>
                <a:gd name="T90" fmla="*/ 72 w 652"/>
                <a:gd name="T91" fmla="*/ 517 h 840"/>
                <a:gd name="T92" fmla="*/ 95 w 652"/>
                <a:gd name="T93" fmla="*/ 523 h 840"/>
                <a:gd name="T94" fmla="*/ 110 w 652"/>
                <a:gd name="T95" fmla="*/ 523 h 840"/>
                <a:gd name="T96" fmla="*/ 127 w 652"/>
                <a:gd name="T97" fmla="*/ 508 h 840"/>
                <a:gd name="T98" fmla="*/ 144 w 652"/>
                <a:gd name="T99" fmla="*/ 485 h 840"/>
                <a:gd name="T100" fmla="*/ 239 w 652"/>
                <a:gd name="T101" fmla="*/ 445 h 840"/>
                <a:gd name="T102" fmla="*/ 239 w 652"/>
                <a:gd name="T103" fmla="*/ 445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52" h="840">
                  <a:moveTo>
                    <a:pt x="239" y="445"/>
                  </a:moveTo>
                  <a:lnTo>
                    <a:pt x="61" y="831"/>
                  </a:lnTo>
                  <a:lnTo>
                    <a:pt x="99" y="840"/>
                  </a:lnTo>
                  <a:lnTo>
                    <a:pt x="256" y="491"/>
                  </a:lnTo>
                  <a:lnTo>
                    <a:pt x="289" y="658"/>
                  </a:lnTo>
                  <a:lnTo>
                    <a:pt x="312" y="641"/>
                  </a:lnTo>
                  <a:lnTo>
                    <a:pt x="277" y="457"/>
                  </a:lnTo>
                  <a:lnTo>
                    <a:pt x="540" y="624"/>
                  </a:lnTo>
                  <a:lnTo>
                    <a:pt x="528" y="647"/>
                  </a:lnTo>
                  <a:lnTo>
                    <a:pt x="534" y="669"/>
                  </a:lnTo>
                  <a:lnTo>
                    <a:pt x="545" y="685"/>
                  </a:lnTo>
                  <a:lnTo>
                    <a:pt x="562" y="707"/>
                  </a:lnTo>
                  <a:lnTo>
                    <a:pt x="583" y="713"/>
                  </a:lnTo>
                  <a:lnTo>
                    <a:pt x="612" y="707"/>
                  </a:lnTo>
                  <a:lnTo>
                    <a:pt x="629" y="696"/>
                  </a:lnTo>
                  <a:lnTo>
                    <a:pt x="646" y="679"/>
                  </a:lnTo>
                  <a:lnTo>
                    <a:pt x="652" y="658"/>
                  </a:lnTo>
                  <a:lnTo>
                    <a:pt x="652" y="635"/>
                  </a:lnTo>
                  <a:lnTo>
                    <a:pt x="635" y="612"/>
                  </a:lnTo>
                  <a:lnTo>
                    <a:pt x="618" y="595"/>
                  </a:lnTo>
                  <a:lnTo>
                    <a:pt x="595" y="591"/>
                  </a:lnTo>
                  <a:lnTo>
                    <a:pt x="580" y="595"/>
                  </a:lnTo>
                  <a:lnTo>
                    <a:pt x="568" y="595"/>
                  </a:lnTo>
                  <a:lnTo>
                    <a:pt x="562" y="595"/>
                  </a:lnTo>
                  <a:lnTo>
                    <a:pt x="294" y="428"/>
                  </a:lnTo>
                  <a:lnTo>
                    <a:pt x="479" y="361"/>
                  </a:lnTo>
                  <a:lnTo>
                    <a:pt x="490" y="335"/>
                  </a:lnTo>
                  <a:lnTo>
                    <a:pt x="323" y="367"/>
                  </a:lnTo>
                  <a:lnTo>
                    <a:pt x="473" y="12"/>
                  </a:lnTo>
                  <a:lnTo>
                    <a:pt x="445" y="0"/>
                  </a:lnTo>
                  <a:lnTo>
                    <a:pt x="266" y="384"/>
                  </a:lnTo>
                  <a:lnTo>
                    <a:pt x="239" y="234"/>
                  </a:lnTo>
                  <a:lnTo>
                    <a:pt x="211" y="251"/>
                  </a:lnTo>
                  <a:lnTo>
                    <a:pt x="239" y="396"/>
                  </a:lnTo>
                  <a:lnTo>
                    <a:pt x="26" y="251"/>
                  </a:lnTo>
                  <a:lnTo>
                    <a:pt x="0" y="278"/>
                  </a:lnTo>
                  <a:lnTo>
                    <a:pt x="222" y="418"/>
                  </a:lnTo>
                  <a:lnTo>
                    <a:pt x="127" y="445"/>
                  </a:lnTo>
                  <a:lnTo>
                    <a:pt x="104" y="434"/>
                  </a:lnTo>
                  <a:lnTo>
                    <a:pt x="83" y="439"/>
                  </a:lnTo>
                  <a:lnTo>
                    <a:pt x="66" y="445"/>
                  </a:lnTo>
                  <a:lnTo>
                    <a:pt x="55" y="457"/>
                  </a:lnTo>
                  <a:lnTo>
                    <a:pt x="49" y="474"/>
                  </a:lnTo>
                  <a:lnTo>
                    <a:pt x="55" y="496"/>
                  </a:lnTo>
                  <a:lnTo>
                    <a:pt x="61" y="508"/>
                  </a:lnTo>
                  <a:lnTo>
                    <a:pt x="72" y="517"/>
                  </a:lnTo>
                  <a:lnTo>
                    <a:pt x="95" y="523"/>
                  </a:lnTo>
                  <a:lnTo>
                    <a:pt x="110" y="523"/>
                  </a:lnTo>
                  <a:lnTo>
                    <a:pt x="127" y="508"/>
                  </a:lnTo>
                  <a:lnTo>
                    <a:pt x="144" y="485"/>
                  </a:lnTo>
                  <a:lnTo>
                    <a:pt x="239" y="445"/>
                  </a:lnTo>
                  <a:lnTo>
                    <a:pt x="239" y="445"/>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233" name="Freeform 46"/>
            <p:cNvSpPr>
              <a:spLocks/>
            </p:cNvSpPr>
            <p:nvPr/>
          </p:nvSpPr>
          <p:spPr bwMode="auto">
            <a:xfrm rot="5400000" flipH="1">
              <a:off x="11194121" y="7804286"/>
              <a:ext cx="257175" cy="381000"/>
            </a:xfrm>
            <a:custGeom>
              <a:avLst/>
              <a:gdLst>
                <a:gd name="T0" fmla="*/ 127 w 323"/>
                <a:gd name="T1" fmla="*/ 223 h 479"/>
                <a:gd name="T2" fmla="*/ 161 w 323"/>
                <a:gd name="T3" fmla="*/ 0 h 479"/>
                <a:gd name="T4" fmla="*/ 178 w 323"/>
                <a:gd name="T5" fmla="*/ 223 h 479"/>
                <a:gd name="T6" fmla="*/ 289 w 323"/>
                <a:gd name="T7" fmla="*/ 168 h 479"/>
                <a:gd name="T8" fmla="*/ 216 w 323"/>
                <a:gd name="T9" fmla="*/ 274 h 479"/>
                <a:gd name="T10" fmla="*/ 323 w 323"/>
                <a:gd name="T11" fmla="*/ 352 h 479"/>
                <a:gd name="T12" fmla="*/ 195 w 323"/>
                <a:gd name="T13" fmla="*/ 318 h 479"/>
                <a:gd name="T14" fmla="*/ 167 w 323"/>
                <a:gd name="T15" fmla="*/ 479 h 479"/>
                <a:gd name="T16" fmla="*/ 123 w 323"/>
                <a:gd name="T17" fmla="*/ 318 h 479"/>
                <a:gd name="T18" fmla="*/ 0 w 323"/>
                <a:gd name="T19" fmla="*/ 373 h 479"/>
                <a:gd name="T20" fmla="*/ 100 w 323"/>
                <a:gd name="T21" fmla="*/ 280 h 479"/>
                <a:gd name="T22" fmla="*/ 0 w 323"/>
                <a:gd name="T23" fmla="*/ 168 h 479"/>
                <a:gd name="T24" fmla="*/ 127 w 323"/>
                <a:gd name="T25" fmla="*/ 223 h 479"/>
                <a:gd name="T26" fmla="*/ 127 w 323"/>
                <a:gd name="T27" fmla="*/ 22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479">
                  <a:moveTo>
                    <a:pt x="127" y="223"/>
                  </a:moveTo>
                  <a:lnTo>
                    <a:pt x="161" y="0"/>
                  </a:lnTo>
                  <a:lnTo>
                    <a:pt x="178" y="223"/>
                  </a:lnTo>
                  <a:lnTo>
                    <a:pt x="289" y="168"/>
                  </a:lnTo>
                  <a:lnTo>
                    <a:pt x="216" y="274"/>
                  </a:lnTo>
                  <a:lnTo>
                    <a:pt x="323" y="352"/>
                  </a:lnTo>
                  <a:lnTo>
                    <a:pt x="195" y="318"/>
                  </a:lnTo>
                  <a:lnTo>
                    <a:pt x="167" y="479"/>
                  </a:lnTo>
                  <a:lnTo>
                    <a:pt x="123" y="318"/>
                  </a:lnTo>
                  <a:lnTo>
                    <a:pt x="0" y="373"/>
                  </a:lnTo>
                  <a:lnTo>
                    <a:pt x="100" y="280"/>
                  </a:lnTo>
                  <a:lnTo>
                    <a:pt x="0" y="168"/>
                  </a:lnTo>
                  <a:lnTo>
                    <a:pt x="127" y="223"/>
                  </a:lnTo>
                  <a:lnTo>
                    <a:pt x="127" y="223"/>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235" name="Полилиния 234"/>
            <p:cNvSpPr/>
            <p:nvPr/>
          </p:nvSpPr>
          <p:spPr>
            <a:xfrm flipH="1">
              <a:off x="8077484" y="7885740"/>
              <a:ext cx="283334" cy="377091"/>
            </a:xfrm>
            <a:custGeom>
              <a:avLst/>
              <a:gdLst/>
              <a:ahLst/>
              <a:cxnLst/>
              <a:rect l="l" t="t" r="r" b="b"/>
              <a:pathLst>
                <a:path w="1872209" h="2491739">
                  <a:moveTo>
                    <a:pt x="1872209" y="1004078"/>
                  </a:moveTo>
                  <a:lnTo>
                    <a:pt x="1872209" y="2062571"/>
                  </a:lnTo>
                  <a:lnTo>
                    <a:pt x="1068600" y="2464375"/>
                  </a:lnTo>
                  <a:lnTo>
                    <a:pt x="1068600" y="1468042"/>
                  </a:lnTo>
                  <a:close/>
                  <a:moveTo>
                    <a:pt x="0" y="941429"/>
                  </a:moveTo>
                  <a:lnTo>
                    <a:pt x="858336" y="1436990"/>
                  </a:lnTo>
                  <a:lnTo>
                    <a:pt x="858336" y="2491739"/>
                  </a:lnTo>
                  <a:lnTo>
                    <a:pt x="0" y="2062571"/>
                  </a:lnTo>
                  <a:close/>
                  <a:moveTo>
                    <a:pt x="927892" y="747115"/>
                  </a:moveTo>
                  <a:cubicBezTo>
                    <a:pt x="949878" y="750497"/>
                    <a:pt x="971228" y="752763"/>
                    <a:pt x="991604" y="753978"/>
                  </a:cubicBezTo>
                  <a:lnTo>
                    <a:pt x="989763" y="757871"/>
                  </a:lnTo>
                  <a:cubicBezTo>
                    <a:pt x="982716" y="757774"/>
                    <a:pt x="975788" y="757869"/>
                    <a:pt x="968990" y="757989"/>
                  </a:cubicBezTo>
                  <a:lnTo>
                    <a:pt x="960762" y="758286"/>
                  </a:lnTo>
                  <a:cubicBezTo>
                    <a:pt x="950945" y="756734"/>
                    <a:pt x="939766" y="752819"/>
                    <a:pt x="927892" y="747115"/>
                  </a:cubicBezTo>
                  <a:close/>
                  <a:moveTo>
                    <a:pt x="286496" y="683666"/>
                  </a:moveTo>
                  <a:lnTo>
                    <a:pt x="288011" y="685800"/>
                  </a:lnTo>
                  <a:cubicBezTo>
                    <a:pt x="401448" y="810613"/>
                    <a:pt x="733879" y="763179"/>
                    <a:pt x="960762" y="758286"/>
                  </a:cubicBezTo>
                  <a:cubicBezTo>
                    <a:pt x="973855" y="762143"/>
                    <a:pt x="984219" y="762177"/>
                    <a:pt x="989763" y="757871"/>
                  </a:cubicBezTo>
                  <a:lnTo>
                    <a:pt x="1048806" y="757536"/>
                  </a:lnTo>
                  <a:cubicBezTo>
                    <a:pt x="1051254" y="757881"/>
                    <a:pt x="1053685" y="757941"/>
                    <a:pt x="1056092" y="757989"/>
                  </a:cubicBezTo>
                  <a:lnTo>
                    <a:pt x="1066081" y="757481"/>
                  </a:lnTo>
                  <a:cubicBezTo>
                    <a:pt x="1259795" y="757841"/>
                    <a:pt x="1502429" y="761418"/>
                    <a:pt x="1610004" y="695812"/>
                  </a:cubicBezTo>
                  <a:lnTo>
                    <a:pt x="1749476" y="765548"/>
                  </a:lnTo>
                  <a:lnTo>
                    <a:pt x="980141" y="1209724"/>
                  </a:lnTo>
                  <a:lnTo>
                    <a:pt x="169930" y="741949"/>
                  </a:lnTo>
                  <a:close/>
                  <a:moveTo>
                    <a:pt x="647344" y="503242"/>
                  </a:moveTo>
                  <a:cubicBezTo>
                    <a:pt x="725692" y="586573"/>
                    <a:pt x="801161" y="667901"/>
                    <a:pt x="842296" y="697831"/>
                  </a:cubicBezTo>
                  <a:cubicBezTo>
                    <a:pt x="870658" y="718468"/>
                    <a:pt x="901318" y="736166"/>
                    <a:pt x="927892" y="747115"/>
                  </a:cubicBezTo>
                  <a:cubicBezTo>
                    <a:pt x="753729" y="725864"/>
                    <a:pt x="535286" y="672559"/>
                    <a:pt x="421535" y="616146"/>
                  </a:cubicBezTo>
                  <a:close/>
                  <a:moveTo>
                    <a:pt x="936105" y="358862"/>
                  </a:moveTo>
                  <a:lnTo>
                    <a:pt x="1138434" y="460027"/>
                  </a:lnTo>
                  <a:cubicBezTo>
                    <a:pt x="1060923" y="582433"/>
                    <a:pt x="1001733" y="688077"/>
                    <a:pt x="1000663" y="697831"/>
                  </a:cubicBezTo>
                  <a:cubicBezTo>
                    <a:pt x="999388" y="709455"/>
                    <a:pt x="1082188" y="599415"/>
                    <a:pt x="1179069" y="480344"/>
                  </a:cubicBezTo>
                  <a:lnTo>
                    <a:pt x="1525988" y="653804"/>
                  </a:lnTo>
                  <a:cubicBezTo>
                    <a:pt x="1429005" y="720796"/>
                    <a:pt x="1231796" y="759802"/>
                    <a:pt x="1066081" y="757481"/>
                  </a:cubicBezTo>
                  <a:cubicBezTo>
                    <a:pt x="1060277" y="757472"/>
                    <a:pt x="1054517" y="757464"/>
                    <a:pt x="1048806" y="757536"/>
                  </a:cubicBezTo>
                  <a:lnTo>
                    <a:pt x="991604" y="753978"/>
                  </a:lnTo>
                  <a:cubicBezTo>
                    <a:pt x="999538" y="745311"/>
                    <a:pt x="991531" y="723608"/>
                    <a:pt x="961071" y="685800"/>
                  </a:cubicBezTo>
                  <a:cubicBezTo>
                    <a:pt x="928888" y="645852"/>
                    <a:pt x="851708" y="552440"/>
                    <a:pt x="759520" y="447154"/>
                  </a:cubicBezTo>
                  <a:close/>
                  <a:moveTo>
                    <a:pt x="1467846" y="60158"/>
                  </a:moveTo>
                  <a:cubicBezTo>
                    <a:pt x="1576063" y="54142"/>
                    <a:pt x="1733110" y="545432"/>
                    <a:pt x="1649968" y="661737"/>
                  </a:cubicBezTo>
                  <a:lnTo>
                    <a:pt x="1610004" y="695812"/>
                  </a:lnTo>
                  <a:lnTo>
                    <a:pt x="1525988" y="653804"/>
                  </a:lnTo>
                  <a:cubicBezTo>
                    <a:pt x="1545278" y="641927"/>
                    <a:pt x="1560333" y="628221"/>
                    <a:pt x="1570785" y="613610"/>
                  </a:cubicBezTo>
                  <a:cubicBezTo>
                    <a:pt x="1636771" y="521368"/>
                    <a:pt x="1548349" y="184484"/>
                    <a:pt x="1452009" y="204537"/>
                  </a:cubicBezTo>
                  <a:cubicBezTo>
                    <a:pt x="1402208" y="214903"/>
                    <a:pt x="1282582" y="352798"/>
                    <a:pt x="1179069" y="480344"/>
                  </a:cubicBezTo>
                  <a:lnTo>
                    <a:pt x="1138434" y="460027"/>
                  </a:lnTo>
                  <a:cubicBezTo>
                    <a:pt x="1251420" y="280021"/>
                    <a:pt x="1403497" y="63736"/>
                    <a:pt x="1467846" y="60158"/>
                  </a:cubicBezTo>
                  <a:close/>
                  <a:moveTo>
                    <a:pt x="280093" y="0"/>
                  </a:moveTo>
                  <a:cubicBezTo>
                    <a:pt x="353739" y="0"/>
                    <a:pt x="583816" y="245467"/>
                    <a:pt x="759520" y="447154"/>
                  </a:cubicBezTo>
                  <a:lnTo>
                    <a:pt x="647344" y="503242"/>
                  </a:lnTo>
                  <a:cubicBezTo>
                    <a:pt x="547288" y="396690"/>
                    <a:pt x="442550" y="286851"/>
                    <a:pt x="398868" y="276726"/>
                  </a:cubicBezTo>
                  <a:cubicBezTo>
                    <a:pt x="321005" y="258679"/>
                    <a:pt x="265576" y="509337"/>
                    <a:pt x="375113" y="589547"/>
                  </a:cubicBezTo>
                  <a:lnTo>
                    <a:pt x="421535" y="616146"/>
                  </a:lnTo>
                  <a:lnTo>
                    <a:pt x="286496" y="683666"/>
                  </a:lnTo>
                  <a:cubicBezTo>
                    <a:pt x="173144" y="553834"/>
                    <a:pt x="168482" y="0"/>
                    <a:pt x="28009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6" name="Полилиния 235"/>
            <p:cNvSpPr/>
            <p:nvPr/>
          </p:nvSpPr>
          <p:spPr>
            <a:xfrm flipH="1">
              <a:off x="7923754" y="8216754"/>
              <a:ext cx="590794" cy="786291"/>
            </a:xfrm>
            <a:custGeom>
              <a:avLst/>
              <a:gdLst/>
              <a:ahLst/>
              <a:cxnLst/>
              <a:rect l="l" t="t" r="r" b="b"/>
              <a:pathLst>
                <a:path w="1872209" h="2491739">
                  <a:moveTo>
                    <a:pt x="1872209" y="1004078"/>
                  </a:moveTo>
                  <a:lnTo>
                    <a:pt x="1872209" y="2062571"/>
                  </a:lnTo>
                  <a:lnTo>
                    <a:pt x="1068600" y="2464375"/>
                  </a:lnTo>
                  <a:lnTo>
                    <a:pt x="1068600" y="1468042"/>
                  </a:lnTo>
                  <a:close/>
                  <a:moveTo>
                    <a:pt x="0" y="941429"/>
                  </a:moveTo>
                  <a:lnTo>
                    <a:pt x="858336" y="1436990"/>
                  </a:lnTo>
                  <a:lnTo>
                    <a:pt x="858336" y="2491739"/>
                  </a:lnTo>
                  <a:lnTo>
                    <a:pt x="0" y="2062571"/>
                  </a:lnTo>
                  <a:close/>
                  <a:moveTo>
                    <a:pt x="927892" y="747115"/>
                  </a:moveTo>
                  <a:cubicBezTo>
                    <a:pt x="949878" y="750497"/>
                    <a:pt x="971228" y="752763"/>
                    <a:pt x="991604" y="753978"/>
                  </a:cubicBezTo>
                  <a:lnTo>
                    <a:pt x="989763" y="757871"/>
                  </a:lnTo>
                  <a:cubicBezTo>
                    <a:pt x="982716" y="757774"/>
                    <a:pt x="975788" y="757869"/>
                    <a:pt x="968990" y="757989"/>
                  </a:cubicBezTo>
                  <a:lnTo>
                    <a:pt x="960762" y="758286"/>
                  </a:lnTo>
                  <a:cubicBezTo>
                    <a:pt x="950945" y="756734"/>
                    <a:pt x="939766" y="752819"/>
                    <a:pt x="927892" y="747115"/>
                  </a:cubicBezTo>
                  <a:close/>
                  <a:moveTo>
                    <a:pt x="286496" y="683666"/>
                  </a:moveTo>
                  <a:lnTo>
                    <a:pt x="288011" y="685800"/>
                  </a:lnTo>
                  <a:cubicBezTo>
                    <a:pt x="401448" y="810613"/>
                    <a:pt x="733879" y="763179"/>
                    <a:pt x="960762" y="758286"/>
                  </a:cubicBezTo>
                  <a:cubicBezTo>
                    <a:pt x="973855" y="762143"/>
                    <a:pt x="984219" y="762177"/>
                    <a:pt x="989763" y="757871"/>
                  </a:cubicBezTo>
                  <a:lnTo>
                    <a:pt x="1048806" y="757536"/>
                  </a:lnTo>
                  <a:cubicBezTo>
                    <a:pt x="1051254" y="757881"/>
                    <a:pt x="1053685" y="757941"/>
                    <a:pt x="1056092" y="757989"/>
                  </a:cubicBezTo>
                  <a:lnTo>
                    <a:pt x="1066081" y="757481"/>
                  </a:lnTo>
                  <a:cubicBezTo>
                    <a:pt x="1259795" y="757841"/>
                    <a:pt x="1502429" y="761418"/>
                    <a:pt x="1610004" y="695812"/>
                  </a:cubicBezTo>
                  <a:lnTo>
                    <a:pt x="1749476" y="765548"/>
                  </a:lnTo>
                  <a:lnTo>
                    <a:pt x="980141" y="1209724"/>
                  </a:lnTo>
                  <a:lnTo>
                    <a:pt x="169930" y="741949"/>
                  </a:lnTo>
                  <a:close/>
                  <a:moveTo>
                    <a:pt x="647344" y="503242"/>
                  </a:moveTo>
                  <a:cubicBezTo>
                    <a:pt x="725692" y="586573"/>
                    <a:pt x="801161" y="667901"/>
                    <a:pt x="842296" y="697831"/>
                  </a:cubicBezTo>
                  <a:cubicBezTo>
                    <a:pt x="870658" y="718468"/>
                    <a:pt x="901318" y="736166"/>
                    <a:pt x="927892" y="747115"/>
                  </a:cubicBezTo>
                  <a:cubicBezTo>
                    <a:pt x="753729" y="725864"/>
                    <a:pt x="535286" y="672559"/>
                    <a:pt x="421535" y="616146"/>
                  </a:cubicBezTo>
                  <a:close/>
                  <a:moveTo>
                    <a:pt x="936105" y="358862"/>
                  </a:moveTo>
                  <a:lnTo>
                    <a:pt x="1138434" y="460027"/>
                  </a:lnTo>
                  <a:cubicBezTo>
                    <a:pt x="1060923" y="582433"/>
                    <a:pt x="1001733" y="688077"/>
                    <a:pt x="1000663" y="697831"/>
                  </a:cubicBezTo>
                  <a:cubicBezTo>
                    <a:pt x="999388" y="709455"/>
                    <a:pt x="1082188" y="599415"/>
                    <a:pt x="1179069" y="480344"/>
                  </a:cubicBezTo>
                  <a:lnTo>
                    <a:pt x="1525988" y="653804"/>
                  </a:lnTo>
                  <a:cubicBezTo>
                    <a:pt x="1429005" y="720796"/>
                    <a:pt x="1231796" y="759802"/>
                    <a:pt x="1066081" y="757481"/>
                  </a:cubicBezTo>
                  <a:cubicBezTo>
                    <a:pt x="1060277" y="757472"/>
                    <a:pt x="1054517" y="757464"/>
                    <a:pt x="1048806" y="757536"/>
                  </a:cubicBezTo>
                  <a:lnTo>
                    <a:pt x="991604" y="753978"/>
                  </a:lnTo>
                  <a:cubicBezTo>
                    <a:pt x="999538" y="745311"/>
                    <a:pt x="991531" y="723608"/>
                    <a:pt x="961071" y="685800"/>
                  </a:cubicBezTo>
                  <a:cubicBezTo>
                    <a:pt x="928888" y="645852"/>
                    <a:pt x="851708" y="552440"/>
                    <a:pt x="759520" y="447154"/>
                  </a:cubicBezTo>
                  <a:close/>
                  <a:moveTo>
                    <a:pt x="1467846" y="60158"/>
                  </a:moveTo>
                  <a:cubicBezTo>
                    <a:pt x="1576063" y="54142"/>
                    <a:pt x="1733110" y="545432"/>
                    <a:pt x="1649968" y="661737"/>
                  </a:cubicBezTo>
                  <a:lnTo>
                    <a:pt x="1610004" y="695812"/>
                  </a:lnTo>
                  <a:lnTo>
                    <a:pt x="1525988" y="653804"/>
                  </a:lnTo>
                  <a:cubicBezTo>
                    <a:pt x="1545278" y="641927"/>
                    <a:pt x="1560333" y="628221"/>
                    <a:pt x="1570785" y="613610"/>
                  </a:cubicBezTo>
                  <a:cubicBezTo>
                    <a:pt x="1636771" y="521368"/>
                    <a:pt x="1548349" y="184484"/>
                    <a:pt x="1452009" y="204537"/>
                  </a:cubicBezTo>
                  <a:cubicBezTo>
                    <a:pt x="1402208" y="214903"/>
                    <a:pt x="1282582" y="352798"/>
                    <a:pt x="1179069" y="480344"/>
                  </a:cubicBezTo>
                  <a:lnTo>
                    <a:pt x="1138434" y="460027"/>
                  </a:lnTo>
                  <a:cubicBezTo>
                    <a:pt x="1251420" y="280021"/>
                    <a:pt x="1403497" y="63736"/>
                    <a:pt x="1467846" y="60158"/>
                  </a:cubicBezTo>
                  <a:close/>
                  <a:moveTo>
                    <a:pt x="280093" y="0"/>
                  </a:moveTo>
                  <a:cubicBezTo>
                    <a:pt x="353739" y="0"/>
                    <a:pt x="583816" y="245467"/>
                    <a:pt x="759520" y="447154"/>
                  </a:cubicBezTo>
                  <a:lnTo>
                    <a:pt x="647344" y="503242"/>
                  </a:lnTo>
                  <a:cubicBezTo>
                    <a:pt x="547288" y="396690"/>
                    <a:pt x="442550" y="286851"/>
                    <a:pt x="398868" y="276726"/>
                  </a:cubicBezTo>
                  <a:cubicBezTo>
                    <a:pt x="321005" y="258679"/>
                    <a:pt x="265576" y="509337"/>
                    <a:pt x="375113" y="589547"/>
                  </a:cubicBezTo>
                  <a:lnTo>
                    <a:pt x="421535" y="616146"/>
                  </a:lnTo>
                  <a:lnTo>
                    <a:pt x="286496" y="683666"/>
                  </a:lnTo>
                  <a:cubicBezTo>
                    <a:pt x="173144" y="553834"/>
                    <a:pt x="168482" y="0"/>
                    <a:pt x="28009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7" name="Полилиния 236"/>
            <p:cNvSpPr/>
            <p:nvPr/>
          </p:nvSpPr>
          <p:spPr>
            <a:xfrm flipH="1">
              <a:off x="7755358" y="8964326"/>
              <a:ext cx="927586" cy="1234532"/>
            </a:xfrm>
            <a:custGeom>
              <a:avLst/>
              <a:gdLst/>
              <a:ahLst/>
              <a:cxnLst/>
              <a:rect l="l" t="t" r="r" b="b"/>
              <a:pathLst>
                <a:path w="1872209" h="2491739">
                  <a:moveTo>
                    <a:pt x="1872209" y="1004078"/>
                  </a:moveTo>
                  <a:lnTo>
                    <a:pt x="1872209" y="2062571"/>
                  </a:lnTo>
                  <a:lnTo>
                    <a:pt x="1068600" y="2464375"/>
                  </a:lnTo>
                  <a:lnTo>
                    <a:pt x="1068600" y="1468042"/>
                  </a:lnTo>
                  <a:close/>
                  <a:moveTo>
                    <a:pt x="0" y="941429"/>
                  </a:moveTo>
                  <a:lnTo>
                    <a:pt x="858336" y="1436990"/>
                  </a:lnTo>
                  <a:lnTo>
                    <a:pt x="858336" y="2491739"/>
                  </a:lnTo>
                  <a:lnTo>
                    <a:pt x="0" y="2062571"/>
                  </a:lnTo>
                  <a:close/>
                  <a:moveTo>
                    <a:pt x="927892" y="747115"/>
                  </a:moveTo>
                  <a:cubicBezTo>
                    <a:pt x="949878" y="750497"/>
                    <a:pt x="971228" y="752763"/>
                    <a:pt x="991604" y="753978"/>
                  </a:cubicBezTo>
                  <a:lnTo>
                    <a:pt x="989763" y="757871"/>
                  </a:lnTo>
                  <a:cubicBezTo>
                    <a:pt x="982716" y="757774"/>
                    <a:pt x="975788" y="757869"/>
                    <a:pt x="968990" y="757989"/>
                  </a:cubicBezTo>
                  <a:lnTo>
                    <a:pt x="960762" y="758286"/>
                  </a:lnTo>
                  <a:cubicBezTo>
                    <a:pt x="950945" y="756734"/>
                    <a:pt x="939766" y="752819"/>
                    <a:pt x="927892" y="747115"/>
                  </a:cubicBezTo>
                  <a:close/>
                  <a:moveTo>
                    <a:pt x="286496" y="683666"/>
                  </a:moveTo>
                  <a:lnTo>
                    <a:pt x="288011" y="685800"/>
                  </a:lnTo>
                  <a:cubicBezTo>
                    <a:pt x="401448" y="810613"/>
                    <a:pt x="733879" y="763179"/>
                    <a:pt x="960762" y="758286"/>
                  </a:cubicBezTo>
                  <a:cubicBezTo>
                    <a:pt x="973855" y="762143"/>
                    <a:pt x="984219" y="762177"/>
                    <a:pt x="989763" y="757871"/>
                  </a:cubicBezTo>
                  <a:lnTo>
                    <a:pt x="1048806" y="757536"/>
                  </a:lnTo>
                  <a:cubicBezTo>
                    <a:pt x="1051254" y="757881"/>
                    <a:pt x="1053685" y="757941"/>
                    <a:pt x="1056092" y="757989"/>
                  </a:cubicBezTo>
                  <a:lnTo>
                    <a:pt x="1066081" y="757481"/>
                  </a:lnTo>
                  <a:cubicBezTo>
                    <a:pt x="1259795" y="757841"/>
                    <a:pt x="1502429" y="761418"/>
                    <a:pt x="1610004" y="695812"/>
                  </a:cubicBezTo>
                  <a:lnTo>
                    <a:pt x="1749476" y="765548"/>
                  </a:lnTo>
                  <a:lnTo>
                    <a:pt x="980141" y="1209724"/>
                  </a:lnTo>
                  <a:lnTo>
                    <a:pt x="169930" y="741949"/>
                  </a:lnTo>
                  <a:close/>
                  <a:moveTo>
                    <a:pt x="647344" y="503242"/>
                  </a:moveTo>
                  <a:cubicBezTo>
                    <a:pt x="725692" y="586573"/>
                    <a:pt x="801161" y="667901"/>
                    <a:pt x="842296" y="697831"/>
                  </a:cubicBezTo>
                  <a:cubicBezTo>
                    <a:pt x="870658" y="718468"/>
                    <a:pt x="901318" y="736166"/>
                    <a:pt x="927892" y="747115"/>
                  </a:cubicBezTo>
                  <a:cubicBezTo>
                    <a:pt x="753729" y="725864"/>
                    <a:pt x="535286" y="672559"/>
                    <a:pt x="421535" y="616146"/>
                  </a:cubicBezTo>
                  <a:close/>
                  <a:moveTo>
                    <a:pt x="936105" y="358862"/>
                  </a:moveTo>
                  <a:lnTo>
                    <a:pt x="1138434" y="460027"/>
                  </a:lnTo>
                  <a:cubicBezTo>
                    <a:pt x="1060923" y="582433"/>
                    <a:pt x="1001733" y="688077"/>
                    <a:pt x="1000663" y="697831"/>
                  </a:cubicBezTo>
                  <a:cubicBezTo>
                    <a:pt x="999388" y="709455"/>
                    <a:pt x="1082188" y="599415"/>
                    <a:pt x="1179069" y="480344"/>
                  </a:cubicBezTo>
                  <a:lnTo>
                    <a:pt x="1525988" y="653804"/>
                  </a:lnTo>
                  <a:cubicBezTo>
                    <a:pt x="1429005" y="720796"/>
                    <a:pt x="1231796" y="759802"/>
                    <a:pt x="1066081" y="757481"/>
                  </a:cubicBezTo>
                  <a:cubicBezTo>
                    <a:pt x="1060277" y="757472"/>
                    <a:pt x="1054517" y="757464"/>
                    <a:pt x="1048806" y="757536"/>
                  </a:cubicBezTo>
                  <a:lnTo>
                    <a:pt x="991604" y="753978"/>
                  </a:lnTo>
                  <a:cubicBezTo>
                    <a:pt x="999538" y="745311"/>
                    <a:pt x="991531" y="723608"/>
                    <a:pt x="961071" y="685800"/>
                  </a:cubicBezTo>
                  <a:cubicBezTo>
                    <a:pt x="928888" y="645852"/>
                    <a:pt x="851708" y="552440"/>
                    <a:pt x="759520" y="447154"/>
                  </a:cubicBezTo>
                  <a:close/>
                  <a:moveTo>
                    <a:pt x="1467846" y="60158"/>
                  </a:moveTo>
                  <a:cubicBezTo>
                    <a:pt x="1576063" y="54142"/>
                    <a:pt x="1733110" y="545432"/>
                    <a:pt x="1649968" y="661737"/>
                  </a:cubicBezTo>
                  <a:lnTo>
                    <a:pt x="1610004" y="695812"/>
                  </a:lnTo>
                  <a:lnTo>
                    <a:pt x="1525988" y="653804"/>
                  </a:lnTo>
                  <a:cubicBezTo>
                    <a:pt x="1545278" y="641927"/>
                    <a:pt x="1560333" y="628221"/>
                    <a:pt x="1570785" y="613610"/>
                  </a:cubicBezTo>
                  <a:cubicBezTo>
                    <a:pt x="1636771" y="521368"/>
                    <a:pt x="1548349" y="184484"/>
                    <a:pt x="1452009" y="204537"/>
                  </a:cubicBezTo>
                  <a:cubicBezTo>
                    <a:pt x="1402208" y="214903"/>
                    <a:pt x="1282582" y="352798"/>
                    <a:pt x="1179069" y="480344"/>
                  </a:cubicBezTo>
                  <a:lnTo>
                    <a:pt x="1138434" y="460027"/>
                  </a:lnTo>
                  <a:cubicBezTo>
                    <a:pt x="1251420" y="280021"/>
                    <a:pt x="1403497" y="63736"/>
                    <a:pt x="1467846" y="60158"/>
                  </a:cubicBezTo>
                  <a:close/>
                  <a:moveTo>
                    <a:pt x="280093" y="0"/>
                  </a:moveTo>
                  <a:cubicBezTo>
                    <a:pt x="353739" y="0"/>
                    <a:pt x="583816" y="245467"/>
                    <a:pt x="759520" y="447154"/>
                  </a:cubicBezTo>
                  <a:lnTo>
                    <a:pt x="647344" y="503242"/>
                  </a:lnTo>
                  <a:cubicBezTo>
                    <a:pt x="547288" y="396690"/>
                    <a:pt x="442550" y="286851"/>
                    <a:pt x="398868" y="276726"/>
                  </a:cubicBezTo>
                  <a:cubicBezTo>
                    <a:pt x="321005" y="258679"/>
                    <a:pt x="265576" y="509337"/>
                    <a:pt x="375113" y="589547"/>
                  </a:cubicBezTo>
                  <a:lnTo>
                    <a:pt x="421535" y="616146"/>
                  </a:lnTo>
                  <a:lnTo>
                    <a:pt x="286496" y="683666"/>
                  </a:lnTo>
                  <a:cubicBezTo>
                    <a:pt x="173144" y="553834"/>
                    <a:pt x="168482" y="0"/>
                    <a:pt x="28009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8" name="Овал 1"/>
            <p:cNvSpPr/>
            <p:nvPr/>
          </p:nvSpPr>
          <p:spPr>
            <a:xfrm>
              <a:off x="8464220" y="7838657"/>
              <a:ext cx="360040" cy="432555"/>
            </a:xfrm>
            <a:custGeom>
              <a:avLst/>
              <a:gdLst/>
              <a:ahLst/>
              <a:cxnLst/>
              <a:rect l="l" t="t" r="r" b="b"/>
              <a:pathLst>
                <a:path w="1512168" h="1816732">
                  <a:moveTo>
                    <a:pt x="752410" y="0"/>
                  </a:moveTo>
                  <a:cubicBezTo>
                    <a:pt x="796744" y="0"/>
                    <a:pt x="832684" y="35940"/>
                    <a:pt x="832684" y="80274"/>
                  </a:cubicBezTo>
                  <a:lnTo>
                    <a:pt x="831007" y="88579"/>
                  </a:lnTo>
                  <a:cubicBezTo>
                    <a:pt x="859727" y="104196"/>
                    <a:pt x="892746" y="128540"/>
                    <a:pt x="936104" y="160548"/>
                  </a:cubicBezTo>
                  <a:lnTo>
                    <a:pt x="936104" y="328506"/>
                  </a:lnTo>
                  <a:cubicBezTo>
                    <a:pt x="1267038" y="407219"/>
                    <a:pt x="1512168" y="705306"/>
                    <a:pt x="1512168" y="1060648"/>
                  </a:cubicBezTo>
                  <a:cubicBezTo>
                    <a:pt x="1512168" y="1478222"/>
                    <a:pt x="1173658" y="1816732"/>
                    <a:pt x="756084" y="1816732"/>
                  </a:cubicBezTo>
                  <a:cubicBezTo>
                    <a:pt x="338510" y="1816732"/>
                    <a:pt x="0" y="1478222"/>
                    <a:pt x="0" y="1060648"/>
                  </a:cubicBezTo>
                  <a:cubicBezTo>
                    <a:pt x="0" y="705306"/>
                    <a:pt x="245130" y="407219"/>
                    <a:pt x="576064" y="328506"/>
                  </a:cubicBezTo>
                  <a:lnTo>
                    <a:pt x="576064" y="160548"/>
                  </a:lnTo>
                  <a:cubicBezTo>
                    <a:pt x="615757" y="131391"/>
                    <a:pt x="647524" y="109242"/>
                    <a:pt x="674945" y="94186"/>
                  </a:cubicBezTo>
                  <a:cubicBezTo>
                    <a:pt x="672565" y="89858"/>
                    <a:pt x="672136" y="85116"/>
                    <a:pt x="672136" y="80274"/>
                  </a:cubicBezTo>
                  <a:cubicBezTo>
                    <a:pt x="672136" y="35940"/>
                    <a:pt x="708076" y="0"/>
                    <a:pt x="75241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9" name="Овал 1"/>
            <p:cNvSpPr/>
            <p:nvPr/>
          </p:nvSpPr>
          <p:spPr>
            <a:xfrm>
              <a:off x="8724618" y="8551275"/>
              <a:ext cx="171014" cy="205458"/>
            </a:xfrm>
            <a:custGeom>
              <a:avLst/>
              <a:gdLst/>
              <a:ahLst/>
              <a:cxnLst/>
              <a:rect l="l" t="t" r="r" b="b"/>
              <a:pathLst>
                <a:path w="1512168" h="1816732">
                  <a:moveTo>
                    <a:pt x="752410" y="0"/>
                  </a:moveTo>
                  <a:cubicBezTo>
                    <a:pt x="796744" y="0"/>
                    <a:pt x="832684" y="35940"/>
                    <a:pt x="832684" y="80274"/>
                  </a:cubicBezTo>
                  <a:lnTo>
                    <a:pt x="831007" y="88579"/>
                  </a:lnTo>
                  <a:cubicBezTo>
                    <a:pt x="859727" y="104196"/>
                    <a:pt x="892746" y="128540"/>
                    <a:pt x="936104" y="160548"/>
                  </a:cubicBezTo>
                  <a:lnTo>
                    <a:pt x="936104" y="328506"/>
                  </a:lnTo>
                  <a:cubicBezTo>
                    <a:pt x="1267038" y="407219"/>
                    <a:pt x="1512168" y="705306"/>
                    <a:pt x="1512168" y="1060648"/>
                  </a:cubicBezTo>
                  <a:cubicBezTo>
                    <a:pt x="1512168" y="1478222"/>
                    <a:pt x="1173658" y="1816732"/>
                    <a:pt x="756084" y="1816732"/>
                  </a:cubicBezTo>
                  <a:cubicBezTo>
                    <a:pt x="338510" y="1816732"/>
                    <a:pt x="0" y="1478222"/>
                    <a:pt x="0" y="1060648"/>
                  </a:cubicBezTo>
                  <a:cubicBezTo>
                    <a:pt x="0" y="705306"/>
                    <a:pt x="245130" y="407219"/>
                    <a:pt x="576064" y="328506"/>
                  </a:cubicBezTo>
                  <a:lnTo>
                    <a:pt x="576064" y="160548"/>
                  </a:lnTo>
                  <a:cubicBezTo>
                    <a:pt x="615757" y="131391"/>
                    <a:pt x="647524" y="109242"/>
                    <a:pt x="674945" y="94186"/>
                  </a:cubicBezTo>
                  <a:cubicBezTo>
                    <a:pt x="672565" y="89858"/>
                    <a:pt x="672136" y="85116"/>
                    <a:pt x="672136" y="80274"/>
                  </a:cubicBezTo>
                  <a:cubicBezTo>
                    <a:pt x="672136" y="35940"/>
                    <a:pt x="708076" y="0"/>
                    <a:pt x="752410"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0" name="Freeform 8"/>
            <p:cNvSpPr>
              <a:spLocks/>
            </p:cNvSpPr>
            <p:nvPr/>
          </p:nvSpPr>
          <p:spPr bwMode="auto">
            <a:xfrm>
              <a:off x="7189299" y="7836170"/>
              <a:ext cx="707709" cy="631611"/>
            </a:xfrm>
            <a:custGeom>
              <a:avLst/>
              <a:gdLst>
                <a:gd name="T0" fmla="*/ 690 w 931"/>
                <a:gd name="T1" fmla="*/ 180 h 831"/>
                <a:gd name="T2" fmla="*/ 574 w 931"/>
                <a:gd name="T3" fmla="*/ 295 h 831"/>
                <a:gd name="T4" fmla="*/ 604 w 931"/>
                <a:gd name="T5" fmla="*/ 270 h 831"/>
                <a:gd name="T6" fmla="*/ 638 w 931"/>
                <a:gd name="T7" fmla="*/ 279 h 831"/>
                <a:gd name="T8" fmla="*/ 635 w 931"/>
                <a:gd name="T9" fmla="*/ 338 h 831"/>
                <a:gd name="T10" fmla="*/ 596 w 931"/>
                <a:gd name="T11" fmla="*/ 371 h 831"/>
                <a:gd name="T12" fmla="*/ 793 w 931"/>
                <a:gd name="T13" fmla="*/ 354 h 831"/>
                <a:gd name="T14" fmla="*/ 931 w 931"/>
                <a:gd name="T15" fmla="*/ 377 h 831"/>
                <a:gd name="T16" fmla="*/ 797 w 931"/>
                <a:gd name="T17" fmla="*/ 422 h 831"/>
                <a:gd name="T18" fmla="*/ 620 w 931"/>
                <a:gd name="T19" fmla="*/ 437 h 831"/>
                <a:gd name="T20" fmla="*/ 650 w 931"/>
                <a:gd name="T21" fmla="*/ 454 h 831"/>
                <a:gd name="T22" fmla="*/ 673 w 931"/>
                <a:gd name="T23" fmla="*/ 481 h 831"/>
                <a:gd name="T24" fmla="*/ 643 w 931"/>
                <a:gd name="T25" fmla="*/ 527 h 831"/>
                <a:gd name="T26" fmla="*/ 607 w 931"/>
                <a:gd name="T27" fmla="*/ 518 h 831"/>
                <a:gd name="T28" fmla="*/ 595 w 931"/>
                <a:gd name="T29" fmla="*/ 491 h 831"/>
                <a:gd name="T30" fmla="*/ 658 w 931"/>
                <a:gd name="T31" fmla="*/ 625 h 831"/>
                <a:gd name="T32" fmla="*/ 746 w 931"/>
                <a:gd name="T33" fmla="*/ 747 h 831"/>
                <a:gd name="T34" fmla="*/ 592 w 931"/>
                <a:gd name="T35" fmla="*/ 765 h 831"/>
                <a:gd name="T36" fmla="*/ 565 w 931"/>
                <a:gd name="T37" fmla="*/ 615 h 831"/>
                <a:gd name="T38" fmla="*/ 515 w 931"/>
                <a:gd name="T39" fmla="*/ 569 h 831"/>
                <a:gd name="T40" fmla="*/ 507 w 931"/>
                <a:gd name="T41" fmla="*/ 626 h 831"/>
                <a:gd name="T42" fmla="*/ 470 w 931"/>
                <a:gd name="T43" fmla="*/ 630 h 831"/>
                <a:gd name="T44" fmla="*/ 446 w 931"/>
                <a:gd name="T45" fmla="*/ 590 h 831"/>
                <a:gd name="T46" fmla="*/ 443 w 931"/>
                <a:gd name="T47" fmla="*/ 692 h 831"/>
                <a:gd name="T48" fmla="*/ 375 w 931"/>
                <a:gd name="T49" fmla="*/ 831 h 831"/>
                <a:gd name="T50" fmla="*/ 266 w 931"/>
                <a:gd name="T51" fmla="*/ 749 h 831"/>
                <a:gd name="T52" fmla="*/ 238 w 931"/>
                <a:gd name="T53" fmla="*/ 666 h 831"/>
                <a:gd name="T54" fmla="*/ 360 w 931"/>
                <a:gd name="T55" fmla="*/ 534 h 831"/>
                <a:gd name="T56" fmla="*/ 334 w 931"/>
                <a:gd name="T57" fmla="*/ 553 h 831"/>
                <a:gd name="T58" fmla="*/ 300 w 931"/>
                <a:gd name="T59" fmla="*/ 544 h 831"/>
                <a:gd name="T60" fmla="*/ 303 w 931"/>
                <a:gd name="T61" fmla="*/ 484 h 831"/>
                <a:gd name="T62" fmla="*/ 345 w 931"/>
                <a:gd name="T63" fmla="*/ 462 h 831"/>
                <a:gd name="T64" fmla="*/ 138 w 931"/>
                <a:gd name="T65" fmla="*/ 481 h 831"/>
                <a:gd name="T66" fmla="*/ 29 w 931"/>
                <a:gd name="T67" fmla="*/ 491 h 831"/>
                <a:gd name="T68" fmla="*/ 87 w 931"/>
                <a:gd name="T69" fmla="*/ 356 h 831"/>
                <a:gd name="T70" fmla="*/ 235 w 931"/>
                <a:gd name="T71" fmla="*/ 405 h 831"/>
                <a:gd name="T72" fmla="*/ 300 w 931"/>
                <a:gd name="T73" fmla="*/ 383 h 831"/>
                <a:gd name="T74" fmla="*/ 277 w 931"/>
                <a:gd name="T75" fmla="*/ 368 h 831"/>
                <a:gd name="T76" fmla="*/ 293 w 931"/>
                <a:gd name="T77" fmla="*/ 311 h 831"/>
                <a:gd name="T78" fmla="*/ 330 w 931"/>
                <a:gd name="T79" fmla="*/ 314 h 831"/>
                <a:gd name="T80" fmla="*/ 347 w 931"/>
                <a:gd name="T81" fmla="*/ 334 h 831"/>
                <a:gd name="T82" fmla="*/ 201 w 931"/>
                <a:gd name="T83" fmla="*/ 223 h 831"/>
                <a:gd name="T84" fmla="*/ 214 w 931"/>
                <a:gd name="T85" fmla="*/ 130 h 831"/>
                <a:gd name="T86" fmla="*/ 299 w 931"/>
                <a:gd name="T87" fmla="*/ 22 h 831"/>
                <a:gd name="T88" fmla="*/ 392 w 931"/>
                <a:gd name="T89" fmla="*/ 152 h 831"/>
                <a:gd name="T90" fmla="*/ 424 w 931"/>
                <a:gd name="T91" fmla="*/ 270 h 831"/>
                <a:gd name="T92" fmla="*/ 418 w 931"/>
                <a:gd name="T93" fmla="*/ 221 h 831"/>
                <a:gd name="T94" fmla="*/ 459 w 931"/>
                <a:gd name="T95" fmla="*/ 204 h 831"/>
                <a:gd name="T96" fmla="*/ 489 w 931"/>
                <a:gd name="T97" fmla="*/ 227 h 831"/>
                <a:gd name="T98" fmla="*/ 529 w 931"/>
                <a:gd name="T99" fmla="*/ 204 h 831"/>
                <a:gd name="T100" fmla="*/ 532 w 931"/>
                <a:gd name="T101" fmla="*/ 53 h 831"/>
                <a:gd name="T102" fmla="*/ 683 w 931"/>
                <a:gd name="T103" fmla="*/ 44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1" h="831">
                  <a:moveTo>
                    <a:pt x="734" y="88"/>
                  </a:moveTo>
                  <a:lnTo>
                    <a:pt x="711" y="135"/>
                  </a:lnTo>
                  <a:lnTo>
                    <a:pt x="636" y="142"/>
                  </a:lnTo>
                  <a:lnTo>
                    <a:pt x="615" y="183"/>
                  </a:lnTo>
                  <a:lnTo>
                    <a:pt x="690" y="180"/>
                  </a:lnTo>
                  <a:lnTo>
                    <a:pt x="667" y="227"/>
                  </a:lnTo>
                  <a:lnTo>
                    <a:pt x="591" y="234"/>
                  </a:lnTo>
                  <a:lnTo>
                    <a:pt x="558" y="304"/>
                  </a:lnTo>
                  <a:lnTo>
                    <a:pt x="573" y="303"/>
                  </a:lnTo>
                  <a:lnTo>
                    <a:pt x="574" y="295"/>
                  </a:lnTo>
                  <a:lnTo>
                    <a:pt x="577" y="288"/>
                  </a:lnTo>
                  <a:lnTo>
                    <a:pt x="583" y="281"/>
                  </a:lnTo>
                  <a:lnTo>
                    <a:pt x="589" y="276"/>
                  </a:lnTo>
                  <a:lnTo>
                    <a:pt x="596" y="272"/>
                  </a:lnTo>
                  <a:lnTo>
                    <a:pt x="604" y="270"/>
                  </a:lnTo>
                  <a:lnTo>
                    <a:pt x="611" y="269"/>
                  </a:lnTo>
                  <a:lnTo>
                    <a:pt x="619" y="270"/>
                  </a:lnTo>
                  <a:lnTo>
                    <a:pt x="626" y="271"/>
                  </a:lnTo>
                  <a:lnTo>
                    <a:pt x="633" y="274"/>
                  </a:lnTo>
                  <a:lnTo>
                    <a:pt x="638" y="279"/>
                  </a:lnTo>
                  <a:lnTo>
                    <a:pt x="644" y="285"/>
                  </a:lnTo>
                  <a:lnTo>
                    <a:pt x="651" y="299"/>
                  </a:lnTo>
                  <a:lnTo>
                    <a:pt x="651" y="314"/>
                  </a:lnTo>
                  <a:lnTo>
                    <a:pt x="645" y="327"/>
                  </a:lnTo>
                  <a:lnTo>
                    <a:pt x="635" y="338"/>
                  </a:lnTo>
                  <a:lnTo>
                    <a:pt x="629" y="341"/>
                  </a:lnTo>
                  <a:lnTo>
                    <a:pt x="622" y="344"/>
                  </a:lnTo>
                  <a:lnTo>
                    <a:pt x="615" y="345"/>
                  </a:lnTo>
                  <a:lnTo>
                    <a:pt x="609" y="345"/>
                  </a:lnTo>
                  <a:lnTo>
                    <a:pt x="596" y="371"/>
                  </a:lnTo>
                  <a:lnTo>
                    <a:pt x="689" y="363"/>
                  </a:lnTo>
                  <a:lnTo>
                    <a:pt x="721" y="300"/>
                  </a:lnTo>
                  <a:lnTo>
                    <a:pt x="781" y="294"/>
                  </a:lnTo>
                  <a:lnTo>
                    <a:pt x="748" y="359"/>
                  </a:lnTo>
                  <a:lnTo>
                    <a:pt x="793" y="354"/>
                  </a:lnTo>
                  <a:lnTo>
                    <a:pt x="826" y="291"/>
                  </a:lnTo>
                  <a:lnTo>
                    <a:pt x="886" y="285"/>
                  </a:lnTo>
                  <a:lnTo>
                    <a:pt x="853" y="348"/>
                  </a:lnTo>
                  <a:lnTo>
                    <a:pt x="902" y="345"/>
                  </a:lnTo>
                  <a:lnTo>
                    <a:pt x="931" y="377"/>
                  </a:lnTo>
                  <a:lnTo>
                    <a:pt x="908" y="412"/>
                  </a:lnTo>
                  <a:lnTo>
                    <a:pt x="854" y="416"/>
                  </a:lnTo>
                  <a:lnTo>
                    <a:pt x="894" y="476"/>
                  </a:lnTo>
                  <a:lnTo>
                    <a:pt x="840" y="482"/>
                  </a:lnTo>
                  <a:lnTo>
                    <a:pt x="797" y="422"/>
                  </a:lnTo>
                  <a:lnTo>
                    <a:pt x="749" y="425"/>
                  </a:lnTo>
                  <a:lnTo>
                    <a:pt x="791" y="486"/>
                  </a:lnTo>
                  <a:lnTo>
                    <a:pt x="736" y="491"/>
                  </a:lnTo>
                  <a:lnTo>
                    <a:pt x="693" y="431"/>
                  </a:lnTo>
                  <a:lnTo>
                    <a:pt x="620" y="437"/>
                  </a:lnTo>
                  <a:lnTo>
                    <a:pt x="629" y="452"/>
                  </a:lnTo>
                  <a:lnTo>
                    <a:pt x="635" y="452"/>
                  </a:lnTo>
                  <a:lnTo>
                    <a:pt x="641" y="452"/>
                  </a:lnTo>
                  <a:lnTo>
                    <a:pt x="645" y="453"/>
                  </a:lnTo>
                  <a:lnTo>
                    <a:pt x="650" y="454"/>
                  </a:lnTo>
                  <a:lnTo>
                    <a:pt x="655" y="456"/>
                  </a:lnTo>
                  <a:lnTo>
                    <a:pt x="659" y="459"/>
                  </a:lnTo>
                  <a:lnTo>
                    <a:pt x="664" y="462"/>
                  </a:lnTo>
                  <a:lnTo>
                    <a:pt x="667" y="467"/>
                  </a:lnTo>
                  <a:lnTo>
                    <a:pt x="673" y="481"/>
                  </a:lnTo>
                  <a:lnTo>
                    <a:pt x="673" y="496"/>
                  </a:lnTo>
                  <a:lnTo>
                    <a:pt x="668" y="509"/>
                  </a:lnTo>
                  <a:lnTo>
                    <a:pt x="657" y="521"/>
                  </a:lnTo>
                  <a:lnTo>
                    <a:pt x="650" y="524"/>
                  </a:lnTo>
                  <a:lnTo>
                    <a:pt x="643" y="527"/>
                  </a:lnTo>
                  <a:lnTo>
                    <a:pt x="635" y="528"/>
                  </a:lnTo>
                  <a:lnTo>
                    <a:pt x="628" y="527"/>
                  </a:lnTo>
                  <a:lnTo>
                    <a:pt x="620" y="526"/>
                  </a:lnTo>
                  <a:lnTo>
                    <a:pt x="613" y="522"/>
                  </a:lnTo>
                  <a:lnTo>
                    <a:pt x="607" y="518"/>
                  </a:lnTo>
                  <a:lnTo>
                    <a:pt x="602" y="512"/>
                  </a:lnTo>
                  <a:lnTo>
                    <a:pt x="599" y="506"/>
                  </a:lnTo>
                  <a:lnTo>
                    <a:pt x="597" y="501"/>
                  </a:lnTo>
                  <a:lnTo>
                    <a:pt x="596" y="496"/>
                  </a:lnTo>
                  <a:lnTo>
                    <a:pt x="595" y="491"/>
                  </a:lnTo>
                  <a:lnTo>
                    <a:pt x="565" y="497"/>
                  </a:lnTo>
                  <a:lnTo>
                    <a:pt x="624" y="579"/>
                  </a:lnTo>
                  <a:lnTo>
                    <a:pt x="697" y="573"/>
                  </a:lnTo>
                  <a:lnTo>
                    <a:pt x="732" y="621"/>
                  </a:lnTo>
                  <a:lnTo>
                    <a:pt x="658" y="625"/>
                  </a:lnTo>
                  <a:lnTo>
                    <a:pt x="683" y="660"/>
                  </a:lnTo>
                  <a:lnTo>
                    <a:pt x="757" y="656"/>
                  </a:lnTo>
                  <a:lnTo>
                    <a:pt x="792" y="703"/>
                  </a:lnTo>
                  <a:lnTo>
                    <a:pt x="718" y="708"/>
                  </a:lnTo>
                  <a:lnTo>
                    <a:pt x="746" y="747"/>
                  </a:lnTo>
                  <a:lnTo>
                    <a:pt x="731" y="787"/>
                  </a:lnTo>
                  <a:lnTo>
                    <a:pt x="689" y="786"/>
                  </a:lnTo>
                  <a:lnTo>
                    <a:pt x="658" y="743"/>
                  </a:lnTo>
                  <a:lnTo>
                    <a:pt x="624" y="808"/>
                  </a:lnTo>
                  <a:lnTo>
                    <a:pt x="592" y="765"/>
                  </a:lnTo>
                  <a:lnTo>
                    <a:pt x="626" y="698"/>
                  </a:lnTo>
                  <a:lnTo>
                    <a:pt x="598" y="660"/>
                  </a:lnTo>
                  <a:lnTo>
                    <a:pt x="564" y="725"/>
                  </a:lnTo>
                  <a:lnTo>
                    <a:pt x="532" y="682"/>
                  </a:lnTo>
                  <a:lnTo>
                    <a:pt x="565" y="615"/>
                  </a:lnTo>
                  <a:lnTo>
                    <a:pt x="514" y="544"/>
                  </a:lnTo>
                  <a:lnTo>
                    <a:pt x="506" y="562"/>
                  </a:lnTo>
                  <a:lnTo>
                    <a:pt x="509" y="565"/>
                  </a:lnTo>
                  <a:lnTo>
                    <a:pt x="512" y="567"/>
                  </a:lnTo>
                  <a:lnTo>
                    <a:pt x="515" y="569"/>
                  </a:lnTo>
                  <a:lnTo>
                    <a:pt x="518" y="573"/>
                  </a:lnTo>
                  <a:lnTo>
                    <a:pt x="523" y="587"/>
                  </a:lnTo>
                  <a:lnTo>
                    <a:pt x="524" y="601"/>
                  </a:lnTo>
                  <a:lnTo>
                    <a:pt x="519" y="614"/>
                  </a:lnTo>
                  <a:lnTo>
                    <a:pt x="507" y="626"/>
                  </a:lnTo>
                  <a:lnTo>
                    <a:pt x="500" y="629"/>
                  </a:lnTo>
                  <a:lnTo>
                    <a:pt x="493" y="632"/>
                  </a:lnTo>
                  <a:lnTo>
                    <a:pt x="485" y="633"/>
                  </a:lnTo>
                  <a:lnTo>
                    <a:pt x="478" y="632"/>
                  </a:lnTo>
                  <a:lnTo>
                    <a:pt x="470" y="630"/>
                  </a:lnTo>
                  <a:lnTo>
                    <a:pt x="463" y="627"/>
                  </a:lnTo>
                  <a:lnTo>
                    <a:pt x="458" y="622"/>
                  </a:lnTo>
                  <a:lnTo>
                    <a:pt x="452" y="617"/>
                  </a:lnTo>
                  <a:lnTo>
                    <a:pt x="446" y="604"/>
                  </a:lnTo>
                  <a:lnTo>
                    <a:pt x="446" y="590"/>
                  </a:lnTo>
                  <a:lnTo>
                    <a:pt x="450" y="577"/>
                  </a:lnTo>
                  <a:lnTo>
                    <a:pt x="458" y="567"/>
                  </a:lnTo>
                  <a:lnTo>
                    <a:pt x="441" y="545"/>
                  </a:lnTo>
                  <a:lnTo>
                    <a:pt x="399" y="632"/>
                  </a:lnTo>
                  <a:lnTo>
                    <a:pt x="443" y="692"/>
                  </a:lnTo>
                  <a:lnTo>
                    <a:pt x="420" y="739"/>
                  </a:lnTo>
                  <a:lnTo>
                    <a:pt x="375" y="682"/>
                  </a:lnTo>
                  <a:lnTo>
                    <a:pt x="355" y="724"/>
                  </a:lnTo>
                  <a:lnTo>
                    <a:pt x="399" y="784"/>
                  </a:lnTo>
                  <a:lnTo>
                    <a:pt x="375" y="831"/>
                  </a:lnTo>
                  <a:lnTo>
                    <a:pt x="332" y="773"/>
                  </a:lnTo>
                  <a:lnTo>
                    <a:pt x="309" y="821"/>
                  </a:lnTo>
                  <a:lnTo>
                    <a:pt x="269" y="829"/>
                  </a:lnTo>
                  <a:lnTo>
                    <a:pt x="246" y="793"/>
                  </a:lnTo>
                  <a:lnTo>
                    <a:pt x="266" y="749"/>
                  </a:lnTo>
                  <a:lnTo>
                    <a:pt x="193" y="758"/>
                  </a:lnTo>
                  <a:lnTo>
                    <a:pt x="219" y="705"/>
                  </a:lnTo>
                  <a:lnTo>
                    <a:pt x="292" y="697"/>
                  </a:lnTo>
                  <a:lnTo>
                    <a:pt x="311" y="658"/>
                  </a:lnTo>
                  <a:lnTo>
                    <a:pt x="238" y="666"/>
                  </a:lnTo>
                  <a:lnTo>
                    <a:pt x="263" y="613"/>
                  </a:lnTo>
                  <a:lnTo>
                    <a:pt x="337" y="605"/>
                  </a:lnTo>
                  <a:lnTo>
                    <a:pt x="373" y="527"/>
                  </a:lnTo>
                  <a:lnTo>
                    <a:pt x="362" y="528"/>
                  </a:lnTo>
                  <a:lnTo>
                    <a:pt x="360" y="534"/>
                  </a:lnTo>
                  <a:lnTo>
                    <a:pt x="357" y="538"/>
                  </a:lnTo>
                  <a:lnTo>
                    <a:pt x="353" y="543"/>
                  </a:lnTo>
                  <a:lnTo>
                    <a:pt x="348" y="546"/>
                  </a:lnTo>
                  <a:lnTo>
                    <a:pt x="341" y="550"/>
                  </a:lnTo>
                  <a:lnTo>
                    <a:pt x="334" y="553"/>
                  </a:lnTo>
                  <a:lnTo>
                    <a:pt x="326" y="554"/>
                  </a:lnTo>
                  <a:lnTo>
                    <a:pt x="319" y="553"/>
                  </a:lnTo>
                  <a:lnTo>
                    <a:pt x="312" y="552"/>
                  </a:lnTo>
                  <a:lnTo>
                    <a:pt x="306" y="549"/>
                  </a:lnTo>
                  <a:lnTo>
                    <a:pt x="300" y="544"/>
                  </a:lnTo>
                  <a:lnTo>
                    <a:pt x="294" y="538"/>
                  </a:lnTo>
                  <a:lnTo>
                    <a:pt x="288" y="524"/>
                  </a:lnTo>
                  <a:lnTo>
                    <a:pt x="287" y="509"/>
                  </a:lnTo>
                  <a:lnTo>
                    <a:pt x="293" y="496"/>
                  </a:lnTo>
                  <a:lnTo>
                    <a:pt x="303" y="484"/>
                  </a:lnTo>
                  <a:lnTo>
                    <a:pt x="311" y="480"/>
                  </a:lnTo>
                  <a:lnTo>
                    <a:pt x="320" y="478"/>
                  </a:lnTo>
                  <a:lnTo>
                    <a:pt x="329" y="478"/>
                  </a:lnTo>
                  <a:lnTo>
                    <a:pt x="337" y="480"/>
                  </a:lnTo>
                  <a:lnTo>
                    <a:pt x="345" y="462"/>
                  </a:lnTo>
                  <a:lnTo>
                    <a:pt x="242" y="471"/>
                  </a:lnTo>
                  <a:lnTo>
                    <a:pt x="211" y="538"/>
                  </a:lnTo>
                  <a:lnTo>
                    <a:pt x="157" y="543"/>
                  </a:lnTo>
                  <a:lnTo>
                    <a:pt x="186" y="476"/>
                  </a:lnTo>
                  <a:lnTo>
                    <a:pt x="138" y="481"/>
                  </a:lnTo>
                  <a:lnTo>
                    <a:pt x="106" y="548"/>
                  </a:lnTo>
                  <a:lnTo>
                    <a:pt x="70" y="551"/>
                  </a:lnTo>
                  <a:lnTo>
                    <a:pt x="52" y="552"/>
                  </a:lnTo>
                  <a:lnTo>
                    <a:pt x="82" y="485"/>
                  </a:lnTo>
                  <a:lnTo>
                    <a:pt x="29" y="491"/>
                  </a:lnTo>
                  <a:lnTo>
                    <a:pt x="0" y="461"/>
                  </a:lnTo>
                  <a:lnTo>
                    <a:pt x="22" y="423"/>
                  </a:lnTo>
                  <a:lnTo>
                    <a:pt x="70" y="418"/>
                  </a:lnTo>
                  <a:lnTo>
                    <a:pt x="27" y="362"/>
                  </a:lnTo>
                  <a:lnTo>
                    <a:pt x="87" y="356"/>
                  </a:lnTo>
                  <a:lnTo>
                    <a:pt x="130" y="414"/>
                  </a:lnTo>
                  <a:lnTo>
                    <a:pt x="175" y="409"/>
                  </a:lnTo>
                  <a:lnTo>
                    <a:pt x="132" y="353"/>
                  </a:lnTo>
                  <a:lnTo>
                    <a:pt x="191" y="347"/>
                  </a:lnTo>
                  <a:lnTo>
                    <a:pt x="235" y="405"/>
                  </a:lnTo>
                  <a:lnTo>
                    <a:pt x="325" y="397"/>
                  </a:lnTo>
                  <a:lnTo>
                    <a:pt x="316" y="384"/>
                  </a:lnTo>
                  <a:lnTo>
                    <a:pt x="310" y="384"/>
                  </a:lnTo>
                  <a:lnTo>
                    <a:pt x="306" y="384"/>
                  </a:lnTo>
                  <a:lnTo>
                    <a:pt x="300" y="383"/>
                  </a:lnTo>
                  <a:lnTo>
                    <a:pt x="295" y="382"/>
                  </a:lnTo>
                  <a:lnTo>
                    <a:pt x="289" y="379"/>
                  </a:lnTo>
                  <a:lnTo>
                    <a:pt x="285" y="376"/>
                  </a:lnTo>
                  <a:lnTo>
                    <a:pt x="280" y="372"/>
                  </a:lnTo>
                  <a:lnTo>
                    <a:pt x="277" y="368"/>
                  </a:lnTo>
                  <a:lnTo>
                    <a:pt x="271" y="354"/>
                  </a:lnTo>
                  <a:lnTo>
                    <a:pt x="270" y="339"/>
                  </a:lnTo>
                  <a:lnTo>
                    <a:pt x="276" y="326"/>
                  </a:lnTo>
                  <a:lnTo>
                    <a:pt x="286" y="315"/>
                  </a:lnTo>
                  <a:lnTo>
                    <a:pt x="293" y="311"/>
                  </a:lnTo>
                  <a:lnTo>
                    <a:pt x="301" y="309"/>
                  </a:lnTo>
                  <a:lnTo>
                    <a:pt x="308" y="308"/>
                  </a:lnTo>
                  <a:lnTo>
                    <a:pt x="316" y="309"/>
                  </a:lnTo>
                  <a:lnTo>
                    <a:pt x="323" y="310"/>
                  </a:lnTo>
                  <a:lnTo>
                    <a:pt x="330" y="314"/>
                  </a:lnTo>
                  <a:lnTo>
                    <a:pt x="335" y="318"/>
                  </a:lnTo>
                  <a:lnTo>
                    <a:pt x="341" y="324"/>
                  </a:lnTo>
                  <a:lnTo>
                    <a:pt x="344" y="327"/>
                  </a:lnTo>
                  <a:lnTo>
                    <a:pt x="346" y="331"/>
                  </a:lnTo>
                  <a:lnTo>
                    <a:pt x="347" y="334"/>
                  </a:lnTo>
                  <a:lnTo>
                    <a:pt x="348" y="338"/>
                  </a:lnTo>
                  <a:lnTo>
                    <a:pt x="362" y="335"/>
                  </a:lnTo>
                  <a:lnTo>
                    <a:pt x="307" y="258"/>
                  </a:lnTo>
                  <a:lnTo>
                    <a:pt x="232" y="265"/>
                  </a:lnTo>
                  <a:lnTo>
                    <a:pt x="201" y="223"/>
                  </a:lnTo>
                  <a:lnTo>
                    <a:pt x="274" y="213"/>
                  </a:lnTo>
                  <a:lnTo>
                    <a:pt x="247" y="175"/>
                  </a:lnTo>
                  <a:lnTo>
                    <a:pt x="172" y="182"/>
                  </a:lnTo>
                  <a:lnTo>
                    <a:pt x="141" y="140"/>
                  </a:lnTo>
                  <a:lnTo>
                    <a:pt x="214" y="130"/>
                  </a:lnTo>
                  <a:lnTo>
                    <a:pt x="185" y="89"/>
                  </a:lnTo>
                  <a:lnTo>
                    <a:pt x="197" y="50"/>
                  </a:lnTo>
                  <a:lnTo>
                    <a:pt x="241" y="50"/>
                  </a:lnTo>
                  <a:lnTo>
                    <a:pt x="270" y="88"/>
                  </a:lnTo>
                  <a:lnTo>
                    <a:pt x="299" y="22"/>
                  </a:lnTo>
                  <a:lnTo>
                    <a:pt x="333" y="69"/>
                  </a:lnTo>
                  <a:lnTo>
                    <a:pt x="303" y="135"/>
                  </a:lnTo>
                  <a:lnTo>
                    <a:pt x="330" y="171"/>
                  </a:lnTo>
                  <a:lnTo>
                    <a:pt x="357" y="105"/>
                  </a:lnTo>
                  <a:lnTo>
                    <a:pt x="392" y="152"/>
                  </a:lnTo>
                  <a:lnTo>
                    <a:pt x="362" y="218"/>
                  </a:lnTo>
                  <a:lnTo>
                    <a:pt x="421" y="297"/>
                  </a:lnTo>
                  <a:lnTo>
                    <a:pt x="431" y="274"/>
                  </a:lnTo>
                  <a:lnTo>
                    <a:pt x="428" y="272"/>
                  </a:lnTo>
                  <a:lnTo>
                    <a:pt x="424" y="270"/>
                  </a:lnTo>
                  <a:lnTo>
                    <a:pt x="422" y="267"/>
                  </a:lnTo>
                  <a:lnTo>
                    <a:pt x="420" y="264"/>
                  </a:lnTo>
                  <a:lnTo>
                    <a:pt x="414" y="250"/>
                  </a:lnTo>
                  <a:lnTo>
                    <a:pt x="413" y="235"/>
                  </a:lnTo>
                  <a:lnTo>
                    <a:pt x="418" y="221"/>
                  </a:lnTo>
                  <a:lnTo>
                    <a:pt x="429" y="211"/>
                  </a:lnTo>
                  <a:lnTo>
                    <a:pt x="436" y="208"/>
                  </a:lnTo>
                  <a:lnTo>
                    <a:pt x="444" y="204"/>
                  </a:lnTo>
                  <a:lnTo>
                    <a:pt x="451" y="204"/>
                  </a:lnTo>
                  <a:lnTo>
                    <a:pt x="459" y="204"/>
                  </a:lnTo>
                  <a:lnTo>
                    <a:pt x="466" y="206"/>
                  </a:lnTo>
                  <a:lnTo>
                    <a:pt x="473" y="209"/>
                  </a:lnTo>
                  <a:lnTo>
                    <a:pt x="478" y="213"/>
                  </a:lnTo>
                  <a:lnTo>
                    <a:pt x="484" y="219"/>
                  </a:lnTo>
                  <a:lnTo>
                    <a:pt x="489" y="227"/>
                  </a:lnTo>
                  <a:lnTo>
                    <a:pt x="490" y="236"/>
                  </a:lnTo>
                  <a:lnTo>
                    <a:pt x="490" y="244"/>
                  </a:lnTo>
                  <a:lnTo>
                    <a:pt x="489" y="254"/>
                  </a:lnTo>
                  <a:lnTo>
                    <a:pt x="499" y="266"/>
                  </a:lnTo>
                  <a:lnTo>
                    <a:pt x="529" y="204"/>
                  </a:lnTo>
                  <a:lnTo>
                    <a:pt x="489" y="144"/>
                  </a:lnTo>
                  <a:lnTo>
                    <a:pt x="514" y="92"/>
                  </a:lnTo>
                  <a:lnTo>
                    <a:pt x="554" y="151"/>
                  </a:lnTo>
                  <a:lnTo>
                    <a:pt x="573" y="112"/>
                  </a:lnTo>
                  <a:lnTo>
                    <a:pt x="532" y="53"/>
                  </a:lnTo>
                  <a:lnTo>
                    <a:pt x="558" y="0"/>
                  </a:lnTo>
                  <a:lnTo>
                    <a:pt x="598" y="60"/>
                  </a:lnTo>
                  <a:lnTo>
                    <a:pt x="620" y="16"/>
                  </a:lnTo>
                  <a:lnTo>
                    <a:pt x="664" y="8"/>
                  </a:lnTo>
                  <a:lnTo>
                    <a:pt x="683" y="44"/>
                  </a:lnTo>
                  <a:lnTo>
                    <a:pt x="660" y="91"/>
                  </a:lnTo>
                  <a:lnTo>
                    <a:pt x="734" y="88"/>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241" name="Freeform 46"/>
            <p:cNvSpPr>
              <a:spLocks/>
            </p:cNvSpPr>
            <p:nvPr/>
          </p:nvSpPr>
          <p:spPr bwMode="auto">
            <a:xfrm>
              <a:off x="7603443" y="8664283"/>
              <a:ext cx="151916" cy="225060"/>
            </a:xfrm>
            <a:custGeom>
              <a:avLst/>
              <a:gdLst>
                <a:gd name="T0" fmla="*/ 127 w 323"/>
                <a:gd name="T1" fmla="*/ 223 h 479"/>
                <a:gd name="T2" fmla="*/ 161 w 323"/>
                <a:gd name="T3" fmla="*/ 0 h 479"/>
                <a:gd name="T4" fmla="*/ 178 w 323"/>
                <a:gd name="T5" fmla="*/ 223 h 479"/>
                <a:gd name="T6" fmla="*/ 289 w 323"/>
                <a:gd name="T7" fmla="*/ 168 h 479"/>
                <a:gd name="T8" fmla="*/ 216 w 323"/>
                <a:gd name="T9" fmla="*/ 274 h 479"/>
                <a:gd name="T10" fmla="*/ 323 w 323"/>
                <a:gd name="T11" fmla="*/ 352 h 479"/>
                <a:gd name="T12" fmla="*/ 195 w 323"/>
                <a:gd name="T13" fmla="*/ 318 h 479"/>
                <a:gd name="T14" fmla="*/ 167 w 323"/>
                <a:gd name="T15" fmla="*/ 479 h 479"/>
                <a:gd name="T16" fmla="*/ 123 w 323"/>
                <a:gd name="T17" fmla="*/ 318 h 479"/>
                <a:gd name="T18" fmla="*/ 0 w 323"/>
                <a:gd name="T19" fmla="*/ 373 h 479"/>
                <a:gd name="T20" fmla="*/ 100 w 323"/>
                <a:gd name="T21" fmla="*/ 280 h 479"/>
                <a:gd name="T22" fmla="*/ 0 w 323"/>
                <a:gd name="T23" fmla="*/ 168 h 479"/>
                <a:gd name="T24" fmla="*/ 127 w 323"/>
                <a:gd name="T25" fmla="*/ 223 h 479"/>
                <a:gd name="T26" fmla="*/ 127 w 323"/>
                <a:gd name="T27" fmla="*/ 22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479">
                  <a:moveTo>
                    <a:pt x="127" y="223"/>
                  </a:moveTo>
                  <a:lnTo>
                    <a:pt x="161" y="0"/>
                  </a:lnTo>
                  <a:lnTo>
                    <a:pt x="178" y="223"/>
                  </a:lnTo>
                  <a:lnTo>
                    <a:pt x="289" y="168"/>
                  </a:lnTo>
                  <a:lnTo>
                    <a:pt x="216" y="274"/>
                  </a:lnTo>
                  <a:lnTo>
                    <a:pt x="323" y="352"/>
                  </a:lnTo>
                  <a:lnTo>
                    <a:pt x="195" y="318"/>
                  </a:lnTo>
                  <a:lnTo>
                    <a:pt x="167" y="479"/>
                  </a:lnTo>
                  <a:lnTo>
                    <a:pt x="123" y="318"/>
                  </a:lnTo>
                  <a:lnTo>
                    <a:pt x="0" y="373"/>
                  </a:lnTo>
                  <a:lnTo>
                    <a:pt x="100" y="280"/>
                  </a:lnTo>
                  <a:lnTo>
                    <a:pt x="0" y="168"/>
                  </a:lnTo>
                  <a:lnTo>
                    <a:pt x="127" y="223"/>
                  </a:lnTo>
                  <a:lnTo>
                    <a:pt x="127" y="223"/>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sp>
          <p:nvSpPr>
            <p:cNvPr id="242" name="Freeform 46"/>
            <p:cNvSpPr>
              <a:spLocks/>
            </p:cNvSpPr>
            <p:nvPr/>
          </p:nvSpPr>
          <p:spPr bwMode="auto">
            <a:xfrm>
              <a:off x="6859600" y="7626765"/>
              <a:ext cx="257175" cy="381000"/>
            </a:xfrm>
            <a:custGeom>
              <a:avLst/>
              <a:gdLst>
                <a:gd name="T0" fmla="*/ 127 w 323"/>
                <a:gd name="T1" fmla="*/ 223 h 479"/>
                <a:gd name="T2" fmla="*/ 161 w 323"/>
                <a:gd name="T3" fmla="*/ 0 h 479"/>
                <a:gd name="T4" fmla="*/ 178 w 323"/>
                <a:gd name="T5" fmla="*/ 223 h 479"/>
                <a:gd name="T6" fmla="*/ 289 w 323"/>
                <a:gd name="T7" fmla="*/ 168 h 479"/>
                <a:gd name="T8" fmla="*/ 216 w 323"/>
                <a:gd name="T9" fmla="*/ 274 h 479"/>
                <a:gd name="T10" fmla="*/ 323 w 323"/>
                <a:gd name="T11" fmla="*/ 352 h 479"/>
                <a:gd name="T12" fmla="*/ 195 w 323"/>
                <a:gd name="T13" fmla="*/ 318 h 479"/>
                <a:gd name="T14" fmla="*/ 167 w 323"/>
                <a:gd name="T15" fmla="*/ 479 h 479"/>
                <a:gd name="T16" fmla="*/ 123 w 323"/>
                <a:gd name="T17" fmla="*/ 318 h 479"/>
                <a:gd name="T18" fmla="*/ 0 w 323"/>
                <a:gd name="T19" fmla="*/ 373 h 479"/>
                <a:gd name="T20" fmla="*/ 100 w 323"/>
                <a:gd name="T21" fmla="*/ 280 h 479"/>
                <a:gd name="T22" fmla="*/ 0 w 323"/>
                <a:gd name="T23" fmla="*/ 168 h 479"/>
                <a:gd name="T24" fmla="*/ 127 w 323"/>
                <a:gd name="T25" fmla="*/ 223 h 479"/>
                <a:gd name="T26" fmla="*/ 127 w 323"/>
                <a:gd name="T27" fmla="*/ 22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479">
                  <a:moveTo>
                    <a:pt x="127" y="223"/>
                  </a:moveTo>
                  <a:lnTo>
                    <a:pt x="161" y="0"/>
                  </a:lnTo>
                  <a:lnTo>
                    <a:pt x="178" y="223"/>
                  </a:lnTo>
                  <a:lnTo>
                    <a:pt x="289" y="168"/>
                  </a:lnTo>
                  <a:lnTo>
                    <a:pt x="216" y="274"/>
                  </a:lnTo>
                  <a:lnTo>
                    <a:pt x="323" y="352"/>
                  </a:lnTo>
                  <a:lnTo>
                    <a:pt x="195" y="318"/>
                  </a:lnTo>
                  <a:lnTo>
                    <a:pt x="167" y="479"/>
                  </a:lnTo>
                  <a:lnTo>
                    <a:pt x="123" y="318"/>
                  </a:lnTo>
                  <a:lnTo>
                    <a:pt x="0" y="373"/>
                  </a:lnTo>
                  <a:lnTo>
                    <a:pt x="100" y="280"/>
                  </a:lnTo>
                  <a:lnTo>
                    <a:pt x="0" y="168"/>
                  </a:lnTo>
                  <a:lnTo>
                    <a:pt x="127" y="223"/>
                  </a:lnTo>
                  <a:lnTo>
                    <a:pt x="127" y="223"/>
                  </a:lnTo>
                  <a:close/>
                </a:path>
              </a:pathLst>
            </a:custGeom>
            <a:solidFill>
              <a:schemeClr val="tx1"/>
            </a:solidFill>
            <a:ln w="9525">
              <a:solidFill>
                <a:srgbClr val="000000"/>
              </a:solidFill>
              <a:round/>
              <a:headEnd/>
              <a:tailE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lt1"/>
                </a:solidFill>
              </a:endParaRPr>
            </a:p>
          </p:txBody>
        </p:sp>
      </p:grpSp>
      <p:sp>
        <p:nvSpPr>
          <p:cNvPr id="225" name="Равнобедренный треугольник 21"/>
          <p:cNvSpPr/>
          <p:nvPr/>
        </p:nvSpPr>
        <p:spPr>
          <a:xfrm flipH="1">
            <a:off x="5121879" y="113063"/>
            <a:ext cx="5440937" cy="4775518"/>
          </a:xfrm>
          <a:custGeom>
            <a:avLst/>
            <a:gdLst>
              <a:gd name="connsiteX0" fmla="*/ 1652243 w 3379634"/>
              <a:gd name="connsiteY0" fmla="*/ 0 h 4132194"/>
              <a:gd name="connsiteX1" fmla="*/ 2588347 w 3379634"/>
              <a:gd name="connsiteY1" fmla="*/ 1251874 h 4132194"/>
              <a:gd name="connsiteX2" fmla="*/ 1946914 w 3379634"/>
              <a:gd name="connsiteY2" fmla="*/ 1149071 h 4132194"/>
              <a:gd name="connsiteX3" fmla="*/ 3099621 w 3379634"/>
              <a:gd name="connsiteY3" fmla="*/ 2690614 h 4132194"/>
              <a:gd name="connsiteX4" fmla="*/ 2250145 w 3379634"/>
              <a:gd name="connsiteY4" fmla="*/ 2621702 h 4132194"/>
              <a:gd name="connsiteX5" fmla="*/ 3379634 w 3379634"/>
              <a:gd name="connsiteY5" fmla="*/ 4132194 h 4132194"/>
              <a:gd name="connsiteX6" fmla="*/ 0 w 3379634"/>
              <a:gd name="connsiteY6" fmla="*/ 4132194 h 4132194"/>
              <a:gd name="connsiteX7" fmla="*/ 1253709 w 3379634"/>
              <a:gd name="connsiteY7" fmla="*/ 2388340 h 4132194"/>
              <a:gd name="connsiteX8" fmla="*/ 204865 w 3379634"/>
              <a:gd name="connsiteY8" fmla="*/ 2690614 h 4132194"/>
              <a:gd name="connsiteX9" fmla="*/ 1279294 w 3379634"/>
              <a:gd name="connsiteY9" fmla="*/ 1196129 h 4132194"/>
              <a:gd name="connsiteX10" fmla="*/ 716139 w 3379634"/>
              <a:gd name="connsiteY10" fmla="*/ 1251874 h 4132194"/>
              <a:gd name="connsiteX11" fmla="*/ 1652243 w 3379634"/>
              <a:gd name="connsiteY11" fmla="*/ 0 h 4132194"/>
              <a:gd name="connsiteX0" fmla="*/ 1652243 w 3379634"/>
              <a:gd name="connsiteY0" fmla="*/ 0 h 4132194"/>
              <a:gd name="connsiteX1" fmla="*/ 2588347 w 3379634"/>
              <a:gd name="connsiteY1" fmla="*/ 1251874 h 4132194"/>
              <a:gd name="connsiteX2" fmla="*/ 1946914 w 3379634"/>
              <a:gd name="connsiteY2" fmla="*/ 1149071 h 4132194"/>
              <a:gd name="connsiteX3" fmla="*/ 3099621 w 3379634"/>
              <a:gd name="connsiteY3" fmla="*/ 2690614 h 4132194"/>
              <a:gd name="connsiteX4" fmla="*/ 2250145 w 3379634"/>
              <a:gd name="connsiteY4" fmla="*/ 2621702 h 4132194"/>
              <a:gd name="connsiteX5" fmla="*/ 3379634 w 3379634"/>
              <a:gd name="connsiteY5" fmla="*/ 4132194 h 4132194"/>
              <a:gd name="connsiteX6" fmla="*/ 0 w 3379634"/>
              <a:gd name="connsiteY6" fmla="*/ 4132194 h 4132194"/>
              <a:gd name="connsiteX7" fmla="*/ 1253709 w 3379634"/>
              <a:gd name="connsiteY7" fmla="*/ 2388340 h 4132194"/>
              <a:gd name="connsiteX8" fmla="*/ 204865 w 3379634"/>
              <a:gd name="connsiteY8" fmla="*/ 2690614 h 4132194"/>
              <a:gd name="connsiteX9" fmla="*/ 1279294 w 3379634"/>
              <a:gd name="connsiteY9" fmla="*/ 1196129 h 4132194"/>
              <a:gd name="connsiteX10" fmla="*/ 716139 w 3379634"/>
              <a:gd name="connsiteY10" fmla="*/ 1251874 h 4132194"/>
              <a:gd name="connsiteX11" fmla="*/ 1652243 w 3379634"/>
              <a:gd name="connsiteY11" fmla="*/ 0 h 4132194"/>
              <a:gd name="connsiteX0" fmla="*/ 1652243 w 3379634"/>
              <a:gd name="connsiteY0" fmla="*/ 0 h 4132194"/>
              <a:gd name="connsiteX1" fmla="*/ 2588347 w 3379634"/>
              <a:gd name="connsiteY1" fmla="*/ 1251874 h 4132194"/>
              <a:gd name="connsiteX2" fmla="*/ 2039998 w 3379634"/>
              <a:gd name="connsiteY2" fmla="*/ 1054397 h 4132194"/>
              <a:gd name="connsiteX3" fmla="*/ 1946914 w 3379634"/>
              <a:gd name="connsiteY3" fmla="*/ 1149071 h 4132194"/>
              <a:gd name="connsiteX4" fmla="*/ 3099621 w 3379634"/>
              <a:gd name="connsiteY4" fmla="*/ 2690614 h 4132194"/>
              <a:gd name="connsiteX5" fmla="*/ 2250145 w 3379634"/>
              <a:gd name="connsiteY5" fmla="*/ 2621702 h 4132194"/>
              <a:gd name="connsiteX6" fmla="*/ 3379634 w 3379634"/>
              <a:gd name="connsiteY6" fmla="*/ 4132194 h 4132194"/>
              <a:gd name="connsiteX7" fmla="*/ 0 w 3379634"/>
              <a:gd name="connsiteY7" fmla="*/ 4132194 h 4132194"/>
              <a:gd name="connsiteX8" fmla="*/ 1253709 w 3379634"/>
              <a:gd name="connsiteY8" fmla="*/ 2388340 h 4132194"/>
              <a:gd name="connsiteX9" fmla="*/ 204865 w 3379634"/>
              <a:gd name="connsiteY9" fmla="*/ 2690614 h 4132194"/>
              <a:gd name="connsiteX10" fmla="*/ 1279294 w 3379634"/>
              <a:gd name="connsiteY10" fmla="*/ 1196129 h 4132194"/>
              <a:gd name="connsiteX11" fmla="*/ 716139 w 3379634"/>
              <a:gd name="connsiteY11" fmla="*/ 1251874 h 4132194"/>
              <a:gd name="connsiteX12" fmla="*/ 1652243 w 3379634"/>
              <a:gd name="connsiteY12" fmla="*/ 0 h 4132194"/>
              <a:gd name="connsiteX0" fmla="*/ 1652243 w 3379634"/>
              <a:gd name="connsiteY0" fmla="*/ 0 h 4132194"/>
              <a:gd name="connsiteX1" fmla="*/ 2588347 w 3379634"/>
              <a:gd name="connsiteY1" fmla="*/ 1251874 h 4132194"/>
              <a:gd name="connsiteX2" fmla="*/ 2039998 w 3379634"/>
              <a:gd name="connsiteY2" fmla="*/ 1054397 h 4132194"/>
              <a:gd name="connsiteX3" fmla="*/ 1946914 w 3379634"/>
              <a:gd name="connsiteY3" fmla="*/ 1149071 h 4132194"/>
              <a:gd name="connsiteX4" fmla="*/ 3099621 w 3379634"/>
              <a:gd name="connsiteY4" fmla="*/ 2690614 h 4132194"/>
              <a:gd name="connsiteX5" fmla="*/ 2250145 w 3379634"/>
              <a:gd name="connsiteY5" fmla="*/ 2621702 h 4132194"/>
              <a:gd name="connsiteX6" fmla="*/ 3379634 w 3379634"/>
              <a:gd name="connsiteY6" fmla="*/ 4132194 h 4132194"/>
              <a:gd name="connsiteX7" fmla="*/ 0 w 3379634"/>
              <a:gd name="connsiteY7" fmla="*/ 4132194 h 4132194"/>
              <a:gd name="connsiteX8" fmla="*/ 1253709 w 3379634"/>
              <a:gd name="connsiteY8" fmla="*/ 2388340 h 4132194"/>
              <a:gd name="connsiteX9" fmla="*/ 204865 w 3379634"/>
              <a:gd name="connsiteY9" fmla="*/ 2690614 h 4132194"/>
              <a:gd name="connsiteX10" fmla="*/ 1279294 w 3379634"/>
              <a:gd name="connsiteY10" fmla="*/ 1196129 h 4132194"/>
              <a:gd name="connsiteX11" fmla="*/ 716139 w 3379634"/>
              <a:gd name="connsiteY11" fmla="*/ 1251874 h 4132194"/>
              <a:gd name="connsiteX12" fmla="*/ 1652243 w 3379634"/>
              <a:gd name="connsiteY12" fmla="*/ 0 h 4132194"/>
              <a:gd name="connsiteX0" fmla="*/ 1652243 w 3379634"/>
              <a:gd name="connsiteY0" fmla="*/ 0 h 4132194"/>
              <a:gd name="connsiteX1" fmla="*/ 2588347 w 3379634"/>
              <a:gd name="connsiteY1" fmla="*/ 1251874 h 4132194"/>
              <a:gd name="connsiteX2" fmla="*/ 2039998 w 3379634"/>
              <a:gd name="connsiteY2" fmla="*/ 1054397 h 4132194"/>
              <a:gd name="connsiteX3" fmla="*/ 1946914 w 3379634"/>
              <a:gd name="connsiteY3" fmla="*/ 1149071 h 4132194"/>
              <a:gd name="connsiteX4" fmla="*/ 3099621 w 3379634"/>
              <a:gd name="connsiteY4" fmla="*/ 2690614 h 4132194"/>
              <a:gd name="connsiteX5" fmla="*/ 2250145 w 3379634"/>
              <a:gd name="connsiteY5" fmla="*/ 2621702 h 4132194"/>
              <a:gd name="connsiteX6" fmla="*/ 3379634 w 3379634"/>
              <a:gd name="connsiteY6" fmla="*/ 4132194 h 4132194"/>
              <a:gd name="connsiteX7" fmla="*/ 0 w 3379634"/>
              <a:gd name="connsiteY7" fmla="*/ 4132194 h 4132194"/>
              <a:gd name="connsiteX8" fmla="*/ 1253709 w 3379634"/>
              <a:gd name="connsiteY8" fmla="*/ 2388340 h 4132194"/>
              <a:gd name="connsiteX9" fmla="*/ 204865 w 3379634"/>
              <a:gd name="connsiteY9" fmla="*/ 2690614 h 4132194"/>
              <a:gd name="connsiteX10" fmla="*/ 1279294 w 3379634"/>
              <a:gd name="connsiteY10" fmla="*/ 1196129 h 4132194"/>
              <a:gd name="connsiteX11" fmla="*/ 716139 w 3379634"/>
              <a:gd name="connsiteY11" fmla="*/ 1251874 h 4132194"/>
              <a:gd name="connsiteX12" fmla="*/ 1652243 w 3379634"/>
              <a:gd name="connsiteY12" fmla="*/ 0 h 4132194"/>
              <a:gd name="connsiteX0" fmla="*/ 1652243 w 3379634"/>
              <a:gd name="connsiteY0" fmla="*/ 0 h 4132194"/>
              <a:gd name="connsiteX1" fmla="*/ 2588347 w 3379634"/>
              <a:gd name="connsiteY1" fmla="*/ 1251874 h 4132194"/>
              <a:gd name="connsiteX2" fmla="*/ 2039998 w 3379634"/>
              <a:gd name="connsiteY2" fmla="*/ 1054397 h 4132194"/>
              <a:gd name="connsiteX3" fmla="*/ 1946914 w 3379634"/>
              <a:gd name="connsiteY3" fmla="*/ 1149071 h 4132194"/>
              <a:gd name="connsiteX4" fmla="*/ 3099621 w 3379634"/>
              <a:gd name="connsiteY4" fmla="*/ 2690614 h 4132194"/>
              <a:gd name="connsiteX5" fmla="*/ 2250145 w 3379634"/>
              <a:gd name="connsiteY5" fmla="*/ 2621702 h 4132194"/>
              <a:gd name="connsiteX6" fmla="*/ 3379634 w 3379634"/>
              <a:gd name="connsiteY6" fmla="*/ 4132194 h 4132194"/>
              <a:gd name="connsiteX7" fmla="*/ 0 w 3379634"/>
              <a:gd name="connsiteY7" fmla="*/ 4132194 h 4132194"/>
              <a:gd name="connsiteX8" fmla="*/ 1253709 w 3379634"/>
              <a:gd name="connsiteY8" fmla="*/ 2388340 h 4132194"/>
              <a:gd name="connsiteX9" fmla="*/ 204865 w 3379634"/>
              <a:gd name="connsiteY9" fmla="*/ 2690614 h 4132194"/>
              <a:gd name="connsiteX10" fmla="*/ 1279294 w 3379634"/>
              <a:gd name="connsiteY10" fmla="*/ 1196129 h 4132194"/>
              <a:gd name="connsiteX11" fmla="*/ 716139 w 3379634"/>
              <a:gd name="connsiteY11" fmla="*/ 1251874 h 4132194"/>
              <a:gd name="connsiteX12" fmla="*/ 1652243 w 3379634"/>
              <a:gd name="connsiteY12" fmla="*/ 0 h 4132194"/>
              <a:gd name="connsiteX0" fmla="*/ 1652243 w 3379634"/>
              <a:gd name="connsiteY0" fmla="*/ 0 h 4132194"/>
              <a:gd name="connsiteX1" fmla="*/ 2588347 w 3379634"/>
              <a:gd name="connsiteY1" fmla="*/ 1251874 h 4132194"/>
              <a:gd name="connsiteX2" fmla="*/ 2039998 w 3379634"/>
              <a:gd name="connsiteY2" fmla="*/ 1054397 h 4132194"/>
              <a:gd name="connsiteX3" fmla="*/ 1946914 w 3379634"/>
              <a:gd name="connsiteY3" fmla="*/ 1149071 h 4132194"/>
              <a:gd name="connsiteX4" fmla="*/ 3099621 w 3379634"/>
              <a:gd name="connsiteY4" fmla="*/ 2690614 h 4132194"/>
              <a:gd name="connsiteX5" fmla="*/ 2250145 w 3379634"/>
              <a:gd name="connsiteY5" fmla="*/ 2621702 h 4132194"/>
              <a:gd name="connsiteX6" fmla="*/ 3379634 w 3379634"/>
              <a:gd name="connsiteY6" fmla="*/ 4132194 h 4132194"/>
              <a:gd name="connsiteX7" fmla="*/ 0 w 3379634"/>
              <a:gd name="connsiteY7" fmla="*/ 4132194 h 4132194"/>
              <a:gd name="connsiteX8" fmla="*/ 1253709 w 3379634"/>
              <a:gd name="connsiteY8" fmla="*/ 2388340 h 4132194"/>
              <a:gd name="connsiteX9" fmla="*/ 204865 w 3379634"/>
              <a:gd name="connsiteY9" fmla="*/ 2690614 h 4132194"/>
              <a:gd name="connsiteX10" fmla="*/ 1279294 w 3379634"/>
              <a:gd name="connsiteY10" fmla="*/ 1196129 h 4132194"/>
              <a:gd name="connsiteX11" fmla="*/ 716139 w 3379634"/>
              <a:gd name="connsiteY11" fmla="*/ 1251874 h 4132194"/>
              <a:gd name="connsiteX12" fmla="*/ 1652243 w 3379634"/>
              <a:gd name="connsiteY12" fmla="*/ 0 h 4132194"/>
              <a:gd name="connsiteX0" fmla="*/ 1652243 w 3379634"/>
              <a:gd name="connsiteY0" fmla="*/ 0 h 4132194"/>
              <a:gd name="connsiteX1" fmla="*/ 2588347 w 3379634"/>
              <a:gd name="connsiteY1" fmla="*/ 1251874 h 4132194"/>
              <a:gd name="connsiteX2" fmla="*/ 2039998 w 3379634"/>
              <a:gd name="connsiteY2" fmla="*/ 1054397 h 4132194"/>
              <a:gd name="connsiteX3" fmla="*/ 1946914 w 3379634"/>
              <a:gd name="connsiteY3" fmla="*/ 1149071 h 4132194"/>
              <a:gd name="connsiteX4" fmla="*/ 3099621 w 3379634"/>
              <a:gd name="connsiteY4" fmla="*/ 2690614 h 4132194"/>
              <a:gd name="connsiteX5" fmla="*/ 2250145 w 3379634"/>
              <a:gd name="connsiteY5" fmla="*/ 2621702 h 4132194"/>
              <a:gd name="connsiteX6" fmla="*/ 3379634 w 3379634"/>
              <a:gd name="connsiteY6" fmla="*/ 4132194 h 4132194"/>
              <a:gd name="connsiteX7" fmla="*/ 0 w 3379634"/>
              <a:gd name="connsiteY7" fmla="*/ 4132194 h 4132194"/>
              <a:gd name="connsiteX8" fmla="*/ 1253709 w 3379634"/>
              <a:gd name="connsiteY8" fmla="*/ 2388340 h 4132194"/>
              <a:gd name="connsiteX9" fmla="*/ 204865 w 3379634"/>
              <a:gd name="connsiteY9" fmla="*/ 2690614 h 4132194"/>
              <a:gd name="connsiteX10" fmla="*/ 1279294 w 3379634"/>
              <a:gd name="connsiteY10" fmla="*/ 1196129 h 4132194"/>
              <a:gd name="connsiteX11" fmla="*/ 716139 w 3379634"/>
              <a:gd name="connsiteY11" fmla="*/ 1251874 h 4132194"/>
              <a:gd name="connsiteX12" fmla="*/ 1652243 w 3379634"/>
              <a:gd name="connsiteY12" fmla="*/ 0 h 4132194"/>
              <a:gd name="connsiteX0" fmla="*/ 0 w 3379634"/>
              <a:gd name="connsiteY0" fmla="*/ 4132194 h 4195683"/>
              <a:gd name="connsiteX1" fmla="*/ 1253709 w 3379634"/>
              <a:gd name="connsiteY1" fmla="*/ 2388340 h 4195683"/>
              <a:gd name="connsiteX2" fmla="*/ 204865 w 3379634"/>
              <a:gd name="connsiteY2" fmla="*/ 2690614 h 4195683"/>
              <a:gd name="connsiteX3" fmla="*/ 1279294 w 3379634"/>
              <a:gd name="connsiteY3" fmla="*/ 1196129 h 4195683"/>
              <a:gd name="connsiteX4" fmla="*/ 716139 w 3379634"/>
              <a:gd name="connsiteY4" fmla="*/ 1251874 h 4195683"/>
              <a:gd name="connsiteX5" fmla="*/ 1652243 w 3379634"/>
              <a:gd name="connsiteY5" fmla="*/ 0 h 4195683"/>
              <a:gd name="connsiteX6" fmla="*/ 2588347 w 3379634"/>
              <a:gd name="connsiteY6" fmla="*/ 1251874 h 4195683"/>
              <a:gd name="connsiteX7" fmla="*/ 2039998 w 3379634"/>
              <a:gd name="connsiteY7" fmla="*/ 1054397 h 4195683"/>
              <a:gd name="connsiteX8" fmla="*/ 1946914 w 3379634"/>
              <a:gd name="connsiteY8" fmla="*/ 1149071 h 4195683"/>
              <a:gd name="connsiteX9" fmla="*/ 3099621 w 3379634"/>
              <a:gd name="connsiteY9" fmla="*/ 2690614 h 4195683"/>
              <a:gd name="connsiteX10" fmla="*/ 2250145 w 3379634"/>
              <a:gd name="connsiteY10" fmla="*/ 2621702 h 4195683"/>
              <a:gd name="connsiteX11" fmla="*/ 3379634 w 3379634"/>
              <a:gd name="connsiteY11" fmla="*/ 4132194 h 4195683"/>
              <a:gd name="connsiteX12" fmla="*/ 63489 w 3379634"/>
              <a:gd name="connsiteY12" fmla="*/ 4195683 h 4195683"/>
              <a:gd name="connsiteX0" fmla="*/ 1523738 w 4903372"/>
              <a:gd name="connsiteY0" fmla="*/ 4132194 h 4618944"/>
              <a:gd name="connsiteX1" fmla="*/ 2777447 w 4903372"/>
              <a:gd name="connsiteY1" fmla="*/ 2388340 h 4618944"/>
              <a:gd name="connsiteX2" fmla="*/ 1728603 w 4903372"/>
              <a:gd name="connsiteY2" fmla="*/ 2690614 h 4618944"/>
              <a:gd name="connsiteX3" fmla="*/ 2803032 w 4903372"/>
              <a:gd name="connsiteY3" fmla="*/ 1196129 h 4618944"/>
              <a:gd name="connsiteX4" fmla="*/ 2239877 w 4903372"/>
              <a:gd name="connsiteY4" fmla="*/ 1251874 h 4618944"/>
              <a:gd name="connsiteX5" fmla="*/ 3175981 w 4903372"/>
              <a:gd name="connsiteY5" fmla="*/ 0 h 4618944"/>
              <a:gd name="connsiteX6" fmla="*/ 4112085 w 4903372"/>
              <a:gd name="connsiteY6" fmla="*/ 1251874 h 4618944"/>
              <a:gd name="connsiteX7" fmla="*/ 3563736 w 4903372"/>
              <a:gd name="connsiteY7" fmla="*/ 1054397 h 4618944"/>
              <a:gd name="connsiteX8" fmla="*/ 3470652 w 4903372"/>
              <a:gd name="connsiteY8" fmla="*/ 1149071 h 4618944"/>
              <a:gd name="connsiteX9" fmla="*/ 4623359 w 4903372"/>
              <a:gd name="connsiteY9" fmla="*/ 2690614 h 4618944"/>
              <a:gd name="connsiteX10" fmla="*/ 3773883 w 4903372"/>
              <a:gd name="connsiteY10" fmla="*/ 2621702 h 4618944"/>
              <a:gd name="connsiteX11" fmla="*/ 4903372 w 4903372"/>
              <a:gd name="connsiteY11" fmla="*/ 4132194 h 4618944"/>
              <a:gd name="connsiteX12" fmla="*/ 0 w 4903372"/>
              <a:gd name="connsiteY12" fmla="*/ 4618944 h 4618944"/>
              <a:gd name="connsiteX0" fmla="*/ 1523738 w 4903372"/>
              <a:gd name="connsiteY0" fmla="*/ 4132194 h 4618944"/>
              <a:gd name="connsiteX1" fmla="*/ 2777447 w 4903372"/>
              <a:gd name="connsiteY1" fmla="*/ 2388340 h 4618944"/>
              <a:gd name="connsiteX2" fmla="*/ 1728603 w 4903372"/>
              <a:gd name="connsiteY2" fmla="*/ 2690614 h 4618944"/>
              <a:gd name="connsiteX3" fmla="*/ 2803032 w 4903372"/>
              <a:gd name="connsiteY3" fmla="*/ 1196129 h 4618944"/>
              <a:gd name="connsiteX4" fmla="*/ 2239877 w 4903372"/>
              <a:gd name="connsiteY4" fmla="*/ 1251874 h 4618944"/>
              <a:gd name="connsiteX5" fmla="*/ 3175981 w 4903372"/>
              <a:gd name="connsiteY5" fmla="*/ 0 h 4618944"/>
              <a:gd name="connsiteX6" fmla="*/ 4112085 w 4903372"/>
              <a:gd name="connsiteY6" fmla="*/ 1251874 h 4618944"/>
              <a:gd name="connsiteX7" fmla="*/ 3563736 w 4903372"/>
              <a:gd name="connsiteY7" fmla="*/ 1054397 h 4618944"/>
              <a:gd name="connsiteX8" fmla="*/ 3470652 w 4903372"/>
              <a:gd name="connsiteY8" fmla="*/ 1149071 h 4618944"/>
              <a:gd name="connsiteX9" fmla="*/ 4623359 w 4903372"/>
              <a:gd name="connsiteY9" fmla="*/ 2690614 h 4618944"/>
              <a:gd name="connsiteX10" fmla="*/ 3773883 w 4903372"/>
              <a:gd name="connsiteY10" fmla="*/ 2621702 h 4618944"/>
              <a:gd name="connsiteX11" fmla="*/ 4903372 w 4903372"/>
              <a:gd name="connsiteY11" fmla="*/ 4132194 h 4618944"/>
              <a:gd name="connsiteX12" fmla="*/ 0 w 4903372"/>
              <a:gd name="connsiteY12" fmla="*/ 4618944 h 4618944"/>
              <a:gd name="connsiteX0" fmla="*/ 1858819 w 4903372"/>
              <a:gd name="connsiteY0" fmla="*/ 3532575 h 4618944"/>
              <a:gd name="connsiteX1" fmla="*/ 2777447 w 4903372"/>
              <a:gd name="connsiteY1" fmla="*/ 2388340 h 4618944"/>
              <a:gd name="connsiteX2" fmla="*/ 1728603 w 4903372"/>
              <a:gd name="connsiteY2" fmla="*/ 2690614 h 4618944"/>
              <a:gd name="connsiteX3" fmla="*/ 2803032 w 4903372"/>
              <a:gd name="connsiteY3" fmla="*/ 1196129 h 4618944"/>
              <a:gd name="connsiteX4" fmla="*/ 2239877 w 4903372"/>
              <a:gd name="connsiteY4" fmla="*/ 1251874 h 4618944"/>
              <a:gd name="connsiteX5" fmla="*/ 3175981 w 4903372"/>
              <a:gd name="connsiteY5" fmla="*/ 0 h 4618944"/>
              <a:gd name="connsiteX6" fmla="*/ 4112085 w 4903372"/>
              <a:gd name="connsiteY6" fmla="*/ 1251874 h 4618944"/>
              <a:gd name="connsiteX7" fmla="*/ 3563736 w 4903372"/>
              <a:gd name="connsiteY7" fmla="*/ 1054397 h 4618944"/>
              <a:gd name="connsiteX8" fmla="*/ 3470652 w 4903372"/>
              <a:gd name="connsiteY8" fmla="*/ 1149071 h 4618944"/>
              <a:gd name="connsiteX9" fmla="*/ 4623359 w 4903372"/>
              <a:gd name="connsiteY9" fmla="*/ 2690614 h 4618944"/>
              <a:gd name="connsiteX10" fmla="*/ 3773883 w 4903372"/>
              <a:gd name="connsiteY10" fmla="*/ 2621702 h 4618944"/>
              <a:gd name="connsiteX11" fmla="*/ 4903372 w 4903372"/>
              <a:gd name="connsiteY11" fmla="*/ 4132194 h 4618944"/>
              <a:gd name="connsiteX12" fmla="*/ 0 w 4903372"/>
              <a:gd name="connsiteY12" fmla="*/ 4618944 h 4618944"/>
              <a:gd name="connsiteX0" fmla="*/ 1858819 w 4903372"/>
              <a:gd name="connsiteY0" fmla="*/ 3532575 h 4618944"/>
              <a:gd name="connsiteX1" fmla="*/ 2777447 w 4903372"/>
              <a:gd name="connsiteY1" fmla="*/ 2388340 h 4618944"/>
              <a:gd name="connsiteX2" fmla="*/ 1728603 w 4903372"/>
              <a:gd name="connsiteY2" fmla="*/ 2690614 h 4618944"/>
              <a:gd name="connsiteX3" fmla="*/ 2803032 w 4903372"/>
              <a:gd name="connsiteY3" fmla="*/ 1196129 h 4618944"/>
              <a:gd name="connsiteX4" fmla="*/ 2239877 w 4903372"/>
              <a:gd name="connsiteY4" fmla="*/ 1251874 h 4618944"/>
              <a:gd name="connsiteX5" fmla="*/ 3175981 w 4903372"/>
              <a:gd name="connsiteY5" fmla="*/ 0 h 4618944"/>
              <a:gd name="connsiteX6" fmla="*/ 4112085 w 4903372"/>
              <a:gd name="connsiteY6" fmla="*/ 1251874 h 4618944"/>
              <a:gd name="connsiteX7" fmla="*/ 3563736 w 4903372"/>
              <a:gd name="connsiteY7" fmla="*/ 1054397 h 4618944"/>
              <a:gd name="connsiteX8" fmla="*/ 3470652 w 4903372"/>
              <a:gd name="connsiteY8" fmla="*/ 1149071 h 4618944"/>
              <a:gd name="connsiteX9" fmla="*/ 4623359 w 4903372"/>
              <a:gd name="connsiteY9" fmla="*/ 2690614 h 4618944"/>
              <a:gd name="connsiteX10" fmla="*/ 3773883 w 4903372"/>
              <a:gd name="connsiteY10" fmla="*/ 2621702 h 4618944"/>
              <a:gd name="connsiteX11" fmla="*/ 4903372 w 4903372"/>
              <a:gd name="connsiteY11" fmla="*/ 4132194 h 4618944"/>
              <a:gd name="connsiteX12" fmla="*/ 0 w 4903372"/>
              <a:gd name="connsiteY12" fmla="*/ 4618944 h 4618944"/>
              <a:gd name="connsiteX0" fmla="*/ 2777447 w 4903372"/>
              <a:gd name="connsiteY0" fmla="*/ 2388340 h 4618944"/>
              <a:gd name="connsiteX1" fmla="*/ 1728603 w 4903372"/>
              <a:gd name="connsiteY1" fmla="*/ 2690614 h 4618944"/>
              <a:gd name="connsiteX2" fmla="*/ 2803032 w 4903372"/>
              <a:gd name="connsiteY2" fmla="*/ 1196129 h 4618944"/>
              <a:gd name="connsiteX3" fmla="*/ 2239877 w 4903372"/>
              <a:gd name="connsiteY3" fmla="*/ 1251874 h 4618944"/>
              <a:gd name="connsiteX4" fmla="*/ 3175981 w 4903372"/>
              <a:gd name="connsiteY4" fmla="*/ 0 h 4618944"/>
              <a:gd name="connsiteX5" fmla="*/ 4112085 w 4903372"/>
              <a:gd name="connsiteY5" fmla="*/ 1251874 h 4618944"/>
              <a:gd name="connsiteX6" fmla="*/ 3563736 w 4903372"/>
              <a:gd name="connsiteY6" fmla="*/ 1054397 h 4618944"/>
              <a:gd name="connsiteX7" fmla="*/ 3470652 w 4903372"/>
              <a:gd name="connsiteY7" fmla="*/ 1149071 h 4618944"/>
              <a:gd name="connsiteX8" fmla="*/ 4623359 w 4903372"/>
              <a:gd name="connsiteY8" fmla="*/ 2690614 h 4618944"/>
              <a:gd name="connsiteX9" fmla="*/ 3773883 w 4903372"/>
              <a:gd name="connsiteY9" fmla="*/ 2621702 h 4618944"/>
              <a:gd name="connsiteX10" fmla="*/ 4903372 w 4903372"/>
              <a:gd name="connsiteY10" fmla="*/ 4132194 h 4618944"/>
              <a:gd name="connsiteX11" fmla="*/ 0 w 4903372"/>
              <a:gd name="connsiteY11" fmla="*/ 4618944 h 4618944"/>
              <a:gd name="connsiteX0" fmla="*/ 1728603 w 4903372"/>
              <a:gd name="connsiteY0" fmla="*/ 2690614 h 4618944"/>
              <a:gd name="connsiteX1" fmla="*/ 2803032 w 4903372"/>
              <a:gd name="connsiteY1" fmla="*/ 1196129 h 4618944"/>
              <a:gd name="connsiteX2" fmla="*/ 2239877 w 4903372"/>
              <a:gd name="connsiteY2" fmla="*/ 1251874 h 4618944"/>
              <a:gd name="connsiteX3" fmla="*/ 3175981 w 4903372"/>
              <a:gd name="connsiteY3" fmla="*/ 0 h 4618944"/>
              <a:gd name="connsiteX4" fmla="*/ 4112085 w 4903372"/>
              <a:gd name="connsiteY4" fmla="*/ 1251874 h 4618944"/>
              <a:gd name="connsiteX5" fmla="*/ 3563736 w 4903372"/>
              <a:gd name="connsiteY5" fmla="*/ 1054397 h 4618944"/>
              <a:gd name="connsiteX6" fmla="*/ 3470652 w 4903372"/>
              <a:gd name="connsiteY6" fmla="*/ 1149071 h 4618944"/>
              <a:gd name="connsiteX7" fmla="*/ 4623359 w 4903372"/>
              <a:gd name="connsiteY7" fmla="*/ 2690614 h 4618944"/>
              <a:gd name="connsiteX8" fmla="*/ 3773883 w 4903372"/>
              <a:gd name="connsiteY8" fmla="*/ 2621702 h 4618944"/>
              <a:gd name="connsiteX9" fmla="*/ 4903372 w 4903372"/>
              <a:gd name="connsiteY9" fmla="*/ 4132194 h 4618944"/>
              <a:gd name="connsiteX10" fmla="*/ 0 w 4903372"/>
              <a:gd name="connsiteY10" fmla="*/ 4618944 h 4618944"/>
              <a:gd name="connsiteX0" fmla="*/ 1728603 w 4903372"/>
              <a:gd name="connsiteY0" fmla="*/ 2690614 h 4618944"/>
              <a:gd name="connsiteX1" fmla="*/ 2803032 w 4903372"/>
              <a:gd name="connsiteY1" fmla="*/ 1196129 h 4618944"/>
              <a:gd name="connsiteX2" fmla="*/ 2239877 w 4903372"/>
              <a:gd name="connsiteY2" fmla="*/ 1251874 h 4618944"/>
              <a:gd name="connsiteX3" fmla="*/ 3175981 w 4903372"/>
              <a:gd name="connsiteY3" fmla="*/ 0 h 4618944"/>
              <a:gd name="connsiteX4" fmla="*/ 4112085 w 4903372"/>
              <a:gd name="connsiteY4" fmla="*/ 1251874 h 4618944"/>
              <a:gd name="connsiteX5" fmla="*/ 3563736 w 4903372"/>
              <a:gd name="connsiteY5" fmla="*/ 1054397 h 4618944"/>
              <a:gd name="connsiteX6" fmla="*/ 3470652 w 4903372"/>
              <a:gd name="connsiteY6" fmla="*/ 1149071 h 4618944"/>
              <a:gd name="connsiteX7" fmla="*/ 4623359 w 4903372"/>
              <a:gd name="connsiteY7" fmla="*/ 2690614 h 4618944"/>
              <a:gd name="connsiteX8" fmla="*/ 3773883 w 4903372"/>
              <a:gd name="connsiteY8" fmla="*/ 2621702 h 4618944"/>
              <a:gd name="connsiteX9" fmla="*/ 4903372 w 4903372"/>
              <a:gd name="connsiteY9" fmla="*/ 4132194 h 4618944"/>
              <a:gd name="connsiteX10" fmla="*/ 0 w 4903372"/>
              <a:gd name="connsiteY10" fmla="*/ 4618944 h 4618944"/>
              <a:gd name="connsiteX0" fmla="*/ 1728603 w 4903372"/>
              <a:gd name="connsiteY0" fmla="*/ 2690614 h 4618944"/>
              <a:gd name="connsiteX1" fmla="*/ 2803032 w 4903372"/>
              <a:gd name="connsiteY1" fmla="*/ 1196129 h 4618944"/>
              <a:gd name="connsiteX2" fmla="*/ 2239877 w 4903372"/>
              <a:gd name="connsiteY2" fmla="*/ 1251874 h 4618944"/>
              <a:gd name="connsiteX3" fmla="*/ 3175981 w 4903372"/>
              <a:gd name="connsiteY3" fmla="*/ 0 h 4618944"/>
              <a:gd name="connsiteX4" fmla="*/ 4112085 w 4903372"/>
              <a:gd name="connsiteY4" fmla="*/ 1251874 h 4618944"/>
              <a:gd name="connsiteX5" fmla="*/ 3563736 w 4903372"/>
              <a:gd name="connsiteY5" fmla="*/ 1054397 h 4618944"/>
              <a:gd name="connsiteX6" fmla="*/ 3417745 w 4903372"/>
              <a:gd name="connsiteY6" fmla="*/ 1395973 h 4618944"/>
              <a:gd name="connsiteX7" fmla="*/ 4623359 w 4903372"/>
              <a:gd name="connsiteY7" fmla="*/ 2690614 h 4618944"/>
              <a:gd name="connsiteX8" fmla="*/ 3773883 w 4903372"/>
              <a:gd name="connsiteY8" fmla="*/ 2621702 h 4618944"/>
              <a:gd name="connsiteX9" fmla="*/ 4903372 w 4903372"/>
              <a:gd name="connsiteY9" fmla="*/ 4132194 h 4618944"/>
              <a:gd name="connsiteX10" fmla="*/ 0 w 4903372"/>
              <a:gd name="connsiteY10" fmla="*/ 4618944 h 4618944"/>
              <a:gd name="connsiteX0" fmla="*/ 1728603 w 4903372"/>
              <a:gd name="connsiteY0" fmla="*/ 2690614 h 4618944"/>
              <a:gd name="connsiteX1" fmla="*/ 2803032 w 4903372"/>
              <a:gd name="connsiteY1" fmla="*/ 1196129 h 4618944"/>
              <a:gd name="connsiteX2" fmla="*/ 2239877 w 4903372"/>
              <a:gd name="connsiteY2" fmla="*/ 1251874 h 4618944"/>
              <a:gd name="connsiteX3" fmla="*/ 3175981 w 4903372"/>
              <a:gd name="connsiteY3" fmla="*/ 0 h 4618944"/>
              <a:gd name="connsiteX4" fmla="*/ 4112085 w 4903372"/>
              <a:gd name="connsiteY4" fmla="*/ 1251874 h 4618944"/>
              <a:gd name="connsiteX5" fmla="*/ 3457921 w 4903372"/>
              <a:gd name="connsiteY5" fmla="*/ 1248392 h 4618944"/>
              <a:gd name="connsiteX6" fmla="*/ 3417745 w 4903372"/>
              <a:gd name="connsiteY6" fmla="*/ 1395973 h 4618944"/>
              <a:gd name="connsiteX7" fmla="*/ 4623359 w 4903372"/>
              <a:gd name="connsiteY7" fmla="*/ 2690614 h 4618944"/>
              <a:gd name="connsiteX8" fmla="*/ 3773883 w 4903372"/>
              <a:gd name="connsiteY8" fmla="*/ 2621702 h 4618944"/>
              <a:gd name="connsiteX9" fmla="*/ 4903372 w 4903372"/>
              <a:gd name="connsiteY9" fmla="*/ 4132194 h 4618944"/>
              <a:gd name="connsiteX10" fmla="*/ 0 w 4903372"/>
              <a:gd name="connsiteY10" fmla="*/ 4618944 h 4618944"/>
              <a:gd name="connsiteX0" fmla="*/ 1728603 w 4903372"/>
              <a:gd name="connsiteY0" fmla="*/ 2690614 h 4618944"/>
              <a:gd name="connsiteX1" fmla="*/ 2803032 w 4903372"/>
              <a:gd name="connsiteY1" fmla="*/ 1196129 h 4618944"/>
              <a:gd name="connsiteX2" fmla="*/ 2239877 w 4903372"/>
              <a:gd name="connsiteY2" fmla="*/ 1251874 h 4618944"/>
              <a:gd name="connsiteX3" fmla="*/ 3175981 w 4903372"/>
              <a:gd name="connsiteY3" fmla="*/ 0 h 4618944"/>
              <a:gd name="connsiteX4" fmla="*/ 4129721 w 4903372"/>
              <a:gd name="connsiteY4" fmla="*/ 1304781 h 4618944"/>
              <a:gd name="connsiteX5" fmla="*/ 3457921 w 4903372"/>
              <a:gd name="connsiteY5" fmla="*/ 1248392 h 4618944"/>
              <a:gd name="connsiteX6" fmla="*/ 3417745 w 4903372"/>
              <a:gd name="connsiteY6" fmla="*/ 1395973 h 4618944"/>
              <a:gd name="connsiteX7" fmla="*/ 4623359 w 4903372"/>
              <a:gd name="connsiteY7" fmla="*/ 2690614 h 4618944"/>
              <a:gd name="connsiteX8" fmla="*/ 3773883 w 4903372"/>
              <a:gd name="connsiteY8" fmla="*/ 2621702 h 4618944"/>
              <a:gd name="connsiteX9" fmla="*/ 4903372 w 4903372"/>
              <a:gd name="connsiteY9" fmla="*/ 4132194 h 4618944"/>
              <a:gd name="connsiteX10" fmla="*/ 0 w 4903372"/>
              <a:gd name="connsiteY10" fmla="*/ 4618944 h 4618944"/>
              <a:gd name="connsiteX0" fmla="*/ 1728603 w 4903372"/>
              <a:gd name="connsiteY0" fmla="*/ 2690614 h 4618944"/>
              <a:gd name="connsiteX1" fmla="*/ 2803032 w 4903372"/>
              <a:gd name="connsiteY1" fmla="*/ 1196129 h 4618944"/>
              <a:gd name="connsiteX2" fmla="*/ 2239877 w 4903372"/>
              <a:gd name="connsiteY2" fmla="*/ 1251874 h 4618944"/>
              <a:gd name="connsiteX3" fmla="*/ 3175981 w 4903372"/>
              <a:gd name="connsiteY3" fmla="*/ 0 h 4618944"/>
              <a:gd name="connsiteX4" fmla="*/ 4129721 w 4903372"/>
              <a:gd name="connsiteY4" fmla="*/ 1304781 h 4618944"/>
              <a:gd name="connsiteX5" fmla="*/ 3457921 w 4903372"/>
              <a:gd name="connsiteY5" fmla="*/ 1248392 h 4618944"/>
              <a:gd name="connsiteX6" fmla="*/ 3417745 w 4903372"/>
              <a:gd name="connsiteY6" fmla="*/ 1395973 h 4618944"/>
              <a:gd name="connsiteX7" fmla="*/ 4623359 w 4903372"/>
              <a:gd name="connsiteY7" fmla="*/ 2690614 h 4618944"/>
              <a:gd name="connsiteX8" fmla="*/ 3773883 w 4903372"/>
              <a:gd name="connsiteY8" fmla="*/ 2621702 h 4618944"/>
              <a:gd name="connsiteX9" fmla="*/ 4903372 w 4903372"/>
              <a:gd name="connsiteY9" fmla="*/ 4132194 h 4618944"/>
              <a:gd name="connsiteX10" fmla="*/ 0 w 4903372"/>
              <a:gd name="connsiteY10" fmla="*/ 4618944 h 4618944"/>
              <a:gd name="connsiteX0" fmla="*/ 1728603 w 4903372"/>
              <a:gd name="connsiteY0" fmla="*/ 2690614 h 4618944"/>
              <a:gd name="connsiteX1" fmla="*/ 2803032 w 4903372"/>
              <a:gd name="connsiteY1" fmla="*/ 1196129 h 4618944"/>
              <a:gd name="connsiteX2" fmla="*/ 2239877 w 4903372"/>
              <a:gd name="connsiteY2" fmla="*/ 1251874 h 4618944"/>
              <a:gd name="connsiteX3" fmla="*/ 3175981 w 4903372"/>
              <a:gd name="connsiteY3" fmla="*/ 0 h 4618944"/>
              <a:gd name="connsiteX4" fmla="*/ 4129721 w 4903372"/>
              <a:gd name="connsiteY4" fmla="*/ 1304781 h 4618944"/>
              <a:gd name="connsiteX5" fmla="*/ 3457921 w 4903372"/>
              <a:gd name="connsiteY5" fmla="*/ 1248392 h 4618944"/>
              <a:gd name="connsiteX6" fmla="*/ 3417745 w 4903372"/>
              <a:gd name="connsiteY6" fmla="*/ 1395973 h 4618944"/>
              <a:gd name="connsiteX7" fmla="*/ 4623359 w 4903372"/>
              <a:gd name="connsiteY7" fmla="*/ 2690614 h 4618944"/>
              <a:gd name="connsiteX8" fmla="*/ 3773883 w 4903372"/>
              <a:gd name="connsiteY8" fmla="*/ 2621702 h 4618944"/>
              <a:gd name="connsiteX9" fmla="*/ 4903372 w 4903372"/>
              <a:gd name="connsiteY9" fmla="*/ 4132194 h 4618944"/>
              <a:gd name="connsiteX10" fmla="*/ 0 w 4903372"/>
              <a:gd name="connsiteY10" fmla="*/ 4618944 h 4618944"/>
              <a:gd name="connsiteX0" fmla="*/ 1728603 w 4903372"/>
              <a:gd name="connsiteY0" fmla="*/ 2690614 h 4618944"/>
              <a:gd name="connsiteX1" fmla="*/ 2803032 w 4903372"/>
              <a:gd name="connsiteY1" fmla="*/ 1196129 h 4618944"/>
              <a:gd name="connsiteX2" fmla="*/ 2239877 w 4903372"/>
              <a:gd name="connsiteY2" fmla="*/ 1251874 h 4618944"/>
              <a:gd name="connsiteX3" fmla="*/ 3175981 w 4903372"/>
              <a:gd name="connsiteY3" fmla="*/ 0 h 4618944"/>
              <a:gd name="connsiteX4" fmla="*/ 4129721 w 4903372"/>
              <a:gd name="connsiteY4" fmla="*/ 1304781 h 4618944"/>
              <a:gd name="connsiteX5" fmla="*/ 3457921 w 4903372"/>
              <a:gd name="connsiteY5" fmla="*/ 1248392 h 4618944"/>
              <a:gd name="connsiteX6" fmla="*/ 3417745 w 4903372"/>
              <a:gd name="connsiteY6" fmla="*/ 1395973 h 4618944"/>
              <a:gd name="connsiteX7" fmla="*/ 4623359 w 4903372"/>
              <a:gd name="connsiteY7" fmla="*/ 2690614 h 4618944"/>
              <a:gd name="connsiteX8" fmla="*/ 3773883 w 4903372"/>
              <a:gd name="connsiteY8" fmla="*/ 2621702 h 4618944"/>
              <a:gd name="connsiteX9" fmla="*/ 4903372 w 4903372"/>
              <a:gd name="connsiteY9" fmla="*/ 4132194 h 4618944"/>
              <a:gd name="connsiteX10" fmla="*/ 0 w 4903372"/>
              <a:gd name="connsiteY10" fmla="*/ 4618944 h 4618944"/>
              <a:gd name="connsiteX0" fmla="*/ 1728603 w 4903372"/>
              <a:gd name="connsiteY0" fmla="*/ 2690614 h 4618944"/>
              <a:gd name="connsiteX1" fmla="*/ 2803032 w 4903372"/>
              <a:gd name="connsiteY1" fmla="*/ 1196129 h 4618944"/>
              <a:gd name="connsiteX2" fmla="*/ 2239877 w 4903372"/>
              <a:gd name="connsiteY2" fmla="*/ 1251874 h 4618944"/>
              <a:gd name="connsiteX3" fmla="*/ 3175981 w 4903372"/>
              <a:gd name="connsiteY3" fmla="*/ 0 h 4618944"/>
              <a:gd name="connsiteX4" fmla="*/ 4129721 w 4903372"/>
              <a:gd name="connsiteY4" fmla="*/ 1304781 h 4618944"/>
              <a:gd name="connsiteX5" fmla="*/ 3457921 w 4903372"/>
              <a:gd name="connsiteY5" fmla="*/ 1248392 h 4618944"/>
              <a:gd name="connsiteX6" fmla="*/ 3417745 w 4903372"/>
              <a:gd name="connsiteY6" fmla="*/ 1395973 h 4618944"/>
              <a:gd name="connsiteX7" fmla="*/ 4623359 w 4903372"/>
              <a:gd name="connsiteY7" fmla="*/ 2690614 h 4618944"/>
              <a:gd name="connsiteX8" fmla="*/ 3773883 w 4903372"/>
              <a:gd name="connsiteY8" fmla="*/ 2621702 h 4618944"/>
              <a:gd name="connsiteX9" fmla="*/ 4903372 w 4903372"/>
              <a:gd name="connsiteY9" fmla="*/ 4132194 h 4618944"/>
              <a:gd name="connsiteX10" fmla="*/ 0 w 4903372"/>
              <a:gd name="connsiteY10" fmla="*/ 4618944 h 4618944"/>
              <a:gd name="connsiteX0" fmla="*/ 1728603 w 4903372"/>
              <a:gd name="connsiteY0" fmla="*/ 2690614 h 4618944"/>
              <a:gd name="connsiteX1" fmla="*/ 2803032 w 4903372"/>
              <a:gd name="connsiteY1" fmla="*/ 1196129 h 4618944"/>
              <a:gd name="connsiteX2" fmla="*/ 2239877 w 4903372"/>
              <a:gd name="connsiteY2" fmla="*/ 1251874 h 4618944"/>
              <a:gd name="connsiteX3" fmla="*/ 3175981 w 4903372"/>
              <a:gd name="connsiteY3" fmla="*/ 0 h 4618944"/>
              <a:gd name="connsiteX4" fmla="*/ 4129721 w 4903372"/>
              <a:gd name="connsiteY4" fmla="*/ 1304781 h 4618944"/>
              <a:gd name="connsiteX5" fmla="*/ 3457921 w 4903372"/>
              <a:gd name="connsiteY5" fmla="*/ 1248392 h 4618944"/>
              <a:gd name="connsiteX6" fmla="*/ 3417745 w 4903372"/>
              <a:gd name="connsiteY6" fmla="*/ 1395973 h 4618944"/>
              <a:gd name="connsiteX7" fmla="*/ 4623359 w 4903372"/>
              <a:gd name="connsiteY7" fmla="*/ 2690614 h 4618944"/>
              <a:gd name="connsiteX8" fmla="*/ 3773883 w 4903372"/>
              <a:gd name="connsiteY8" fmla="*/ 2621702 h 4618944"/>
              <a:gd name="connsiteX9" fmla="*/ 4903372 w 4903372"/>
              <a:gd name="connsiteY9" fmla="*/ 4132194 h 4618944"/>
              <a:gd name="connsiteX10" fmla="*/ 0 w 4903372"/>
              <a:gd name="connsiteY10" fmla="*/ 4618944 h 4618944"/>
              <a:gd name="connsiteX0" fmla="*/ 1728603 w 4903372"/>
              <a:gd name="connsiteY0" fmla="*/ 2690614 h 4618944"/>
              <a:gd name="connsiteX1" fmla="*/ 2803032 w 4903372"/>
              <a:gd name="connsiteY1" fmla="*/ 1196129 h 4618944"/>
              <a:gd name="connsiteX2" fmla="*/ 2239877 w 4903372"/>
              <a:gd name="connsiteY2" fmla="*/ 1251874 h 4618944"/>
              <a:gd name="connsiteX3" fmla="*/ 3175981 w 4903372"/>
              <a:gd name="connsiteY3" fmla="*/ 0 h 4618944"/>
              <a:gd name="connsiteX4" fmla="*/ 4129721 w 4903372"/>
              <a:gd name="connsiteY4" fmla="*/ 1304781 h 4618944"/>
              <a:gd name="connsiteX5" fmla="*/ 3457921 w 4903372"/>
              <a:gd name="connsiteY5" fmla="*/ 1248392 h 4618944"/>
              <a:gd name="connsiteX6" fmla="*/ 3417745 w 4903372"/>
              <a:gd name="connsiteY6" fmla="*/ 1395973 h 4618944"/>
              <a:gd name="connsiteX7" fmla="*/ 4623359 w 4903372"/>
              <a:gd name="connsiteY7" fmla="*/ 2690614 h 4618944"/>
              <a:gd name="connsiteX8" fmla="*/ 3773883 w 4903372"/>
              <a:gd name="connsiteY8" fmla="*/ 2621702 h 4618944"/>
              <a:gd name="connsiteX9" fmla="*/ 4903372 w 4903372"/>
              <a:gd name="connsiteY9" fmla="*/ 4132194 h 4618944"/>
              <a:gd name="connsiteX10" fmla="*/ 0 w 4903372"/>
              <a:gd name="connsiteY10" fmla="*/ 4618944 h 4618944"/>
              <a:gd name="connsiteX0" fmla="*/ 1728603 w 4903372"/>
              <a:gd name="connsiteY0" fmla="*/ 2690614 h 4618944"/>
              <a:gd name="connsiteX1" fmla="*/ 2803032 w 4903372"/>
              <a:gd name="connsiteY1" fmla="*/ 1196129 h 4618944"/>
              <a:gd name="connsiteX2" fmla="*/ 2239877 w 4903372"/>
              <a:gd name="connsiteY2" fmla="*/ 1251874 h 4618944"/>
              <a:gd name="connsiteX3" fmla="*/ 3175981 w 4903372"/>
              <a:gd name="connsiteY3" fmla="*/ 0 h 4618944"/>
              <a:gd name="connsiteX4" fmla="*/ 4129721 w 4903372"/>
              <a:gd name="connsiteY4" fmla="*/ 1304781 h 4618944"/>
              <a:gd name="connsiteX5" fmla="*/ 3457921 w 4903372"/>
              <a:gd name="connsiteY5" fmla="*/ 1248392 h 4618944"/>
              <a:gd name="connsiteX6" fmla="*/ 3417745 w 4903372"/>
              <a:gd name="connsiteY6" fmla="*/ 1395973 h 4618944"/>
              <a:gd name="connsiteX7" fmla="*/ 4623359 w 4903372"/>
              <a:gd name="connsiteY7" fmla="*/ 2690614 h 4618944"/>
              <a:gd name="connsiteX8" fmla="*/ 3756247 w 4903372"/>
              <a:gd name="connsiteY8" fmla="*/ 2833333 h 4618944"/>
              <a:gd name="connsiteX9" fmla="*/ 4903372 w 4903372"/>
              <a:gd name="connsiteY9" fmla="*/ 4132194 h 4618944"/>
              <a:gd name="connsiteX10" fmla="*/ 0 w 4903372"/>
              <a:gd name="connsiteY10" fmla="*/ 4618944 h 4618944"/>
              <a:gd name="connsiteX0" fmla="*/ 1728603 w 5466561"/>
              <a:gd name="connsiteY0" fmla="*/ 2690614 h 4618944"/>
              <a:gd name="connsiteX1" fmla="*/ 2803032 w 5466561"/>
              <a:gd name="connsiteY1" fmla="*/ 1196129 h 4618944"/>
              <a:gd name="connsiteX2" fmla="*/ 2239877 w 5466561"/>
              <a:gd name="connsiteY2" fmla="*/ 1251874 h 4618944"/>
              <a:gd name="connsiteX3" fmla="*/ 3175981 w 5466561"/>
              <a:gd name="connsiteY3" fmla="*/ 0 h 4618944"/>
              <a:gd name="connsiteX4" fmla="*/ 4129721 w 5466561"/>
              <a:gd name="connsiteY4" fmla="*/ 1304781 h 4618944"/>
              <a:gd name="connsiteX5" fmla="*/ 3457921 w 5466561"/>
              <a:gd name="connsiteY5" fmla="*/ 1248392 h 4618944"/>
              <a:gd name="connsiteX6" fmla="*/ 3417745 w 5466561"/>
              <a:gd name="connsiteY6" fmla="*/ 1395973 h 4618944"/>
              <a:gd name="connsiteX7" fmla="*/ 4623359 w 5466561"/>
              <a:gd name="connsiteY7" fmla="*/ 2690614 h 4618944"/>
              <a:gd name="connsiteX8" fmla="*/ 3756247 w 5466561"/>
              <a:gd name="connsiteY8" fmla="*/ 2833333 h 4618944"/>
              <a:gd name="connsiteX9" fmla="*/ 4903372 w 5466561"/>
              <a:gd name="connsiteY9" fmla="*/ 4132194 h 4618944"/>
              <a:gd name="connsiteX10" fmla="*/ 0 w 5466561"/>
              <a:gd name="connsiteY10" fmla="*/ 4618944 h 4618944"/>
              <a:gd name="connsiteX0" fmla="*/ 1728603 w 4892480"/>
              <a:gd name="connsiteY0" fmla="*/ 2690614 h 4618944"/>
              <a:gd name="connsiteX1" fmla="*/ 2803032 w 4892480"/>
              <a:gd name="connsiteY1" fmla="*/ 1196129 h 4618944"/>
              <a:gd name="connsiteX2" fmla="*/ 2239877 w 4892480"/>
              <a:gd name="connsiteY2" fmla="*/ 1251874 h 4618944"/>
              <a:gd name="connsiteX3" fmla="*/ 3175981 w 4892480"/>
              <a:gd name="connsiteY3" fmla="*/ 0 h 4618944"/>
              <a:gd name="connsiteX4" fmla="*/ 4129721 w 4892480"/>
              <a:gd name="connsiteY4" fmla="*/ 1304781 h 4618944"/>
              <a:gd name="connsiteX5" fmla="*/ 3457921 w 4892480"/>
              <a:gd name="connsiteY5" fmla="*/ 1248392 h 4618944"/>
              <a:gd name="connsiteX6" fmla="*/ 3417745 w 4892480"/>
              <a:gd name="connsiteY6" fmla="*/ 1395973 h 4618944"/>
              <a:gd name="connsiteX7" fmla="*/ 4623359 w 4892480"/>
              <a:gd name="connsiteY7" fmla="*/ 2690614 h 4618944"/>
              <a:gd name="connsiteX8" fmla="*/ 3756247 w 4892480"/>
              <a:gd name="connsiteY8" fmla="*/ 2833333 h 4618944"/>
              <a:gd name="connsiteX9" fmla="*/ 4268482 w 4892480"/>
              <a:gd name="connsiteY9" fmla="*/ 4238009 h 4618944"/>
              <a:gd name="connsiteX10" fmla="*/ 0 w 4892480"/>
              <a:gd name="connsiteY10" fmla="*/ 4618944 h 4618944"/>
              <a:gd name="connsiteX0" fmla="*/ 0 w 5262543"/>
              <a:gd name="connsiteY0" fmla="*/ 2778793 h 4618944"/>
              <a:gd name="connsiteX1" fmla="*/ 3173095 w 5262543"/>
              <a:gd name="connsiteY1" fmla="*/ 1196129 h 4618944"/>
              <a:gd name="connsiteX2" fmla="*/ 2609940 w 5262543"/>
              <a:gd name="connsiteY2" fmla="*/ 1251874 h 4618944"/>
              <a:gd name="connsiteX3" fmla="*/ 3546044 w 5262543"/>
              <a:gd name="connsiteY3" fmla="*/ 0 h 4618944"/>
              <a:gd name="connsiteX4" fmla="*/ 4499784 w 5262543"/>
              <a:gd name="connsiteY4" fmla="*/ 1304781 h 4618944"/>
              <a:gd name="connsiteX5" fmla="*/ 3827984 w 5262543"/>
              <a:gd name="connsiteY5" fmla="*/ 1248392 h 4618944"/>
              <a:gd name="connsiteX6" fmla="*/ 3787808 w 5262543"/>
              <a:gd name="connsiteY6" fmla="*/ 1395973 h 4618944"/>
              <a:gd name="connsiteX7" fmla="*/ 4993422 w 5262543"/>
              <a:gd name="connsiteY7" fmla="*/ 2690614 h 4618944"/>
              <a:gd name="connsiteX8" fmla="*/ 4126310 w 5262543"/>
              <a:gd name="connsiteY8" fmla="*/ 2833333 h 4618944"/>
              <a:gd name="connsiteX9" fmla="*/ 4638545 w 5262543"/>
              <a:gd name="connsiteY9" fmla="*/ 4238009 h 4618944"/>
              <a:gd name="connsiteX10" fmla="*/ 370063 w 5262543"/>
              <a:gd name="connsiteY10" fmla="*/ 4618944 h 4618944"/>
              <a:gd name="connsiteX0" fmla="*/ 0 w 5262543"/>
              <a:gd name="connsiteY0" fmla="*/ 2778793 h 4618944"/>
              <a:gd name="connsiteX1" fmla="*/ 3173095 w 5262543"/>
              <a:gd name="connsiteY1" fmla="*/ 1196129 h 4618944"/>
              <a:gd name="connsiteX2" fmla="*/ 2609940 w 5262543"/>
              <a:gd name="connsiteY2" fmla="*/ 1251874 h 4618944"/>
              <a:gd name="connsiteX3" fmla="*/ 3546044 w 5262543"/>
              <a:gd name="connsiteY3" fmla="*/ 0 h 4618944"/>
              <a:gd name="connsiteX4" fmla="*/ 4499784 w 5262543"/>
              <a:gd name="connsiteY4" fmla="*/ 1304781 h 4618944"/>
              <a:gd name="connsiteX5" fmla="*/ 3827984 w 5262543"/>
              <a:gd name="connsiteY5" fmla="*/ 1248392 h 4618944"/>
              <a:gd name="connsiteX6" fmla="*/ 3787808 w 5262543"/>
              <a:gd name="connsiteY6" fmla="*/ 1395973 h 4618944"/>
              <a:gd name="connsiteX7" fmla="*/ 4993422 w 5262543"/>
              <a:gd name="connsiteY7" fmla="*/ 2690614 h 4618944"/>
              <a:gd name="connsiteX8" fmla="*/ 4126310 w 5262543"/>
              <a:gd name="connsiteY8" fmla="*/ 2833333 h 4618944"/>
              <a:gd name="connsiteX9" fmla="*/ 4638545 w 5262543"/>
              <a:gd name="connsiteY9" fmla="*/ 4238009 h 4618944"/>
              <a:gd name="connsiteX10" fmla="*/ 370063 w 5262543"/>
              <a:gd name="connsiteY10" fmla="*/ 4618944 h 4618944"/>
              <a:gd name="connsiteX0" fmla="*/ 0 w 5262543"/>
              <a:gd name="connsiteY0" fmla="*/ 2778793 h 4618944"/>
              <a:gd name="connsiteX1" fmla="*/ 3173095 w 5262543"/>
              <a:gd name="connsiteY1" fmla="*/ 1196129 h 4618944"/>
              <a:gd name="connsiteX2" fmla="*/ 2609940 w 5262543"/>
              <a:gd name="connsiteY2" fmla="*/ 1251874 h 4618944"/>
              <a:gd name="connsiteX3" fmla="*/ 3546044 w 5262543"/>
              <a:gd name="connsiteY3" fmla="*/ 0 h 4618944"/>
              <a:gd name="connsiteX4" fmla="*/ 4499784 w 5262543"/>
              <a:gd name="connsiteY4" fmla="*/ 1304781 h 4618944"/>
              <a:gd name="connsiteX5" fmla="*/ 3827984 w 5262543"/>
              <a:gd name="connsiteY5" fmla="*/ 1248392 h 4618944"/>
              <a:gd name="connsiteX6" fmla="*/ 3787808 w 5262543"/>
              <a:gd name="connsiteY6" fmla="*/ 1395973 h 4618944"/>
              <a:gd name="connsiteX7" fmla="*/ 4993422 w 5262543"/>
              <a:gd name="connsiteY7" fmla="*/ 2690614 h 4618944"/>
              <a:gd name="connsiteX8" fmla="*/ 4126310 w 5262543"/>
              <a:gd name="connsiteY8" fmla="*/ 2833333 h 4618944"/>
              <a:gd name="connsiteX9" fmla="*/ 4638545 w 5262543"/>
              <a:gd name="connsiteY9" fmla="*/ 4238009 h 4618944"/>
              <a:gd name="connsiteX10" fmla="*/ 370063 w 5262543"/>
              <a:gd name="connsiteY10" fmla="*/ 4618944 h 4618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62543" h="4618944">
                <a:moveTo>
                  <a:pt x="0" y="2778793"/>
                </a:moveTo>
                <a:cubicBezTo>
                  <a:pt x="2104092" y="2844979"/>
                  <a:pt x="3348355" y="1168599"/>
                  <a:pt x="3173095" y="1196129"/>
                </a:cubicBezTo>
                <a:cubicBezTo>
                  <a:pt x="2997835" y="1223659"/>
                  <a:pt x="2823638" y="1251874"/>
                  <a:pt x="2609940" y="1251874"/>
                </a:cubicBezTo>
                <a:lnTo>
                  <a:pt x="3546044" y="0"/>
                </a:lnTo>
                <a:cubicBezTo>
                  <a:pt x="3702295" y="467350"/>
                  <a:pt x="3853175" y="882146"/>
                  <a:pt x="4499784" y="1304781"/>
                </a:cubicBezTo>
                <a:cubicBezTo>
                  <a:pt x="5146393" y="1727416"/>
                  <a:pt x="3934889" y="1265526"/>
                  <a:pt x="3827984" y="1248392"/>
                </a:cubicBezTo>
                <a:cubicBezTo>
                  <a:pt x="3721079" y="1231258"/>
                  <a:pt x="3646476" y="1140906"/>
                  <a:pt x="3787808" y="1395973"/>
                </a:cubicBezTo>
                <a:cubicBezTo>
                  <a:pt x="4030957" y="2156723"/>
                  <a:pt x="4937005" y="2451054"/>
                  <a:pt x="4993422" y="2690614"/>
                </a:cubicBezTo>
                <a:cubicBezTo>
                  <a:pt x="5049839" y="2930174"/>
                  <a:pt x="4185456" y="2575434"/>
                  <a:pt x="4126310" y="2833333"/>
                </a:cubicBezTo>
                <a:cubicBezTo>
                  <a:pt x="4067164" y="3091232"/>
                  <a:pt x="6318736" y="4703070"/>
                  <a:pt x="4638545" y="4238009"/>
                </a:cubicBezTo>
                <a:cubicBezTo>
                  <a:pt x="2958354" y="3772948"/>
                  <a:pt x="2145893" y="4265135"/>
                  <a:pt x="370063" y="4618944"/>
                </a:cubicBezTo>
              </a:path>
            </a:pathLst>
          </a:custGeom>
          <a:noFill/>
          <a:ln w="171450">
            <a:gradFill flip="none" rotWithShape="1">
              <a:gsLst>
                <a:gs pos="0">
                  <a:srgbClr val="FFE9A3"/>
                </a:gs>
                <a:gs pos="64000">
                  <a:schemeClr val="accent1">
                    <a:tint val="23500"/>
                    <a:satMod val="160000"/>
                    <a:alpha val="0"/>
                  </a:schemeClr>
                </a:gs>
              </a:gsLst>
              <a:lin ang="12000000" scaled="0"/>
              <a:tileRect/>
            </a:gradFill>
          </a:ln>
          <a:effectLst>
            <a:glow rad="190500">
              <a:srgbClr val="FFFF00">
                <a:alpha val="22000"/>
              </a:srgbClr>
            </a:glow>
            <a:outerShdw blurRad="469900" sx="104000" sy="104000" algn="ctr" rotWithShape="0">
              <a:srgbClr val="FFC000"/>
            </a:outerShdw>
          </a:effectLst>
          <a:scene3d>
            <a:camera prst="orthographicFront"/>
            <a:lightRig rig="flat" dir="t">
              <a:rot lat="0" lon="0" rev="4200000"/>
            </a:lightRig>
          </a:scene3d>
          <a:sp3d prstMaterial="dkEdge">
            <a:bevelT w="146050" h="146050"/>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5306" tIns="32653" rIns="65306" bIns="32653" numCol="1" spcCol="0" rtlCol="0" fromWordArt="0" anchor="ctr" anchorCtr="0" forceAA="0" compatLnSpc="1">
            <a:prstTxWarp prst="textNoShape">
              <a:avLst/>
            </a:prstTxWarp>
            <a:noAutofit/>
          </a:bodyPr>
          <a:lstStyle/>
          <a:p>
            <a:pPr algn="ctr"/>
            <a:endParaRPr lang="ru-RU"/>
          </a:p>
        </p:txBody>
      </p:sp>
      <p:sp>
        <p:nvSpPr>
          <p:cNvPr id="3" name="Овал 2"/>
          <p:cNvSpPr/>
          <p:nvPr/>
        </p:nvSpPr>
        <p:spPr>
          <a:xfrm>
            <a:off x="-1651549" y="-1234374"/>
            <a:ext cx="12447097" cy="13098503"/>
          </a:xfrm>
          <a:prstGeom prst="ellipse">
            <a:avLst/>
          </a:prstGeom>
          <a:gradFill flip="none" rotWithShape="1">
            <a:gsLst>
              <a:gs pos="0">
                <a:srgbClr val="FF5D51"/>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5140" tIns="22570" rIns="45140" bIns="22570" spcCol="0" rtlCol="0" anchor="ctr"/>
          <a:lstStyle/>
          <a:p>
            <a:pPr algn="ctr"/>
            <a:endParaRPr lang="ru-RU"/>
          </a:p>
        </p:txBody>
      </p:sp>
    </p:spTree>
    <p:extLst>
      <p:ext uri="{BB962C8B-B14F-4D97-AF65-F5344CB8AC3E}">
        <p14:creationId xmlns:p14="http://schemas.microsoft.com/office/powerpoint/2010/main" val="2351726552"/>
      </p:ext>
    </p:extLst>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Lst>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txStyles>
    <p:titleStyle>
      <a:lvl1pPr algn="ctr" defTabSz="710970" rtl="0" eaLnBrk="1" latinLnBrk="0" hangingPunct="1">
        <a:spcBef>
          <a:spcPct val="0"/>
        </a:spcBef>
        <a:buNone/>
        <a:defRPr sz="3400" kern="1200">
          <a:solidFill>
            <a:schemeClr val="tx1"/>
          </a:solidFill>
          <a:latin typeface="+mj-lt"/>
          <a:ea typeface="+mj-ea"/>
          <a:cs typeface="+mj-cs"/>
        </a:defRPr>
      </a:lvl1pPr>
    </p:titleStyle>
    <p:bodyStyle>
      <a:lvl1pPr marL="266614" indent="-266614" algn="l" defTabSz="710970" rtl="0" eaLnBrk="1" latinLnBrk="0" hangingPunct="1">
        <a:spcBef>
          <a:spcPct val="20000"/>
        </a:spcBef>
        <a:buFont typeface="Arial" pitchFamily="34" charset="0"/>
        <a:buChar char="•"/>
        <a:defRPr sz="2500" kern="1200">
          <a:solidFill>
            <a:schemeClr val="tx1"/>
          </a:solidFill>
          <a:latin typeface="+mn-lt"/>
          <a:ea typeface="+mn-ea"/>
          <a:cs typeface="+mn-cs"/>
        </a:defRPr>
      </a:lvl1pPr>
      <a:lvl2pPr marL="577663" indent="-222178" algn="l" defTabSz="71097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88713" indent="-177743" algn="l" defTabSz="710970" rtl="0" eaLnBrk="1" latinLnBrk="0" hangingPunct="1">
        <a:spcBef>
          <a:spcPct val="20000"/>
        </a:spcBef>
        <a:buFont typeface="Arial" pitchFamily="34" charset="0"/>
        <a:buChar char="•"/>
        <a:defRPr sz="1900" kern="1200">
          <a:solidFill>
            <a:schemeClr val="tx1"/>
          </a:solidFill>
          <a:latin typeface="+mn-lt"/>
          <a:ea typeface="+mn-ea"/>
          <a:cs typeface="+mn-cs"/>
        </a:defRPr>
      </a:lvl3pPr>
      <a:lvl4pPr marL="1244196" indent="-177743" algn="l" defTabSz="71097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1599682" indent="-177743" algn="l" defTabSz="71097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1955166" indent="-177743" algn="l" defTabSz="71097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310651" indent="-177743" algn="l" defTabSz="71097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666136" indent="-177743" algn="l" defTabSz="71097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021622" indent="-177743" algn="l" defTabSz="710970"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ru-RU"/>
      </a:defPPr>
      <a:lvl1pPr marL="0" algn="l" defTabSz="710970" rtl="0" eaLnBrk="1" latinLnBrk="0" hangingPunct="1">
        <a:defRPr sz="1400" kern="1200">
          <a:solidFill>
            <a:schemeClr val="tx1"/>
          </a:solidFill>
          <a:latin typeface="+mn-lt"/>
          <a:ea typeface="+mn-ea"/>
          <a:cs typeface="+mn-cs"/>
        </a:defRPr>
      </a:lvl1pPr>
      <a:lvl2pPr marL="355484" algn="l" defTabSz="710970" rtl="0" eaLnBrk="1" latinLnBrk="0" hangingPunct="1">
        <a:defRPr sz="1400" kern="1200">
          <a:solidFill>
            <a:schemeClr val="tx1"/>
          </a:solidFill>
          <a:latin typeface="+mn-lt"/>
          <a:ea typeface="+mn-ea"/>
          <a:cs typeface="+mn-cs"/>
        </a:defRPr>
      </a:lvl2pPr>
      <a:lvl3pPr marL="710970" algn="l" defTabSz="710970" rtl="0" eaLnBrk="1" latinLnBrk="0" hangingPunct="1">
        <a:defRPr sz="1400" kern="1200">
          <a:solidFill>
            <a:schemeClr val="tx1"/>
          </a:solidFill>
          <a:latin typeface="+mn-lt"/>
          <a:ea typeface="+mn-ea"/>
          <a:cs typeface="+mn-cs"/>
        </a:defRPr>
      </a:lvl3pPr>
      <a:lvl4pPr marL="1066455" algn="l" defTabSz="710970" rtl="0" eaLnBrk="1" latinLnBrk="0" hangingPunct="1">
        <a:defRPr sz="1400" kern="1200">
          <a:solidFill>
            <a:schemeClr val="tx1"/>
          </a:solidFill>
          <a:latin typeface="+mn-lt"/>
          <a:ea typeface="+mn-ea"/>
          <a:cs typeface="+mn-cs"/>
        </a:defRPr>
      </a:lvl4pPr>
      <a:lvl5pPr marL="1421939" algn="l" defTabSz="710970" rtl="0" eaLnBrk="1" latinLnBrk="0" hangingPunct="1">
        <a:defRPr sz="1400" kern="1200">
          <a:solidFill>
            <a:schemeClr val="tx1"/>
          </a:solidFill>
          <a:latin typeface="+mn-lt"/>
          <a:ea typeface="+mn-ea"/>
          <a:cs typeface="+mn-cs"/>
        </a:defRPr>
      </a:lvl5pPr>
      <a:lvl6pPr marL="1777424" algn="l" defTabSz="710970" rtl="0" eaLnBrk="1" latinLnBrk="0" hangingPunct="1">
        <a:defRPr sz="1400" kern="1200">
          <a:solidFill>
            <a:schemeClr val="tx1"/>
          </a:solidFill>
          <a:latin typeface="+mn-lt"/>
          <a:ea typeface="+mn-ea"/>
          <a:cs typeface="+mn-cs"/>
        </a:defRPr>
      </a:lvl6pPr>
      <a:lvl7pPr marL="2132909" algn="l" defTabSz="710970" rtl="0" eaLnBrk="1" latinLnBrk="0" hangingPunct="1">
        <a:defRPr sz="1400" kern="1200">
          <a:solidFill>
            <a:schemeClr val="tx1"/>
          </a:solidFill>
          <a:latin typeface="+mn-lt"/>
          <a:ea typeface="+mn-ea"/>
          <a:cs typeface="+mn-cs"/>
        </a:defRPr>
      </a:lvl7pPr>
      <a:lvl8pPr marL="2488394" algn="l" defTabSz="710970" rtl="0" eaLnBrk="1" latinLnBrk="0" hangingPunct="1">
        <a:defRPr sz="1400" kern="1200">
          <a:solidFill>
            <a:schemeClr val="tx1"/>
          </a:solidFill>
          <a:latin typeface="+mn-lt"/>
          <a:ea typeface="+mn-ea"/>
          <a:cs typeface="+mn-cs"/>
        </a:defRPr>
      </a:lvl8pPr>
      <a:lvl9pPr marL="2843879" algn="l" defTabSz="710970" rtl="0" eaLnBrk="1" latinLnBrk="0" hangingPunct="1">
        <a:defRPr sz="14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solidFill>
                <a:srgbClr val="CAF278">
                  <a:shade val="50000"/>
                </a:srgbClr>
              </a:solidFill>
            </a:endParaRPr>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198924472"/>
      </p:ext>
    </p:extLst>
  </p:cSld>
  <p:clrMap bg1="lt1" tx1="dk1" bg2="lt2" tx2="dk2" accent1="accent1" accent2="accent2" accent3="accent3" accent4="accent4" accent5="accent5" accent6="accent6" hlink="hlink" folHlink="folHlink"/>
  <p:sldLayoutIdLst>
    <p:sldLayoutId id="2147484416" r:id="rId1"/>
    <p:sldLayoutId id="2147484417" r:id="rId2"/>
    <p:sldLayoutId id="2147484418" r:id="rId3"/>
    <p:sldLayoutId id="2147484419" r:id="rId4"/>
    <p:sldLayoutId id="2147484420" r:id="rId5"/>
    <p:sldLayoutId id="2147484421" r:id="rId6"/>
    <p:sldLayoutId id="2147484422" r:id="rId7"/>
    <p:sldLayoutId id="2147484423" r:id="rId8"/>
    <p:sldLayoutId id="2147484424" r:id="rId9"/>
    <p:sldLayoutId id="2147484425" r:id="rId10"/>
    <p:sldLayoutId id="2147484426"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0" y="0"/>
            <a:ext cx="9152467" cy="6858000"/>
            <a:chOff x="0" y="0"/>
            <a:chExt cx="9152467" cy="6858000"/>
          </a:xfrm>
        </p:grpSpPr>
        <p:pic>
          <p:nvPicPr>
            <p:cNvPr id="8" name="Picture 7" descr="S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8"/>
            <p:cNvSpPr/>
            <p:nvPr/>
          </p:nvSpPr>
          <p:spPr>
            <a:xfrm>
              <a:off x="553888" y="542807"/>
              <a:ext cx="8039776" cy="5756392"/>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0" y="3128434"/>
              <a:ext cx="68580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l="1" r="14240"/>
            <a:stretch/>
          </p:blipFill>
          <p:spPr>
            <a:xfrm>
              <a:off x="8466667" y="3128434"/>
              <a:ext cx="685800" cy="606425"/>
            </a:xfrm>
            <a:prstGeom prst="rect">
              <a:avLst/>
            </a:prstGeom>
          </p:spPr>
        </p:pic>
      </p:grpSp>
      <p:sp>
        <p:nvSpPr>
          <p:cNvPr id="2" name="Title Placeholder 1"/>
          <p:cNvSpPr>
            <a:spLocks noGrp="1"/>
          </p:cNvSpPr>
          <p:nvPr>
            <p:ph type="title"/>
          </p:nvPr>
        </p:nvSpPr>
        <p:spPr>
          <a:xfrm>
            <a:off x="1176866" y="915337"/>
            <a:ext cx="6798734" cy="1303867"/>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176865" y="2490135"/>
            <a:ext cx="6798736" cy="3444997"/>
          </a:xfrm>
          <a:prstGeom prst="rect">
            <a:avLst/>
          </a:prstGeom>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356670" y="5960533"/>
            <a:ext cx="1148283"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10/21/2021</a:t>
            </a:fld>
            <a:endParaRPr lang="en-US" dirty="0"/>
          </a:p>
        </p:txBody>
      </p:sp>
      <p:sp>
        <p:nvSpPr>
          <p:cNvPr id="5" name="Footer Placeholder 4"/>
          <p:cNvSpPr>
            <a:spLocks noGrp="1"/>
          </p:cNvSpPr>
          <p:nvPr>
            <p:ph type="ftr" sz="quarter" idx="3"/>
          </p:nvPr>
        </p:nvSpPr>
        <p:spPr>
          <a:xfrm>
            <a:off x="1176865" y="5960533"/>
            <a:ext cx="5104667"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7580091" y="5960533"/>
            <a:ext cx="39551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456652555"/>
      </p:ext>
    </p:extLst>
  </p:cSld>
  <p:clrMap bg1="lt1" tx1="dk1" bg2="lt2" tx2="dk2" accent1="accent1" accent2="accent2" accent3="accent3" accent4="accent4" accent5="accent5" accent6="accent6" hlink="hlink" folHlink="folHlink"/>
  <p:sldLayoutIdLst>
    <p:sldLayoutId id="2147484550" r:id="rId1"/>
    <p:sldLayoutId id="2147484551" r:id="rId2"/>
    <p:sldLayoutId id="2147484552" r:id="rId3"/>
    <p:sldLayoutId id="2147484553" r:id="rId4"/>
    <p:sldLayoutId id="2147484554" r:id="rId5"/>
    <p:sldLayoutId id="2147484555" r:id="rId6"/>
    <p:sldLayoutId id="2147484556" r:id="rId7"/>
    <p:sldLayoutId id="2147484557" r:id="rId8"/>
    <p:sldLayoutId id="2147484558" r:id="rId9"/>
    <p:sldLayoutId id="2147484559" r:id="rId10"/>
    <p:sldLayoutId id="2147484560" r:id="rId11"/>
    <p:sldLayoutId id="2147484561" r:id="rId12"/>
    <p:sldLayoutId id="2147484562" r:id="rId13"/>
    <p:sldLayoutId id="2147484563" r:id="rId14"/>
    <p:sldLayoutId id="2147484564" r:id="rId15"/>
    <p:sldLayoutId id="2147484565" r:id="rId16"/>
    <p:sldLayoutId id="2147484566" r:id="rId17"/>
  </p:sldLayoutIdLst>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txStyles>
    <p:titleStyle>
      <a:lvl1pPr algn="ctr" defTabSz="457200" rtl="0" eaLnBrk="1" latinLnBrk="0" hangingPunct="1">
        <a:spcBef>
          <a:spcPct val="0"/>
        </a:spcBef>
        <a:buNone/>
        <a:defRPr sz="40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duotone>
              <a:prstClr val="black"/>
              <a:schemeClr val="accent4">
                <a:tint val="45000"/>
                <a:satMod val="400000"/>
              </a:schemeClr>
            </a:duotone>
            <a:extLst>
              <a:ext uri="{BEBA8EAE-BF5A-486C-A8C5-ECC9F3942E4B}">
                <a14:imgProps xmlns:a14="http://schemas.microsoft.com/office/drawing/2010/main">
                  <a14:imgLayer r:embed="rId9">
                    <a14:imgEffect>
                      <a14:artisticCrisscrossEtching/>
                    </a14:imgEffect>
                    <a14:imgEffect>
                      <a14:sharpenSoften amount="7000"/>
                    </a14:imgEffect>
                    <a14:imgEffect>
                      <a14:colorTemperature colorTemp="4700"/>
                    </a14:imgEffect>
                    <a14:imgEffect>
                      <a14:saturation sat="135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pic>
        <p:nvPicPr>
          <p:cNvPr id="9" name="Рисунок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31953" y="-582873"/>
            <a:ext cx="9995948" cy="6981439"/>
          </a:xfrm>
          <a:prstGeom prst="rect">
            <a:avLst/>
          </a:prstGeom>
        </p:spPr>
      </p:pic>
      <p:grpSp>
        <p:nvGrpSpPr>
          <p:cNvPr id="6" name="Группа 5"/>
          <p:cNvGrpSpPr/>
          <p:nvPr/>
        </p:nvGrpSpPr>
        <p:grpSpPr>
          <a:xfrm>
            <a:off x="2425087" y="279991"/>
            <a:ext cx="7747310" cy="3602493"/>
            <a:chOff x="5945455" y="1704256"/>
            <a:chExt cx="6194248" cy="2880320"/>
          </a:xfrm>
        </p:grpSpPr>
        <p:sp>
          <p:nvSpPr>
            <p:cNvPr id="7" name="Овал 6"/>
            <p:cNvSpPr/>
            <p:nvPr/>
          </p:nvSpPr>
          <p:spPr>
            <a:xfrm>
              <a:off x="7480920" y="1704256"/>
              <a:ext cx="2880320" cy="2880320"/>
            </a:xfrm>
            <a:prstGeom prst="ellipse">
              <a:avLst/>
            </a:prstGeom>
            <a:noFill/>
            <a:ln w="171450">
              <a:gradFill flip="none" rotWithShape="1">
                <a:gsLst>
                  <a:gs pos="0">
                    <a:srgbClr val="FFE9A3"/>
                  </a:gs>
                  <a:gs pos="100000">
                    <a:schemeClr val="accent1">
                      <a:tint val="23500"/>
                      <a:satMod val="160000"/>
                      <a:alpha val="0"/>
                    </a:schemeClr>
                  </a:gs>
                </a:gsLst>
                <a:lin ang="0" scaled="1"/>
                <a:tileRect/>
              </a:gradFill>
            </a:ln>
            <a:effectLst>
              <a:glow rad="190500">
                <a:srgbClr val="FFFF00">
                  <a:alpha val="22000"/>
                </a:srgbClr>
              </a:glow>
              <a:outerShdw blurRad="469900" sx="104000" sy="104000" algn="ctr" rotWithShape="0">
                <a:srgbClr val="FFC000"/>
              </a:outerShdw>
            </a:effectLst>
            <a:scene3d>
              <a:camera prst="orthographicFront"/>
              <a:lightRig rig="flat" dir="t"/>
            </a:scene3d>
            <a:sp3d prstMaterial="dkEdge">
              <a:bevelT w="146050" h="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rot="17100000">
              <a:off x="8538523" y="47292"/>
              <a:ext cx="1008112" cy="6194248"/>
            </a:xfrm>
            <a:prstGeom prst="ellipse">
              <a:avLst/>
            </a:prstGeom>
            <a:noFill/>
            <a:ln w="171450">
              <a:gradFill flip="none" rotWithShape="1">
                <a:gsLst>
                  <a:gs pos="0">
                    <a:srgbClr val="FFE9A3"/>
                  </a:gs>
                  <a:gs pos="100000">
                    <a:schemeClr val="accent1">
                      <a:tint val="23500"/>
                      <a:satMod val="160000"/>
                      <a:alpha val="0"/>
                    </a:schemeClr>
                  </a:gs>
                </a:gsLst>
                <a:lin ang="0" scaled="1"/>
                <a:tileRect/>
              </a:gradFill>
            </a:ln>
            <a:effectLst>
              <a:glow rad="190500">
                <a:srgbClr val="FFFF00">
                  <a:alpha val="22000"/>
                </a:srgbClr>
              </a:glow>
              <a:outerShdw blurRad="469900" sx="104000" sy="104000" algn="ctr" rotWithShape="0">
                <a:srgbClr val="FFC000"/>
              </a:outerShdw>
            </a:effectLst>
            <a:scene3d>
              <a:camera prst="orthographicFront"/>
              <a:lightRig rig="flat" dir="t"/>
            </a:scene3d>
            <a:sp3d prstMaterial="dkEdge">
              <a:bevelT w="146050" h="1460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 name="Овал 2"/>
          <p:cNvSpPr/>
          <p:nvPr/>
        </p:nvSpPr>
        <p:spPr>
          <a:xfrm>
            <a:off x="-1651549" y="-1234374"/>
            <a:ext cx="12447097" cy="13098503"/>
          </a:xfrm>
          <a:prstGeom prst="ellipse">
            <a:avLst/>
          </a:prstGeom>
          <a:gradFill flip="none" rotWithShape="1">
            <a:gsLst>
              <a:gs pos="0">
                <a:srgbClr val="FFFF01"/>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5135" tIns="22567" rIns="45135" bIns="22567" spcCol="0" rtlCol="0" anchor="ctr"/>
          <a:lstStyle/>
          <a:p>
            <a:pPr algn="ctr"/>
            <a:endParaRPr lang="ru-RU"/>
          </a:p>
        </p:txBody>
      </p:sp>
      <p:sp>
        <p:nvSpPr>
          <p:cNvPr id="225" name="Прямоугольник 224"/>
          <p:cNvSpPr/>
          <p:nvPr/>
        </p:nvSpPr>
        <p:spPr>
          <a:xfrm>
            <a:off x="0" y="2297446"/>
            <a:ext cx="9144000" cy="4560554"/>
          </a:xfrm>
          <a:prstGeom prst="rect">
            <a:avLst/>
          </a:prstGeom>
          <a:gradFill>
            <a:gsLst>
              <a:gs pos="0">
                <a:schemeClr val="accent1">
                  <a:tint val="66000"/>
                  <a:satMod val="160000"/>
                  <a:alpha val="0"/>
                </a:schemeClr>
              </a:gs>
              <a:gs pos="100000">
                <a:srgbClr val="FFE47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5298" tIns="32649" rIns="65298" bIns="32649" rtlCol="0" anchor="ctr"/>
          <a:lstStyle/>
          <a:p>
            <a:pPr algn="ctr"/>
            <a:endParaRPr lang="ru-RU"/>
          </a:p>
        </p:txBody>
      </p:sp>
    </p:spTree>
    <p:extLst>
      <p:ext uri="{BB962C8B-B14F-4D97-AF65-F5344CB8AC3E}">
        <p14:creationId xmlns:p14="http://schemas.microsoft.com/office/powerpoint/2010/main" val="651945110"/>
      </p:ext>
    </p:extLst>
  </p:cSld>
  <p:clrMap bg1="lt1" tx1="dk1" bg2="lt2" tx2="dk2" accent1="accent1" accent2="accent2" accent3="accent3" accent4="accent4" accent5="accent5" accent6="accent6" hlink="hlink" folHlink="folHlink"/>
  <p:sldLayoutIdLst>
    <p:sldLayoutId id="2147484088" r:id="rId1"/>
    <p:sldLayoutId id="2147484089" r:id="rId2"/>
    <p:sldLayoutId id="2147484090" r:id="rId3"/>
    <p:sldLayoutId id="2147484109" r:id="rId4"/>
    <p:sldLayoutId id="2147484110" r:id="rId5"/>
    <p:sldLayoutId id="2147484111" r:id="rId6"/>
  </p:sldLayoutIdLst>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txStyles>
    <p:titleStyle>
      <a:lvl1pPr algn="ctr" defTabSz="710885" rtl="0" eaLnBrk="1" latinLnBrk="0" hangingPunct="1">
        <a:spcBef>
          <a:spcPct val="0"/>
        </a:spcBef>
        <a:buNone/>
        <a:defRPr sz="3400" kern="1200">
          <a:solidFill>
            <a:schemeClr val="tx1"/>
          </a:solidFill>
          <a:latin typeface="+mj-lt"/>
          <a:ea typeface="+mj-ea"/>
          <a:cs typeface="+mj-cs"/>
        </a:defRPr>
      </a:lvl1pPr>
    </p:titleStyle>
    <p:bodyStyle>
      <a:lvl1pPr marL="266582" indent="-266582" algn="l" defTabSz="710885" rtl="0" eaLnBrk="1" latinLnBrk="0" hangingPunct="1">
        <a:spcBef>
          <a:spcPct val="20000"/>
        </a:spcBef>
        <a:buFont typeface="Arial" pitchFamily="34" charset="0"/>
        <a:buChar char="•"/>
        <a:defRPr sz="2500" kern="1200">
          <a:solidFill>
            <a:schemeClr val="tx1"/>
          </a:solidFill>
          <a:latin typeface="+mn-lt"/>
          <a:ea typeface="+mn-ea"/>
          <a:cs typeface="+mn-cs"/>
        </a:defRPr>
      </a:lvl1pPr>
      <a:lvl2pPr marL="577594" indent="-222151" algn="l" defTabSz="710885"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88606" indent="-177722" algn="l" defTabSz="710885" rtl="0" eaLnBrk="1" latinLnBrk="0" hangingPunct="1">
        <a:spcBef>
          <a:spcPct val="20000"/>
        </a:spcBef>
        <a:buFont typeface="Arial" pitchFamily="34" charset="0"/>
        <a:buChar char="•"/>
        <a:defRPr sz="1900" kern="1200">
          <a:solidFill>
            <a:schemeClr val="tx1"/>
          </a:solidFill>
          <a:latin typeface="+mn-lt"/>
          <a:ea typeface="+mn-ea"/>
          <a:cs typeface="+mn-cs"/>
        </a:defRPr>
      </a:lvl3pPr>
      <a:lvl4pPr marL="1244046" indent="-177722" algn="l" defTabSz="710885"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1599490" indent="-177722" algn="l" defTabSz="710885"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1954931" indent="-177722" algn="l" defTabSz="710885"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310373" indent="-177722" algn="l" defTabSz="710885"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665816" indent="-177722" algn="l" defTabSz="710885"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021260" indent="-177722" algn="l" defTabSz="710885"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ru-RU"/>
      </a:defPPr>
      <a:lvl1pPr marL="0" algn="l" defTabSz="710885" rtl="0" eaLnBrk="1" latinLnBrk="0" hangingPunct="1">
        <a:defRPr sz="1400" kern="1200">
          <a:solidFill>
            <a:schemeClr val="tx1"/>
          </a:solidFill>
          <a:latin typeface="+mn-lt"/>
          <a:ea typeface="+mn-ea"/>
          <a:cs typeface="+mn-cs"/>
        </a:defRPr>
      </a:lvl1pPr>
      <a:lvl2pPr marL="355442" algn="l" defTabSz="710885" rtl="0" eaLnBrk="1" latinLnBrk="0" hangingPunct="1">
        <a:defRPr sz="1400" kern="1200">
          <a:solidFill>
            <a:schemeClr val="tx1"/>
          </a:solidFill>
          <a:latin typeface="+mn-lt"/>
          <a:ea typeface="+mn-ea"/>
          <a:cs typeface="+mn-cs"/>
        </a:defRPr>
      </a:lvl2pPr>
      <a:lvl3pPr marL="710885" algn="l" defTabSz="710885" rtl="0" eaLnBrk="1" latinLnBrk="0" hangingPunct="1">
        <a:defRPr sz="1400" kern="1200">
          <a:solidFill>
            <a:schemeClr val="tx1"/>
          </a:solidFill>
          <a:latin typeface="+mn-lt"/>
          <a:ea typeface="+mn-ea"/>
          <a:cs typeface="+mn-cs"/>
        </a:defRPr>
      </a:lvl3pPr>
      <a:lvl4pPr marL="1066327" algn="l" defTabSz="710885" rtl="0" eaLnBrk="1" latinLnBrk="0" hangingPunct="1">
        <a:defRPr sz="1400" kern="1200">
          <a:solidFill>
            <a:schemeClr val="tx1"/>
          </a:solidFill>
          <a:latin typeface="+mn-lt"/>
          <a:ea typeface="+mn-ea"/>
          <a:cs typeface="+mn-cs"/>
        </a:defRPr>
      </a:lvl4pPr>
      <a:lvl5pPr marL="1421769" algn="l" defTabSz="710885" rtl="0" eaLnBrk="1" latinLnBrk="0" hangingPunct="1">
        <a:defRPr sz="1400" kern="1200">
          <a:solidFill>
            <a:schemeClr val="tx1"/>
          </a:solidFill>
          <a:latin typeface="+mn-lt"/>
          <a:ea typeface="+mn-ea"/>
          <a:cs typeface="+mn-cs"/>
        </a:defRPr>
      </a:lvl5pPr>
      <a:lvl6pPr marL="1777211" algn="l" defTabSz="710885" rtl="0" eaLnBrk="1" latinLnBrk="0" hangingPunct="1">
        <a:defRPr sz="1400" kern="1200">
          <a:solidFill>
            <a:schemeClr val="tx1"/>
          </a:solidFill>
          <a:latin typeface="+mn-lt"/>
          <a:ea typeface="+mn-ea"/>
          <a:cs typeface="+mn-cs"/>
        </a:defRPr>
      </a:lvl6pPr>
      <a:lvl7pPr marL="2132653" algn="l" defTabSz="710885" rtl="0" eaLnBrk="1" latinLnBrk="0" hangingPunct="1">
        <a:defRPr sz="1400" kern="1200">
          <a:solidFill>
            <a:schemeClr val="tx1"/>
          </a:solidFill>
          <a:latin typeface="+mn-lt"/>
          <a:ea typeface="+mn-ea"/>
          <a:cs typeface="+mn-cs"/>
        </a:defRPr>
      </a:lvl7pPr>
      <a:lvl8pPr marL="2488096" algn="l" defTabSz="710885" rtl="0" eaLnBrk="1" latinLnBrk="0" hangingPunct="1">
        <a:defRPr sz="1400" kern="1200">
          <a:solidFill>
            <a:schemeClr val="tx1"/>
          </a:solidFill>
          <a:latin typeface="+mn-lt"/>
          <a:ea typeface="+mn-ea"/>
          <a:cs typeface="+mn-cs"/>
        </a:defRPr>
      </a:lvl8pPr>
      <a:lvl9pPr marL="2843538" algn="l" defTabSz="710885"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duotone>
              <a:prstClr val="black"/>
              <a:schemeClr val="accent4">
                <a:tint val="45000"/>
                <a:satMod val="400000"/>
              </a:schemeClr>
            </a:duotone>
            <a:extLst>
              <a:ext uri="{BEBA8EAE-BF5A-486C-A8C5-ECC9F3942E4B}">
                <a14:imgProps xmlns:a14="http://schemas.microsoft.com/office/drawing/2010/main">
                  <a14:imgLayer r:embed="rId9">
                    <a14:imgEffect>
                      <a14:artisticCrisscrossEtching/>
                    </a14:imgEffect>
                    <a14:imgEffect>
                      <a14:sharpenSoften amount="7000"/>
                    </a14:imgEffect>
                    <a14:imgEffect>
                      <a14:colorTemperature colorTemp="4700"/>
                    </a14:imgEffect>
                    <a14:imgEffect>
                      <a14:saturation sat="135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pic>
        <p:nvPicPr>
          <p:cNvPr id="4" name="Рисунок 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5691" y="-481613"/>
            <a:ext cx="9566777" cy="7922488"/>
          </a:xfrm>
          <a:prstGeom prst="rect">
            <a:avLst/>
          </a:prstGeom>
        </p:spPr>
      </p:pic>
      <p:sp>
        <p:nvSpPr>
          <p:cNvPr id="5" name="Овал 1068"/>
          <p:cNvSpPr/>
          <p:nvPr/>
        </p:nvSpPr>
        <p:spPr>
          <a:xfrm rot="20700000">
            <a:off x="4480661" y="83223"/>
            <a:ext cx="7953104" cy="7097932"/>
          </a:xfrm>
          <a:custGeom>
            <a:avLst/>
            <a:gdLst/>
            <a:ahLst/>
            <a:cxnLst/>
            <a:rect l="l" t="t" r="r" b="b"/>
            <a:pathLst>
              <a:path w="7807743" h="6968199">
                <a:moveTo>
                  <a:pt x="4679614" y="0"/>
                </a:moveTo>
                <a:lnTo>
                  <a:pt x="5015070" y="503119"/>
                </a:lnTo>
                <a:lnTo>
                  <a:pt x="5199571" y="134165"/>
                </a:lnTo>
                <a:lnTo>
                  <a:pt x="5568573" y="67082"/>
                </a:lnTo>
                <a:lnTo>
                  <a:pt x="5727914" y="368954"/>
                </a:lnTo>
                <a:lnTo>
                  <a:pt x="5535027" y="763064"/>
                </a:lnTo>
                <a:lnTo>
                  <a:pt x="6155621" y="737908"/>
                </a:lnTo>
                <a:lnTo>
                  <a:pt x="5962734" y="1132018"/>
                </a:lnTo>
                <a:lnTo>
                  <a:pt x="5333753" y="1190715"/>
                </a:lnTo>
                <a:lnTo>
                  <a:pt x="5157639" y="1534513"/>
                </a:lnTo>
                <a:lnTo>
                  <a:pt x="5786619" y="1509357"/>
                </a:lnTo>
                <a:lnTo>
                  <a:pt x="5593732" y="1903467"/>
                </a:lnTo>
                <a:lnTo>
                  <a:pt x="5335570" y="1927242"/>
                </a:lnTo>
                <a:cubicBezTo>
                  <a:pt x="5592054" y="2170343"/>
                  <a:pt x="5785015" y="2479297"/>
                  <a:pt x="5888472" y="2826865"/>
                </a:cubicBezTo>
                <a:lnTo>
                  <a:pt x="6046598" y="2515595"/>
                </a:lnTo>
                <a:lnTo>
                  <a:pt x="6549782" y="2465283"/>
                </a:lnTo>
                <a:lnTo>
                  <a:pt x="6273031" y="3010329"/>
                </a:lnTo>
                <a:lnTo>
                  <a:pt x="6650419" y="2968402"/>
                </a:lnTo>
                <a:lnTo>
                  <a:pt x="6927170" y="2440127"/>
                </a:lnTo>
                <a:lnTo>
                  <a:pt x="7430354" y="2389816"/>
                </a:lnTo>
                <a:lnTo>
                  <a:pt x="7153603" y="2918091"/>
                </a:lnTo>
                <a:lnTo>
                  <a:pt x="7564537" y="2892935"/>
                </a:lnTo>
                <a:lnTo>
                  <a:pt x="7807743" y="3161265"/>
                </a:lnTo>
                <a:lnTo>
                  <a:pt x="7614855" y="3454751"/>
                </a:lnTo>
                <a:lnTo>
                  <a:pt x="7161990" y="3488292"/>
                </a:lnTo>
                <a:lnTo>
                  <a:pt x="7497446" y="3991411"/>
                </a:lnTo>
                <a:lnTo>
                  <a:pt x="7044580" y="4041723"/>
                </a:lnTo>
                <a:lnTo>
                  <a:pt x="6683964" y="3538604"/>
                </a:lnTo>
                <a:lnTo>
                  <a:pt x="6281417" y="3563760"/>
                </a:lnTo>
                <a:lnTo>
                  <a:pt x="6633646" y="4075264"/>
                </a:lnTo>
                <a:lnTo>
                  <a:pt x="6172394" y="4117191"/>
                </a:lnTo>
                <a:lnTo>
                  <a:pt x="5941623" y="3795228"/>
                </a:lnTo>
                <a:cubicBezTo>
                  <a:pt x="5870883" y="4196167"/>
                  <a:pt x="5683207" y="4556703"/>
                  <a:pt x="5414364" y="4840204"/>
                </a:cubicBezTo>
                <a:lnTo>
                  <a:pt x="5845324" y="4804787"/>
                </a:lnTo>
                <a:lnTo>
                  <a:pt x="6138848" y="5207282"/>
                </a:lnTo>
                <a:lnTo>
                  <a:pt x="5518254" y="5240824"/>
                </a:lnTo>
                <a:lnTo>
                  <a:pt x="5727914" y="5534310"/>
                </a:lnTo>
                <a:lnTo>
                  <a:pt x="6348508" y="5500768"/>
                </a:lnTo>
                <a:lnTo>
                  <a:pt x="6642032" y="5894878"/>
                </a:lnTo>
                <a:lnTo>
                  <a:pt x="6021439" y="5936805"/>
                </a:lnTo>
                <a:lnTo>
                  <a:pt x="6256258" y="6263832"/>
                </a:lnTo>
                <a:lnTo>
                  <a:pt x="6130462" y="6599245"/>
                </a:lnTo>
                <a:lnTo>
                  <a:pt x="5778233" y="6590860"/>
                </a:lnTo>
                <a:lnTo>
                  <a:pt x="5518254" y="6230291"/>
                </a:lnTo>
                <a:lnTo>
                  <a:pt x="5233117" y="6775337"/>
                </a:lnTo>
                <a:lnTo>
                  <a:pt x="4964752" y="6414768"/>
                </a:lnTo>
                <a:lnTo>
                  <a:pt x="5249889" y="5852952"/>
                </a:lnTo>
                <a:lnTo>
                  <a:pt x="5015070" y="5534310"/>
                </a:lnTo>
                <a:lnTo>
                  <a:pt x="4729932" y="6079355"/>
                </a:lnTo>
                <a:lnTo>
                  <a:pt x="4461567" y="5718787"/>
                </a:lnTo>
                <a:lnTo>
                  <a:pt x="4638176" y="5360263"/>
                </a:lnTo>
                <a:cubicBezTo>
                  <a:pt x="4410533" y="5449155"/>
                  <a:pt x="4162744" y="5496611"/>
                  <a:pt x="3903871" y="5496611"/>
                </a:cubicBezTo>
                <a:cubicBezTo>
                  <a:pt x="3749181" y="5496611"/>
                  <a:pt x="3598449" y="5479666"/>
                  <a:pt x="3453731" y="5446168"/>
                </a:cubicBezTo>
                <a:lnTo>
                  <a:pt x="3715177" y="5802640"/>
                </a:lnTo>
                <a:lnTo>
                  <a:pt x="3522290" y="6196750"/>
                </a:lnTo>
                <a:lnTo>
                  <a:pt x="3144902" y="5718787"/>
                </a:lnTo>
                <a:lnTo>
                  <a:pt x="2977174" y="6070970"/>
                </a:lnTo>
                <a:lnTo>
                  <a:pt x="3346175" y="6574089"/>
                </a:lnTo>
                <a:lnTo>
                  <a:pt x="3144902" y="6968199"/>
                </a:lnTo>
                <a:lnTo>
                  <a:pt x="2784286" y="6481851"/>
                </a:lnTo>
                <a:lnTo>
                  <a:pt x="2591399" y="6884346"/>
                </a:lnTo>
                <a:lnTo>
                  <a:pt x="2255943" y="6951428"/>
                </a:lnTo>
                <a:lnTo>
                  <a:pt x="2063056" y="6649557"/>
                </a:lnTo>
                <a:lnTo>
                  <a:pt x="2230784" y="6280603"/>
                </a:lnTo>
                <a:lnTo>
                  <a:pt x="1618576" y="6356071"/>
                </a:lnTo>
                <a:lnTo>
                  <a:pt x="1836623" y="5911649"/>
                </a:lnTo>
                <a:lnTo>
                  <a:pt x="2448830" y="5844566"/>
                </a:lnTo>
                <a:lnTo>
                  <a:pt x="2608172" y="5517539"/>
                </a:lnTo>
                <a:lnTo>
                  <a:pt x="1995964" y="5584622"/>
                </a:lnTo>
                <a:lnTo>
                  <a:pt x="2205624" y="5140200"/>
                </a:lnTo>
                <a:lnTo>
                  <a:pt x="2674021" y="5089569"/>
                </a:lnTo>
                <a:cubicBezTo>
                  <a:pt x="2343722" y="4848230"/>
                  <a:pt x="2089325" y="4510018"/>
                  <a:pt x="1952206" y="4116539"/>
                </a:cubicBezTo>
                <a:lnTo>
                  <a:pt x="1769531" y="4511301"/>
                </a:lnTo>
                <a:lnTo>
                  <a:pt x="1316665" y="4553228"/>
                </a:lnTo>
                <a:lnTo>
                  <a:pt x="1559871" y="3991411"/>
                </a:lnTo>
                <a:lnTo>
                  <a:pt x="1157324" y="4033338"/>
                </a:lnTo>
                <a:lnTo>
                  <a:pt x="888959" y="4595154"/>
                </a:lnTo>
                <a:lnTo>
                  <a:pt x="587048" y="4620310"/>
                </a:lnTo>
                <a:lnTo>
                  <a:pt x="436093" y="4628695"/>
                </a:lnTo>
                <a:lnTo>
                  <a:pt x="687685" y="4066879"/>
                </a:lnTo>
                <a:lnTo>
                  <a:pt x="243205" y="4117191"/>
                </a:lnTo>
                <a:lnTo>
                  <a:pt x="0" y="3865631"/>
                </a:lnTo>
                <a:lnTo>
                  <a:pt x="184501" y="3546989"/>
                </a:lnTo>
                <a:lnTo>
                  <a:pt x="587048" y="3505063"/>
                </a:lnTo>
                <a:lnTo>
                  <a:pt x="226433" y="3035485"/>
                </a:lnTo>
                <a:lnTo>
                  <a:pt x="729617" y="2985173"/>
                </a:lnTo>
                <a:lnTo>
                  <a:pt x="1090232" y="3471522"/>
                </a:lnTo>
                <a:lnTo>
                  <a:pt x="1467621" y="3429595"/>
                </a:lnTo>
                <a:lnTo>
                  <a:pt x="1107005" y="2960017"/>
                </a:lnTo>
                <a:lnTo>
                  <a:pt x="1601803" y="2909705"/>
                </a:lnTo>
                <a:lnTo>
                  <a:pt x="1841112" y="3225116"/>
                </a:lnTo>
                <a:cubicBezTo>
                  <a:pt x="1877021" y="2841011"/>
                  <a:pt x="2018347" y="2487515"/>
                  <a:pt x="2237439" y="2194879"/>
                </a:cubicBezTo>
                <a:lnTo>
                  <a:pt x="1945646" y="2222109"/>
                </a:lnTo>
                <a:lnTo>
                  <a:pt x="1685667" y="1869926"/>
                </a:lnTo>
                <a:lnTo>
                  <a:pt x="2297875" y="1786073"/>
                </a:lnTo>
                <a:lnTo>
                  <a:pt x="2071442" y="1467431"/>
                </a:lnTo>
                <a:lnTo>
                  <a:pt x="1442461" y="1526128"/>
                </a:lnTo>
                <a:lnTo>
                  <a:pt x="1182483" y="1173944"/>
                </a:lnTo>
                <a:lnTo>
                  <a:pt x="1794690" y="1090091"/>
                </a:lnTo>
                <a:lnTo>
                  <a:pt x="1551485" y="746293"/>
                </a:lnTo>
                <a:lnTo>
                  <a:pt x="1652121" y="419266"/>
                </a:lnTo>
                <a:lnTo>
                  <a:pt x="2021124" y="419266"/>
                </a:lnTo>
                <a:lnTo>
                  <a:pt x="2264329" y="737908"/>
                </a:lnTo>
                <a:lnTo>
                  <a:pt x="2507535" y="184477"/>
                </a:lnTo>
                <a:lnTo>
                  <a:pt x="2792673" y="578587"/>
                </a:lnTo>
                <a:lnTo>
                  <a:pt x="2541081" y="1132018"/>
                </a:lnTo>
                <a:lnTo>
                  <a:pt x="2767514" y="1433889"/>
                </a:lnTo>
                <a:lnTo>
                  <a:pt x="2993946" y="880458"/>
                </a:lnTo>
                <a:lnTo>
                  <a:pt x="3287471" y="1274568"/>
                </a:lnTo>
                <a:lnTo>
                  <a:pt x="3194953" y="1478081"/>
                </a:lnTo>
                <a:cubicBezTo>
                  <a:pt x="3415509" y="1395044"/>
                  <a:pt x="3654549" y="1351025"/>
                  <a:pt x="3903871" y="1351025"/>
                </a:cubicBezTo>
                <a:cubicBezTo>
                  <a:pt x="4009321" y="1351025"/>
                  <a:pt x="4112932" y="1358899"/>
                  <a:pt x="4213761" y="1376677"/>
                </a:cubicBezTo>
                <a:lnTo>
                  <a:pt x="4100952" y="1207486"/>
                </a:lnTo>
                <a:lnTo>
                  <a:pt x="4310612" y="771449"/>
                </a:lnTo>
                <a:lnTo>
                  <a:pt x="4646068" y="1266183"/>
                </a:lnTo>
                <a:lnTo>
                  <a:pt x="4805410" y="939156"/>
                </a:lnTo>
                <a:lnTo>
                  <a:pt x="4461567" y="444422"/>
                </a:lnTo>
                <a:close/>
              </a:path>
            </a:pathLst>
          </a:custGeom>
          <a:noFill/>
          <a:ln w="171450">
            <a:gradFill flip="none" rotWithShape="1">
              <a:gsLst>
                <a:gs pos="0">
                  <a:srgbClr val="FFE9A3"/>
                </a:gs>
                <a:gs pos="100000">
                  <a:schemeClr val="accent1">
                    <a:tint val="23500"/>
                    <a:satMod val="160000"/>
                    <a:alpha val="0"/>
                  </a:schemeClr>
                </a:gs>
              </a:gsLst>
              <a:lin ang="0" scaled="0"/>
              <a:tileRect/>
            </a:gradFill>
          </a:ln>
          <a:effectLst>
            <a:glow rad="190500">
              <a:srgbClr val="FFFF00">
                <a:alpha val="22000"/>
              </a:srgbClr>
            </a:glow>
            <a:outerShdw blurRad="469900" sx="104000" sy="104000" algn="ctr" rotWithShape="0">
              <a:srgbClr val="FFC000"/>
            </a:outerShdw>
          </a:effectLst>
          <a:scene3d>
            <a:camera prst="orthographicFront"/>
            <a:lightRig rig="flat" dir="t">
              <a:rot lat="0" lon="0" rev="6600000"/>
            </a:lightRig>
          </a:scene3d>
          <a:sp3d prstMaterial="dkEdge">
            <a:bevelT w="127000" h="209550"/>
          </a:sp3d>
        </p:spPr>
        <p:style>
          <a:lnRef idx="2">
            <a:schemeClr val="accent1">
              <a:shade val="50000"/>
            </a:schemeClr>
          </a:lnRef>
          <a:fillRef idx="1">
            <a:schemeClr val="accent1"/>
          </a:fillRef>
          <a:effectRef idx="0">
            <a:schemeClr val="accent1"/>
          </a:effectRef>
          <a:fontRef idx="minor">
            <a:schemeClr val="lt1"/>
          </a:fontRef>
        </p:style>
        <p:txBody>
          <a:bodyPr lIns="65290" tIns="32645" rIns="65290" bIns="32645" rtlCol="0" anchor="ctr"/>
          <a:lstStyle/>
          <a:p>
            <a:pPr algn="ctr"/>
            <a:endParaRPr lang="ru-RU"/>
          </a:p>
        </p:txBody>
      </p:sp>
      <p:sp>
        <p:nvSpPr>
          <p:cNvPr id="3" name="Овал 2"/>
          <p:cNvSpPr/>
          <p:nvPr/>
        </p:nvSpPr>
        <p:spPr>
          <a:xfrm>
            <a:off x="-1651549" y="-1234374"/>
            <a:ext cx="12447097" cy="13098503"/>
          </a:xfrm>
          <a:prstGeom prst="ellipse">
            <a:avLst/>
          </a:prstGeom>
          <a:gradFill flip="none" rotWithShape="1">
            <a:gsLst>
              <a:gs pos="0">
                <a:srgbClr val="00BEFF"/>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5130" tIns="22564" rIns="45130" bIns="22564" spcCol="0" rtlCol="0" anchor="ctr"/>
          <a:lstStyle/>
          <a:p>
            <a:pPr algn="ctr"/>
            <a:endParaRPr lang="ru-RU"/>
          </a:p>
        </p:txBody>
      </p:sp>
      <p:sp>
        <p:nvSpPr>
          <p:cNvPr id="225" name="Прямоугольник 224"/>
          <p:cNvSpPr/>
          <p:nvPr/>
        </p:nvSpPr>
        <p:spPr>
          <a:xfrm>
            <a:off x="0" y="2297446"/>
            <a:ext cx="9144000" cy="4560554"/>
          </a:xfrm>
          <a:prstGeom prst="rect">
            <a:avLst/>
          </a:prstGeom>
          <a:gradFill>
            <a:gsLst>
              <a:gs pos="0">
                <a:schemeClr val="accent1">
                  <a:tint val="66000"/>
                  <a:satMod val="160000"/>
                  <a:alpha val="0"/>
                </a:schemeClr>
              </a:gs>
              <a:gs pos="100000">
                <a:srgbClr val="0070C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5290" tIns="32645" rIns="65290" bIns="32645" rtlCol="0" anchor="ctr"/>
          <a:lstStyle/>
          <a:p>
            <a:pPr algn="ctr"/>
            <a:endParaRPr lang="ru-RU"/>
          </a:p>
        </p:txBody>
      </p:sp>
    </p:spTree>
    <p:extLst>
      <p:ext uri="{BB962C8B-B14F-4D97-AF65-F5344CB8AC3E}">
        <p14:creationId xmlns:p14="http://schemas.microsoft.com/office/powerpoint/2010/main" val="1283021916"/>
      </p:ext>
    </p:extLst>
  </p:cSld>
  <p:clrMap bg1="lt1" tx1="dk1" bg2="lt2" tx2="dk2" accent1="accent1" accent2="accent2" accent3="accent3" accent4="accent4" accent5="accent5" accent6="accent6" hlink="hlink" folHlink="folHlink"/>
  <p:sldLayoutIdLst>
    <p:sldLayoutId id="2147484092" r:id="rId1"/>
    <p:sldLayoutId id="2147484093" r:id="rId2"/>
    <p:sldLayoutId id="2147484094" r:id="rId3"/>
    <p:sldLayoutId id="2147484112" r:id="rId4"/>
    <p:sldLayoutId id="2147484113" r:id="rId5"/>
    <p:sldLayoutId id="2147484114" r:id="rId6"/>
  </p:sldLayoutIdLst>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txStyles>
    <p:titleStyle>
      <a:lvl1pPr algn="ctr" defTabSz="710800" rtl="0" eaLnBrk="1" latinLnBrk="0" hangingPunct="1">
        <a:spcBef>
          <a:spcPct val="0"/>
        </a:spcBef>
        <a:buNone/>
        <a:defRPr sz="3400" kern="1200">
          <a:solidFill>
            <a:schemeClr val="tx1"/>
          </a:solidFill>
          <a:latin typeface="+mj-lt"/>
          <a:ea typeface="+mj-ea"/>
          <a:cs typeface="+mj-cs"/>
        </a:defRPr>
      </a:lvl1pPr>
    </p:titleStyle>
    <p:bodyStyle>
      <a:lvl1pPr marL="266550" indent="-266550" algn="l" defTabSz="710800" rtl="0" eaLnBrk="1" latinLnBrk="0" hangingPunct="1">
        <a:spcBef>
          <a:spcPct val="20000"/>
        </a:spcBef>
        <a:buFont typeface="Arial" pitchFamily="34" charset="0"/>
        <a:buChar char="•"/>
        <a:defRPr sz="2500" kern="1200">
          <a:solidFill>
            <a:schemeClr val="tx1"/>
          </a:solidFill>
          <a:latin typeface="+mn-lt"/>
          <a:ea typeface="+mn-ea"/>
          <a:cs typeface="+mn-cs"/>
        </a:defRPr>
      </a:lvl1pPr>
      <a:lvl2pPr marL="577525" indent="-222124" algn="l" defTabSz="71080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88499" indent="-177701" algn="l" defTabSz="710800" rtl="0" eaLnBrk="1" latinLnBrk="0" hangingPunct="1">
        <a:spcBef>
          <a:spcPct val="20000"/>
        </a:spcBef>
        <a:buFont typeface="Arial" pitchFamily="34" charset="0"/>
        <a:buChar char="•"/>
        <a:defRPr sz="1900" kern="1200">
          <a:solidFill>
            <a:schemeClr val="tx1"/>
          </a:solidFill>
          <a:latin typeface="+mn-lt"/>
          <a:ea typeface="+mn-ea"/>
          <a:cs typeface="+mn-cs"/>
        </a:defRPr>
      </a:lvl3pPr>
      <a:lvl4pPr marL="1243896" indent="-177701" algn="l" defTabSz="7108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1599298" indent="-177701" algn="l" defTabSz="7108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1954696" indent="-177701" algn="l" defTabSz="71080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310096" indent="-177701" algn="l" defTabSz="71080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665496" indent="-177701" algn="l" defTabSz="71080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020897" indent="-177701" algn="l" defTabSz="710800"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ru-RU"/>
      </a:defPPr>
      <a:lvl1pPr marL="0" algn="l" defTabSz="710800" rtl="0" eaLnBrk="1" latinLnBrk="0" hangingPunct="1">
        <a:defRPr sz="1400" kern="1200">
          <a:solidFill>
            <a:schemeClr val="tx1"/>
          </a:solidFill>
          <a:latin typeface="+mn-lt"/>
          <a:ea typeface="+mn-ea"/>
          <a:cs typeface="+mn-cs"/>
        </a:defRPr>
      </a:lvl1pPr>
      <a:lvl2pPr marL="355399" algn="l" defTabSz="710800" rtl="0" eaLnBrk="1" latinLnBrk="0" hangingPunct="1">
        <a:defRPr sz="1400" kern="1200">
          <a:solidFill>
            <a:schemeClr val="tx1"/>
          </a:solidFill>
          <a:latin typeface="+mn-lt"/>
          <a:ea typeface="+mn-ea"/>
          <a:cs typeface="+mn-cs"/>
        </a:defRPr>
      </a:lvl2pPr>
      <a:lvl3pPr marL="710800" algn="l" defTabSz="710800" rtl="0" eaLnBrk="1" latinLnBrk="0" hangingPunct="1">
        <a:defRPr sz="1400" kern="1200">
          <a:solidFill>
            <a:schemeClr val="tx1"/>
          </a:solidFill>
          <a:latin typeface="+mn-lt"/>
          <a:ea typeface="+mn-ea"/>
          <a:cs typeface="+mn-cs"/>
        </a:defRPr>
      </a:lvl3pPr>
      <a:lvl4pPr marL="1066199" algn="l" defTabSz="710800" rtl="0" eaLnBrk="1" latinLnBrk="0" hangingPunct="1">
        <a:defRPr sz="1400" kern="1200">
          <a:solidFill>
            <a:schemeClr val="tx1"/>
          </a:solidFill>
          <a:latin typeface="+mn-lt"/>
          <a:ea typeface="+mn-ea"/>
          <a:cs typeface="+mn-cs"/>
        </a:defRPr>
      </a:lvl4pPr>
      <a:lvl5pPr marL="1421599" algn="l" defTabSz="710800" rtl="0" eaLnBrk="1" latinLnBrk="0" hangingPunct="1">
        <a:defRPr sz="1400" kern="1200">
          <a:solidFill>
            <a:schemeClr val="tx1"/>
          </a:solidFill>
          <a:latin typeface="+mn-lt"/>
          <a:ea typeface="+mn-ea"/>
          <a:cs typeface="+mn-cs"/>
        </a:defRPr>
      </a:lvl5pPr>
      <a:lvl6pPr marL="1776997" algn="l" defTabSz="710800" rtl="0" eaLnBrk="1" latinLnBrk="0" hangingPunct="1">
        <a:defRPr sz="1400" kern="1200">
          <a:solidFill>
            <a:schemeClr val="tx1"/>
          </a:solidFill>
          <a:latin typeface="+mn-lt"/>
          <a:ea typeface="+mn-ea"/>
          <a:cs typeface="+mn-cs"/>
        </a:defRPr>
      </a:lvl6pPr>
      <a:lvl7pPr marL="2132397" algn="l" defTabSz="710800" rtl="0" eaLnBrk="1" latinLnBrk="0" hangingPunct="1">
        <a:defRPr sz="1400" kern="1200">
          <a:solidFill>
            <a:schemeClr val="tx1"/>
          </a:solidFill>
          <a:latin typeface="+mn-lt"/>
          <a:ea typeface="+mn-ea"/>
          <a:cs typeface="+mn-cs"/>
        </a:defRPr>
      </a:lvl7pPr>
      <a:lvl8pPr marL="2487797" algn="l" defTabSz="710800" rtl="0" eaLnBrk="1" latinLnBrk="0" hangingPunct="1">
        <a:defRPr sz="1400" kern="1200">
          <a:solidFill>
            <a:schemeClr val="tx1"/>
          </a:solidFill>
          <a:latin typeface="+mn-lt"/>
          <a:ea typeface="+mn-ea"/>
          <a:cs typeface="+mn-cs"/>
        </a:defRPr>
      </a:lvl8pPr>
      <a:lvl9pPr marL="2843197" algn="l" defTabSz="710800"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duotone>
              <a:prstClr val="black"/>
              <a:schemeClr val="accent4">
                <a:tint val="45000"/>
                <a:satMod val="400000"/>
              </a:schemeClr>
            </a:duotone>
            <a:extLst>
              <a:ext uri="{BEBA8EAE-BF5A-486C-A8C5-ECC9F3942E4B}">
                <a14:imgProps xmlns:a14="http://schemas.microsoft.com/office/drawing/2010/main">
                  <a14:imgLayer r:embed="rId9">
                    <a14:imgEffect>
                      <a14:artisticCrisscrossEtching/>
                    </a14:imgEffect>
                    <a14:imgEffect>
                      <a14:sharpenSoften amount="7000"/>
                    </a14:imgEffect>
                    <a14:imgEffect>
                      <a14:colorTemperature colorTemp="4700"/>
                    </a14:imgEffect>
                    <a14:imgEffect>
                      <a14:saturation sat="135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pic>
        <p:nvPicPr>
          <p:cNvPr id="4" name="Рисунок 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4255" y="-582875"/>
            <a:ext cx="9927719" cy="6223549"/>
          </a:xfrm>
          <a:prstGeom prst="rect">
            <a:avLst/>
          </a:prstGeom>
        </p:spPr>
      </p:pic>
      <p:sp>
        <p:nvSpPr>
          <p:cNvPr id="5" name="Freeform 7"/>
          <p:cNvSpPr>
            <a:spLocks/>
          </p:cNvSpPr>
          <p:nvPr/>
        </p:nvSpPr>
        <p:spPr bwMode="auto">
          <a:xfrm rot="10800000">
            <a:off x="5279333" y="148871"/>
            <a:ext cx="3870321" cy="4066816"/>
          </a:xfrm>
          <a:custGeom>
            <a:avLst/>
            <a:gdLst>
              <a:gd name="T0" fmla="*/ 531 w 1300"/>
              <a:gd name="T1" fmla="*/ 176 h 1367"/>
              <a:gd name="T2" fmla="*/ 469 w 1300"/>
              <a:gd name="T3" fmla="*/ 252 h 1367"/>
              <a:gd name="T4" fmla="*/ 431 w 1300"/>
              <a:gd name="T5" fmla="*/ 293 h 1367"/>
              <a:gd name="T6" fmla="*/ 385 w 1300"/>
              <a:gd name="T7" fmla="*/ 303 h 1367"/>
              <a:gd name="T8" fmla="*/ 278 w 1300"/>
              <a:gd name="T9" fmla="*/ 70 h 1367"/>
              <a:gd name="T10" fmla="*/ 211 w 1300"/>
              <a:gd name="T11" fmla="*/ 9 h 1367"/>
              <a:gd name="T12" fmla="*/ 137 w 1300"/>
              <a:gd name="T13" fmla="*/ 77 h 1367"/>
              <a:gd name="T14" fmla="*/ 193 w 1300"/>
              <a:gd name="T15" fmla="*/ 235 h 1367"/>
              <a:gd name="T16" fmla="*/ 319 w 1300"/>
              <a:gd name="T17" fmla="*/ 404 h 1367"/>
              <a:gd name="T18" fmla="*/ 333 w 1300"/>
              <a:gd name="T19" fmla="*/ 491 h 1367"/>
              <a:gd name="T20" fmla="*/ 251 w 1300"/>
              <a:gd name="T21" fmla="*/ 508 h 1367"/>
              <a:gd name="T22" fmla="*/ 223 w 1300"/>
              <a:gd name="T23" fmla="*/ 599 h 1367"/>
              <a:gd name="T24" fmla="*/ 172 w 1300"/>
              <a:gd name="T25" fmla="*/ 663 h 1367"/>
              <a:gd name="T26" fmla="*/ 24 w 1300"/>
              <a:gd name="T27" fmla="*/ 733 h 1367"/>
              <a:gd name="T28" fmla="*/ 62 w 1300"/>
              <a:gd name="T29" fmla="*/ 778 h 1367"/>
              <a:gd name="T30" fmla="*/ 185 w 1300"/>
              <a:gd name="T31" fmla="*/ 802 h 1367"/>
              <a:gd name="T32" fmla="*/ 231 w 1300"/>
              <a:gd name="T33" fmla="*/ 836 h 1367"/>
              <a:gd name="T34" fmla="*/ 128 w 1300"/>
              <a:gd name="T35" fmla="*/ 994 h 1367"/>
              <a:gd name="T36" fmla="*/ 183 w 1300"/>
              <a:gd name="T37" fmla="*/ 1003 h 1367"/>
              <a:gd name="T38" fmla="*/ 250 w 1300"/>
              <a:gd name="T39" fmla="*/ 1136 h 1367"/>
              <a:gd name="T40" fmla="*/ 306 w 1300"/>
              <a:gd name="T41" fmla="*/ 1294 h 1367"/>
              <a:gd name="T42" fmla="*/ 370 w 1300"/>
              <a:gd name="T43" fmla="*/ 1233 h 1367"/>
              <a:gd name="T44" fmla="*/ 461 w 1300"/>
              <a:gd name="T45" fmla="*/ 1176 h 1367"/>
              <a:gd name="T46" fmla="*/ 510 w 1300"/>
              <a:gd name="T47" fmla="*/ 1061 h 1367"/>
              <a:gd name="T48" fmla="*/ 560 w 1300"/>
              <a:gd name="T49" fmla="*/ 1034 h 1367"/>
              <a:gd name="T50" fmla="*/ 601 w 1300"/>
              <a:gd name="T51" fmla="*/ 1072 h 1367"/>
              <a:gd name="T52" fmla="*/ 613 w 1300"/>
              <a:gd name="T53" fmla="*/ 1139 h 1367"/>
              <a:gd name="T54" fmla="*/ 678 w 1300"/>
              <a:gd name="T55" fmla="*/ 1194 h 1367"/>
              <a:gd name="T56" fmla="*/ 705 w 1300"/>
              <a:gd name="T57" fmla="*/ 1275 h 1367"/>
              <a:gd name="T58" fmla="*/ 775 w 1300"/>
              <a:gd name="T59" fmla="*/ 1223 h 1367"/>
              <a:gd name="T60" fmla="*/ 823 w 1300"/>
              <a:gd name="T61" fmla="*/ 1219 h 1367"/>
              <a:gd name="T62" fmla="*/ 896 w 1300"/>
              <a:gd name="T63" fmla="*/ 1273 h 1367"/>
              <a:gd name="T64" fmla="*/ 1035 w 1300"/>
              <a:gd name="T65" fmla="*/ 1300 h 1367"/>
              <a:gd name="T66" fmla="*/ 1100 w 1300"/>
              <a:gd name="T67" fmla="*/ 1356 h 1367"/>
              <a:gd name="T68" fmla="*/ 1146 w 1300"/>
              <a:gd name="T69" fmla="*/ 1314 h 1367"/>
              <a:gd name="T70" fmla="*/ 1163 w 1300"/>
              <a:gd name="T71" fmla="*/ 1151 h 1367"/>
              <a:gd name="T72" fmla="*/ 1138 w 1300"/>
              <a:gd name="T73" fmla="*/ 971 h 1367"/>
              <a:gd name="T74" fmla="*/ 1206 w 1300"/>
              <a:gd name="T75" fmla="*/ 908 h 1367"/>
              <a:gd name="T76" fmla="*/ 1191 w 1300"/>
              <a:gd name="T77" fmla="*/ 848 h 1367"/>
              <a:gd name="T78" fmla="*/ 1230 w 1300"/>
              <a:gd name="T79" fmla="*/ 806 h 1367"/>
              <a:gd name="T80" fmla="*/ 1291 w 1300"/>
              <a:gd name="T81" fmla="*/ 779 h 1367"/>
              <a:gd name="T82" fmla="*/ 1229 w 1300"/>
              <a:gd name="T83" fmla="*/ 714 h 1367"/>
              <a:gd name="T84" fmla="*/ 1154 w 1300"/>
              <a:gd name="T85" fmla="*/ 664 h 1367"/>
              <a:gd name="T86" fmla="*/ 1038 w 1300"/>
              <a:gd name="T87" fmla="*/ 627 h 1367"/>
              <a:gd name="T88" fmla="*/ 953 w 1300"/>
              <a:gd name="T89" fmla="*/ 602 h 1367"/>
              <a:gd name="T90" fmla="*/ 1037 w 1300"/>
              <a:gd name="T91" fmla="*/ 544 h 1367"/>
              <a:gd name="T92" fmla="*/ 1036 w 1300"/>
              <a:gd name="T93" fmla="*/ 459 h 1367"/>
              <a:gd name="T94" fmla="*/ 1141 w 1300"/>
              <a:gd name="T95" fmla="*/ 366 h 1367"/>
              <a:gd name="T96" fmla="*/ 1194 w 1300"/>
              <a:gd name="T97" fmla="*/ 352 h 1367"/>
              <a:gd name="T98" fmla="*/ 1172 w 1300"/>
              <a:gd name="T99" fmla="*/ 303 h 1367"/>
              <a:gd name="T100" fmla="*/ 1078 w 1300"/>
              <a:gd name="T101" fmla="*/ 245 h 1367"/>
              <a:gd name="T102" fmla="*/ 965 w 1300"/>
              <a:gd name="T103" fmla="*/ 224 h 1367"/>
              <a:gd name="T104" fmla="*/ 943 w 1300"/>
              <a:gd name="T105" fmla="*/ 152 h 1367"/>
              <a:gd name="T106" fmla="*/ 849 w 1300"/>
              <a:gd name="T107" fmla="*/ 172 h 1367"/>
              <a:gd name="T108" fmla="*/ 772 w 1300"/>
              <a:gd name="T109" fmla="*/ 209 h 1367"/>
              <a:gd name="T110" fmla="*/ 686 w 1300"/>
              <a:gd name="T111" fmla="*/ 168 h 1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00" h="1367">
                <a:moveTo>
                  <a:pt x="608" y="58"/>
                </a:moveTo>
                <a:lnTo>
                  <a:pt x="589" y="79"/>
                </a:lnTo>
                <a:lnTo>
                  <a:pt x="573" y="102"/>
                </a:lnTo>
                <a:lnTo>
                  <a:pt x="558" y="126"/>
                </a:lnTo>
                <a:lnTo>
                  <a:pt x="544" y="151"/>
                </a:lnTo>
                <a:lnTo>
                  <a:pt x="531" y="176"/>
                </a:lnTo>
                <a:lnTo>
                  <a:pt x="519" y="201"/>
                </a:lnTo>
                <a:lnTo>
                  <a:pt x="507" y="228"/>
                </a:lnTo>
                <a:lnTo>
                  <a:pt x="495" y="253"/>
                </a:lnTo>
                <a:lnTo>
                  <a:pt x="487" y="253"/>
                </a:lnTo>
                <a:lnTo>
                  <a:pt x="477" y="253"/>
                </a:lnTo>
                <a:lnTo>
                  <a:pt x="469" y="252"/>
                </a:lnTo>
                <a:lnTo>
                  <a:pt x="460" y="252"/>
                </a:lnTo>
                <a:lnTo>
                  <a:pt x="451" y="252"/>
                </a:lnTo>
                <a:lnTo>
                  <a:pt x="442" y="253"/>
                </a:lnTo>
                <a:lnTo>
                  <a:pt x="434" y="254"/>
                </a:lnTo>
                <a:lnTo>
                  <a:pt x="427" y="257"/>
                </a:lnTo>
                <a:lnTo>
                  <a:pt x="431" y="293"/>
                </a:lnTo>
                <a:lnTo>
                  <a:pt x="442" y="346"/>
                </a:lnTo>
                <a:lnTo>
                  <a:pt x="452" y="400"/>
                </a:lnTo>
                <a:lnTo>
                  <a:pt x="457" y="437"/>
                </a:lnTo>
                <a:lnTo>
                  <a:pt x="438" y="405"/>
                </a:lnTo>
                <a:lnTo>
                  <a:pt x="413" y="358"/>
                </a:lnTo>
                <a:lnTo>
                  <a:pt x="385" y="303"/>
                </a:lnTo>
                <a:lnTo>
                  <a:pt x="355" y="243"/>
                </a:lnTo>
                <a:lnTo>
                  <a:pt x="328" y="186"/>
                </a:lnTo>
                <a:lnTo>
                  <a:pt x="304" y="138"/>
                </a:lnTo>
                <a:lnTo>
                  <a:pt x="288" y="106"/>
                </a:lnTo>
                <a:lnTo>
                  <a:pt x="283" y="93"/>
                </a:lnTo>
                <a:lnTo>
                  <a:pt x="278" y="70"/>
                </a:lnTo>
                <a:lnTo>
                  <a:pt x="275" y="46"/>
                </a:lnTo>
                <a:lnTo>
                  <a:pt x="271" y="23"/>
                </a:lnTo>
                <a:lnTo>
                  <a:pt x="264" y="0"/>
                </a:lnTo>
                <a:lnTo>
                  <a:pt x="246" y="0"/>
                </a:lnTo>
                <a:lnTo>
                  <a:pt x="228" y="2"/>
                </a:lnTo>
                <a:lnTo>
                  <a:pt x="211" y="9"/>
                </a:lnTo>
                <a:lnTo>
                  <a:pt x="195" y="18"/>
                </a:lnTo>
                <a:lnTo>
                  <a:pt x="180" y="29"/>
                </a:lnTo>
                <a:lnTo>
                  <a:pt x="165" y="40"/>
                </a:lnTo>
                <a:lnTo>
                  <a:pt x="151" y="53"/>
                </a:lnTo>
                <a:lnTo>
                  <a:pt x="139" y="64"/>
                </a:lnTo>
                <a:lnTo>
                  <a:pt x="137" y="77"/>
                </a:lnTo>
                <a:lnTo>
                  <a:pt x="142" y="99"/>
                </a:lnTo>
                <a:lnTo>
                  <a:pt x="151" y="128"/>
                </a:lnTo>
                <a:lnTo>
                  <a:pt x="163" y="160"/>
                </a:lnTo>
                <a:lnTo>
                  <a:pt x="174" y="190"/>
                </a:lnTo>
                <a:lnTo>
                  <a:pt x="186" y="216"/>
                </a:lnTo>
                <a:lnTo>
                  <a:pt x="193" y="235"/>
                </a:lnTo>
                <a:lnTo>
                  <a:pt x="196" y="242"/>
                </a:lnTo>
                <a:lnTo>
                  <a:pt x="204" y="252"/>
                </a:lnTo>
                <a:lnTo>
                  <a:pt x="224" y="278"/>
                </a:lnTo>
                <a:lnTo>
                  <a:pt x="253" y="316"/>
                </a:lnTo>
                <a:lnTo>
                  <a:pt x="286" y="360"/>
                </a:lnTo>
                <a:lnTo>
                  <a:pt x="319" y="404"/>
                </a:lnTo>
                <a:lnTo>
                  <a:pt x="348" y="443"/>
                </a:lnTo>
                <a:lnTo>
                  <a:pt x="370" y="471"/>
                </a:lnTo>
                <a:lnTo>
                  <a:pt x="379" y="483"/>
                </a:lnTo>
                <a:lnTo>
                  <a:pt x="364" y="486"/>
                </a:lnTo>
                <a:lnTo>
                  <a:pt x="348" y="488"/>
                </a:lnTo>
                <a:lnTo>
                  <a:pt x="333" y="491"/>
                </a:lnTo>
                <a:lnTo>
                  <a:pt x="317" y="494"/>
                </a:lnTo>
                <a:lnTo>
                  <a:pt x="302" y="496"/>
                </a:lnTo>
                <a:lnTo>
                  <a:pt x="286" y="497"/>
                </a:lnTo>
                <a:lnTo>
                  <a:pt x="271" y="498"/>
                </a:lnTo>
                <a:lnTo>
                  <a:pt x="255" y="497"/>
                </a:lnTo>
                <a:lnTo>
                  <a:pt x="251" y="508"/>
                </a:lnTo>
                <a:lnTo>
                  <a:pt x="250" y="519"/>
                </a:lnTo>
                <a:lnTo>
                  <a:pt x="251" y="532"/>
                </a:lnTo>
                <a:lnTo>
                  <a:pt x="251" y="543"/>
                </a:lnTo>
                <a:lnTo>
                  <a:pt x="243" y="564"/>
                </a:lnTo>
                <a:lnTo>
                  <a:pt x="234" y="582"/>
                </a:lnTo>
                <a:lnTo>
                  <a:pt x="223" y="599"/>
                </a:lnTo>
                <a:lnTo>
                  <a:pt x="211" y="614"/>
                </a:lnTo>
                <a:lnTo>
                  <a:pt x="201" y="625"/>
                </a:lnTo>
                <a:lnTo>
                  <a:pt x="192" y="634"/>
                </a:lnTo>
                <a:lnTo>
                  <a:pt x="186" y="640"/>
                </a:lnTo>
                <a:lnTo>
                  <a:pt x="183" y="642"/>
                </a:lnTo>
                <a:lnTo>
                  <a:pt x="172" y="663"/>
                </a:lnTo>
                <a:lnTo>
                  <a:pt x="155" y="680"/>
                </a:lnTo>
                <a:lnTo>
                  <a:pt x="133" y="695"/>
                </a:lnTo>
                <a:lnTo>
                  <a:pt x="107" y="708"/>
                </a:lnTo>
                <a:lnTo>
                  <a:pt x="80" y="719"/>
                </a:lnTo>
                <a:lnTo>
                  <a:pt x="51" y="728"/>
                </a:lnTo>
                <a:lnTo>
                  <a:pt x="24" y="733"/>
                </a:lnTo>
                <a:lnTo>
                  <a:pt x="0" y="737"/>
                </a:lnTo>
                <a:lnTo>
                  <a:pt x="6" y="747"/>
                </a:lnTo>
                <a:lnTo>
                  <a:pt x="16" y="756"/>
                </a:lnTo>
                <a:lnTo>
                  <a:pt x="29" y="764"/>
                </a:lnTo>
                <a:lnTo>
                  <a:pt x="45" y="771"/>
                </a:lnTo>
                <a:lnTo>
                  <a:pt x="62" y="778"/>
                </a:lnTo>
                <a:lnTo>
                  <a:pt x="82" y="784"/>
                </a:lnTo>
                <a:lnTo>
                  <a:pt x="103" y="789"/>
                </a:lnTo>
                <a:lnTo>
                  <a:pt x="125" y="793"/>
                </a:lnTo>
                <a:lnTo>
                  <a:pt x="145" y="797"/>
                </a:lnTo>
                <a:lnTo>
                  <a:pt x="166" y="799"/>
                </a:lnTo>
                <a:lnTo>
                  <a:pt x="185" y="802"/>
                </a:lnTo>
                <a:lnTo>
                  <a:pt x="202" y="804"/>
                </a:lnTo>
                <a:lnTo>
                  <a:pt x="217" y="806"/>
                </a:lnTo>
                <a:lnTo>
                  <a:pt x="228" y="807"/>
                </a:lnTo>
                <a:lnTo>
                  <a:pt x="238" y="808"/>
                </a:lnTo>
                <a:lnTo>
                  <a:pt x="241" y="808"/>
                </a:lnTo>
                <a:lnTo>
                  <a:pt x="231" y="836"/>
                </a:lnTo>
                <a:lnTo>
                  <a:pt x="215" y="867"/>
                </a:lnTo>
                <a:lnTo>
                  <a:pt x="196" y="899"/>
                </a:lnTo>
                <a:lnTo>
                  <a:pt x="175" y="929"/>
                </a:lnTo>
                <a:lnTo>
                  <a:pt x="156" y="957"/>
                </a:lnTo>
                <a:lnTo>
                  <a:pt x="140" y="979"/>
                </a:lnTo>
                <a:lnTo>
                  <a:pt x="128" y="994"/>
                </a:lnTo>
                <a:lnTo>
                  <a:pt x="124" y="999"/>
                </a:lnTo>
                <a:lnTo>
                  <a:pt x="136" y="1000"/>
                </a:lnTo>
                <a:lnTo>
                  <a:pt x="148" y="1000"/>
                </a:lnTo>
                <a:lnTo>
                  <a:pt x="160" y="1000"/>
                </a:lnTo>
                <a:lnTo>
                  <a:pt x="172" y="1002"/>
                </a:lnTo>
                <a:lnTo>
                  <a:pt x="183" y="1003"/>
                </a:lnTo>
                <a:lnTo>
                  <a:pt x="194" y="1006"/>
                </a:lnTo>
                <a:lnTo>
                  <a:pt x="204" y="1011"/>
                </a:lnTo>
                <a:lnTo>
                  <a:pt x="215" y="1018"/>
                </a:lnTo>
                <a:lnTo>
                  <a:pt x="225" y="1049"/>
                </a:lnTo>
                <a:lnTo>
                  <a:pt x="236" y="1089"/>
                </a:lnTo>
                <a:lnTo>
                  <a:pt x="250" y="1136"/>
                </a:lnTo>
                <a:lnTo>
                  <a:pt x="265" y="1186"/>
                </a:lnTo>
                <a:lnTo>
                  <a:pt x="278" y="1231"/>
                </a:lnTo>
                <a:lnTo>
                  <a:pt x="288" y="1270"/>
                </a:lnTo>
                <a:lnTo>
                  <a:pt x="296" y="1296"/>
                </a:lnTo>
                <a:lnTo>
                  <a:pt x="299" y="1306"/>
                </a:lnTo>
                <a:lnTo>
                  <a:pt x="306" y="1294"/>
                </a:lnTo>
                <a:lnTo>
                  <a:pt x="315" y="1284"/>
                </a:lnTo>
                <a:lnTo>
                  <a:pt x="325" y="1273"/>
                </a:lnTo>
                <a:lnTo>
                  <a:pt x="336" y="1263"/>
                </a:lnTo>
                <a:lnTo>
                  <a:pt x="347" y="1253"/>
                </a:lnTo>
                <a:lnTo>
                  <a:pt x="359" y="1242"/>
                </a:lnTo>
                <a:lnTo>
                  <a:pt x="370" y="1233"/>
                </a:lnTo>
                <a:lnTo>
                  <a:pt x="382" y="1223"/>
                </a:lnTo>
                <a:lnTo>
                  <a:pt x="397" y="1212"/>
                </a:lnTo>
                <a:lnTo>
                  <a:pt x="413" y="1202"/>
                </a:lnTo>
                <a:lnTo>
                  <a:pt x="429" y="1193"/>
                </a:lnTo>
                <a:lnTo>
                  <a:pt x="445" y="1184"/>
                </a:lnTo>
                <a:lnTo>
                  <a:pt x="461" y="1176"/>
                </a:lnTo>
                <a:lnTo>
                  <a:pt x="478" y="1167"/>
                </a:lnTo>
                <a:lnTo>
                  <a:pt x="495" y="1158"/>
                </a:lnTo>
                <a:lnTo>
                  <a:pt x="510" y="1150"/>
                </a:lnTo>
                <a:lnTo>
                  <a:pt x="508" y="1121"/>
                </a:lnTo>
                <a:lnTo>
                  <a:pt x="506" y="1090"/>
                </a:lnTo>
                <a:lnTo>
                  <a:pt x="510" y="1061"/>
                </a:lnTo>
                <a:lnTo>
                  <a:pt x="526" y="1036"/>
                </a:lnTo>
                <a:lnTo>
                  <a:pt x="533" y="1034"/>
                </a:lnTo>
                <a:lnTo>
                  <a:pt x="540" y="1033"/>
                </a:lnTo>
                <a:lnTo>
                  <a:pt x="546" y="1033"/>
                </a:lnTo>
                <a:lnTo>
                  <a:pt x="553" y="1033"/>
                </a:lnTo>
                <a:lnTo>
                  <a:pt x="560" y="1034"/>
                </a:lnTo>
                <a:lnTo>
                  <a:pt x="567" y="1036"/>
                </a:lnTo>
                <a:lnTo>
                  <a:pt x="574" y="1038"/>
                </a:lnTo>
                <a:lnTo>
                  <a:pt x="581" y="1041"/>
                </a:lnTo>
                <a:lnTo>
                  <a:pt x="591" y="1050"/>
                </a:lnTo>
                <a:lnTo>
                  <a:pt x="598" y="1060"/>
                </a:lnTo>
                <a:lnTo>
                  <a:pt x="601" y="1072"/>
                </a:lnTo>
                <a:lnTo>
                  <a:pt x="602" y="1083"/>
                </a:lnTo>
                <a:lnTo>
                  <a:pt x="601" y="1096"/>
                </a:lnTo>
                <a:lnTo>
                  <a:pt x="599" y="1109"/>
                </a:lnTo>
                <a:lnTo>
                  <a:pt x="598" y="1121"/>
                </a:lnTo>
                <a:lnTo>
                  <a:pt x="599" y="1133"/>
                </a:lnTo>
                <a:lnTo>
                  <a:pt x="613" y="1139"/>
                </a:lnTo>
                <a:lnTo>
                  <a:pt x="626" y="1146"/>
                </a:lnTo>
                <a:lnTo>
                  <a:pt x="639" y="1154"/>
                </a:lnTo>
                <a:lnTo>
                  <a:pt x="650" y="1162"/>
                </a:lnTo>
                <a:lnTo>
                  <a:pt x="661" y="1172"/>
                </a:lnTo>
                <a:lnTo>
                  <a:pt x="670" y="1182"/>
                </a:lnTo>
                <a:lnTo>
                  <a:pt x="678" y="1194"/>
                </a:lnTo>
                <a:lnTo>
                  <a:pt x="684" y="1208"/>
                </a:lnTo>
                <a:lnTo>
                  <a:pt x="686" y="1230"/>
                </a:lnTo>
                <a:lnTo>
                  <a:pt x="689" y="1254"/>
                </a:lnTo>
                <a:lnTo>
                  <a:pt x="693" y="1275"/>
                </a:lnTo>
                <a:lnTo>
                  <a:pt x="695" y="1283"/>
                </a:lnTo>
                <a:lnTo>
                  <a:pt x="705" y="1275"/>
                </a:lnTo>
                <a:lnTo>
                  <a:pt x="717" y="1265"/>
                </a:lnTo>
                <a:lnTo>
                  <a:pt x="727" y="1256"/>
                </a:lnTo>
                <a:lnTo>
                  <a:pt x="739" y="1247"/>
                </a:lnTo>
                <a:lnTo>
                  <a:pt x="750" y="1238"/>
                </a:lnTo>
                <a:lnTo>
                  <a:pt x="763" y="1230"/>
                </a:lnTo>
                <a:lnTo>
                  <a:pt x="775" y="1223"/>
                </a:lnTo>
                <a:lnTo>
                  <a:pt x="787" y="1216"/>
                </a:lnTo>
                <a:lnTo>
                  <a:pt x="794" y="1216"/>
                </a:lnTo>
                <a:lnTo>
                  <a:pt x="801" y="1216"/>
                </a:lnTo>
                <a:lnTo>
                  <a:pt x="808" y="1217"/>
                </a:lnTo>
                <a:lnTo>
                  <a:pt x="816" y="1218"/>
                </a:lnTo>
                <a:lnTo>
                  <a:pt x="823" y="1219"/>
                </a:lnTo>
                <a:lnTo>
                  <a:pt x="829" y="1222"/>
                </a:lnTo>
                <a:lnTo>
                  <a:pt x="836" y="1225"/>
                </a:lnTo>
                <a:lnTo>
                  <a:pt x="841" y="1230"/>
                </a:lnTo>
                <a:lnTo>
                  <a:pt x="855" y="1254"/>
                </a:lnTo>
                <a:lnTo>
                  <a:pt x="874" y="1268"/>
                </a:lnTo>
                <a:lnTo>
                  <a:pt x="896" y="1273"/>
                </a:lnTo>
                <a:lnTo>
                  <a:pt x="920" y="1275"/>
                </a:lnTo>
                <a:lnTo>
                  <a:pt x="945" y="1275"/>
                </a:lnTo>
                <a:lnTo>
                  <a:pt x="972" y="1276"/>
                </a:lnTo>
                <a:lnTo>
                  <a:pt x="998" y="1281"/>
                </a:lnTo>
                <a:lnTo>
                  <a:pt x="1022" y="1294"/>
                </a:lnTo>
                <a:lnTo>
                  <a:pt x="1035" y="1300"/>
                </a:lnTo>
                <a:lnTo>
                  <a:pt x="1048" y="1307"/>
                </a:lnTo>
                <a:lnTo>
                  <a:pt x="1059" y="1315"/>
                </a:lnTo>
                <a:lnTo>
                  <a:pt x="1070" y="1325"/>
                </a:lnTo>
                <a:lnTo>
                  <a:pt x="1080" y="1334"/>
                </a:lnTo>
                <a:lnTo>
                  <a:pt x="1090" y="1346"/>
                </a:lnTo>
                <a:lnTo>
                  <a:pt x="1100" y="1356"/>
                </a:lnTo>
                <a:lnTo>
                  <a:pt x="1110" y="1367"/>
                </a:lnTo>
                <a:lnTo>
                  <a:pt x="1121" y="1360"/>
                </a:lnTo>
                <a:lnTo>
                  <a:pt x="1129" y="1351"/>
                </a:lnTo>
                <a:lnTo>
                  <a:pt x="1136" y="1340"/>
                </a:lnTo>
                <a:lnTo>
                  <a:pt x="1142" y="1328"/>
                </a:lnTo>
                <a:lnTo>
                  <a:pt x="1146" y="1314"/>
                </a:lnTo>
                <a:lnTo>
                  <a:pt x="1149" y="1300"/>
                </a:lnTo>
                <a:lnTo>
                  <a:pt x="1154" y="1286"/>
                </a:lnTo>
                <a:lnTo>
                  <a:pt x="1157" y="1272"/>
                </a:lnTo>
                <a:lnTo>
                  <a:pt x="1162" y="1231"/>
                </a:lnTo>
                <a:lnTo>
                  <a:pt x="1165" y="1190"/>
                </a:lnTo>
                <a:lnTo>
                  <a:pt x="1163" y="1151"/>
                </a:lnTo>
                <a:lnTo>
                  <a:pt x="1155" y="1112"/>
                </a:lnTo>
                <a:lnTo>
                  <a:pt x="1150" y="1080"/>
                </a:lnTo>
                <a:lnTo>
                  <a:pt x="1142" y="1048"/>
                </a:lnTo>
                <a:lnTo>
                  <a:pt x="1135" y="1015"/>
                </a:lnTo>
                <a:lnTo>
                  <a:pt x="1128" y="983"/>
                </a:lnTo>
                <a:lnTo>
                  <a:pt x="1138" y="971"/>
                </a:lnTo>
                <a:lnTo>
                  <a:pt x="1147" y="959"/>
                </a:lnTo>
                <a:lnTo>
                  <a:pt x="1157" y="947"/>
                </a:lnTo>
                <a:lnTo>
                  <a:pt x="1169" y="937"/>
                </a:lnTo>
                <a:lnTo>
                  <a:pt x="1180" y="927"/>
                </a:lnTo>
                <a:lnTo>
                  <a:pt x="1192" y="918"/>
                </a:lnTo>
                <a:lnTo>
                  <a:pt x="1206" y="908"/>
                </a:lnTo>
                <a:lnTo>
                  <a:pt x="1218" y="899"/>
                </a:lnTo>
                <a:lnTo>
                  <a:pt x="1218" y="892"/>
                </a:lnTo>
                <a:lnTo>
                  <a:pt x="1214" y="883"/>
                </a:lnTo>
                <a:lnTo>
                  <a:pt x="1207" y="871"/>
                </a:lnTo>
                <a:lnTo>
                  <a:pt x="1200" y="860"/>
                </a:lnTo>
                <a:lnTo>
                  <a:pt x="1191" y="848"/>
                </a:lnTo>
                <a:lnTo>
                  <a:pt x="1184" y="839"/>
                </a:lnTo>
                <a:lnTo>
                  <a:pt x="1179" y="832"/>
                </a:lnTo>
                <a:lnTo>
                  <a:pt x="1177" y="830"/>
                </a:lnTo>
                <a:lnTo>
                  <a:pt x="1192" y="821"/>
                </a:lnTo>
                <a:lnTo>
                  <a:pt x="1210" y="813"/>
                </a:lnTo>
                <a:lnTo>
                  <a:pt x="1230" y="806"/>
                </a:lnTo>
                <a:lnTo>
                  <a:pt x="1250" y="801"/>
                </a:lnTo>
                <a:lnTo>
                  <a:pt x="1270" y="797"/>
                </a:lnTo>
                <a:lnTo>
                  <a:pt x="1285" y="794"/>
                </a:lnTo>
                <a:lnTo>
                  <a:pt x="1297" y="792"/>
                </a:lnTo>
                <a:lnTo>
                  <a:pt x="1300" y="792"/>
                </a:lnTo>
                <a:lnTo>
                  <a:pt x="1291" y="779"/>
                </a:lnTo>
                <a:lnTo>
                  <a:pt x="1282" y="768"/>
                </a:lnTo>
                <a:lnTo>
                  <a:pt x="1271" y="756"/>
                </a:lnTo>
                <a:lnTo>
                  <a:pt x="1261" y="745"/>
                </a:lnTo>
                <a:lnTo>
                  <a:pt x="1250" y="734"/>
                </a:lnTo>
                <a:lnTo>
                  <a:pt x="1240" y="724"/>
                </a:lnTo>
                <a:lnTo>
                  <a:pt x="1229" y="714"/>
                </a:lnTo>
                <a:lnTo>
                  <a:pt x="1217" y="704"/>
                </a:lnTo>
                <a:lnTo>
                  <a:pt x="1206" y="695"/>
                </a:lnTo>
                <a:lnTo>
                  <a:pt x="1193" y="687"/>
                </a:lnTo>
                <a:lnTo>
                  <a:pt x="1180" y="678"/>
                </a:lnTo>
                <a:lnTo>
                  <a:pt x="1166" y="671"/>
                </a:lnTo>
                <a:lnTo>
                  <a:pt x="1154" y="664"/>
                </a:lnTo>
                <a:lnTo>
                  <a:pt x="1139" y="657"/>
                </a:lnTo>
                <a:lnTo>
                  <a:pt x="1125" y="652"/>
                </a:lnTo>
                <a:lnTo>
                  <a:pt x="1110" y="647"/>
                </a:lnTo>
                <a:lnTo>
                  <a:pt x="1090" y="639"/>
                </a:lnTo>
                <a:lnTo>
                  <a:pt x="1065" y="633"/>
                </a:lnTo>
                <a:lnTo>
                  <a:pt x="1038" y="627"/>
                </a:lnTo>
                <a:lnTo>
                  <a:pt x="1011" y="624"/>
                </a:lnTo>
                <a:lnTo>
                  <a:pt x="985" y="620"/>
                </a:lnTo>
                <a:lnTo>
                  <a:pt x="964" y="617"/>
                </a:lnTo>
                <a:lnTo>
                  <a:pt x="947" y="615"/>
                </a:lnTo>
                <a:lnTo>
                  <a:pt x="941" y="612"/>
                </a:lnTo>
                <a:lnTo>
                  <a:pt x="953" y="602"/>
                </a:lnTo>
                <a:lnTo>
                  <a:pt x="967" y="592"/>
                </a:lnTo>
                <a:lnTo>
                  <a:pt x="981" y="581"/>
                </a:lnTo>
                <a:lnTo>
                  <a:pt x="995" y="572"/>
                </a:lnTo>
                <a:lnTo>
                  <a:pt x="1008" y="562"/>
                </a:lnTo>
                <a:lnTo>
                  <a:pt x="1023" y="554"/>
                </a:lnTo>
                <a:lnTo>
                  <a:pt x="1037" y="544"/>
                </a:lnTo>
                <a:lnTo>
                  <a:pt x="1051" y="536"/>
                </a:lnTo>
                <a:lnTo>
                  <a:pt x="1045" y="523"/>
                </a:lnTo>
                <a:lnTo>
                  <a:pt x="1038" y="510"/>
                </a:lnTo>
                <a:lnTo>
                  <a:pt x="1030" y="496"/>
                </a:lnTo>
                <a:lnTo>
                  <a:pt x="1028" y="481"/>
                </a:lnTo>
                <a:lnTo>
                  <a:pt x="1036" y="459"/>
                </a:lnTo>
                <a:lnTo>
                  <a:pt x="1049" y="438"/>
                </a:lnTo>
                <a:lnTo>
                  <a:pt x="1063" y="421"/>
                </a:lnTo>
                <a:lnTo>
                  <a:pt x="1080" y="405"/>
                </a:lnTo>
                <a:lnTo>
                  <a:pt x="1098" y="391"/>
                </a:lnTo>
                <a:lnTo>
                  <a:pt x="1119" y="377"/>
                </a:lnTo>
                <a:lnTo>
                  <a:pt x="1141" y="366"/>
                </a:lnTo>
                <a:lnTo>
                  <a:pt x="1163" y="356"/>
                </a:lnTo>
                <a:lnTo>
                  <a:pt x="1169" y="356"/>
                </a:lnTo>
                <a:lnTo>
                  <a:pt x="1174" y="356"/>
                </a:lnTo>
                <a:lnTo>
                  <a:pt x="1181" y="354"/>
                </a:lnTo>
                <a:lnTo>
                  <a:pt x="1188" y="353"/>
                </a:lnTo>
                <a:lnTo>
                  <a:pt x="1194" y="352"/>
                </a:lnTo>
                <a:lnTo>
                  <a:pt x="1199" y="351"/>
                </a:lnTo>
                <a:lnTo>
                  <a:pt x="1202" y="350"/>
                </a:lnTo>
                <a:lnTo>
                  <a:pt x="1203" y="350"/>
                </a:lnTo>
                <a:lnTo>
                  <a:pt x="1194" y="333"/>
                </a:lnTo>
                <a:lnTo>
                  <a:pt x="1184" y="316"/>
                </a:lnTo>
                <a:lnTo>
                  <a:pt x="1172" y="303"/>
                </a:lnTo>
                <a:lnTo>
                  <a:pt x="1159" y="290"/>
                </a:lnTo>
                <a:lnTo>
                  <a:pt x="1144" y="278"/>
                </a:lnTo>
                <a:lnTo>
                  <a:pt x="1129" y="268"/>
                </a:lnTo>
                <a:lnTo>
                  <a:pt x="1112" y="260"/>
                </a:lnTo>
                <a:lnTo>
                  <a:pt x="1096" y="252"/>
                </a:lnTo>
                <a:lnTo>
                  <a:pt x="1078" y="245"/>
                </a:lnTo>
                <a:lnTo>
                  <a:pt x="1059" y="239"/>
                </a:lnTo>
                <a:lnTo>
                  <a:pt x="1041" y="235"/>
                </a:lnTo>
                <a:lnTo>
                  <a:pt x="1022" y="231"/>
                </a:lnTo>
                <a:lnTo>
                  <a:pt x="1003" y="228"/>
                </a:lnTo>
                <a:lnTo>
                  <a:pt x="983" y="225"/>
                </a:lnTo>
                <a:lnTo>
                  <a:pt x="965" y="224"/>
                </a:lnTo>
                <a:lnTo>
                  <a:pt x="946" y="223"/>
                </a:lnTo>
                <a:lnTo>
                  <a:pt x="951" y="206"/>
                </a:lnTo>
                <a:lnTo>
                  <a:pt x="957" y="183"/>
                </a:lnTo>
                <a:lnTo>
                  <a:pt x="960" y="161"/>
                </a:lnTo>
                <a:lnTo>
                  <a:pt x="959" y="148"/>
                </a:lnTo>
                <a:lnTo>
                  <a:pt x="943" y="152"/>
                </a:lnTo>
                <a:lnTo>
                  <a:pt x="928" y="154"/>
                </a:lnTo>
                <a:lnTo>
                  <a:pt x="912" y="157"/>
                </a:lnTo>
                <a:lnTo>
                  <a:pt x="897" y="160"/>
                </a:lnTo>
                <a:lnTo>
                  <a:pt x="881" y="163"/>
                </a:lnTo>
                <a:lnTo>
                  <a:pt x="864" y="167"/>
                </a:lnTo>
                <a:lnTo>
                  <a:pt x="849" y="172"/>
                </a:lnTo>
                <a:lnTo>
                  <a:pt x="833" y="178"/>
                </a:lnTo>
                <a:lnTo>
                  <a:pt x="822" y="186"/>
                </a:lnTo>
                <a:lnTo>
                  <a:pt x="810" y="192"/>
                </a:lnTo>
                <a:lnTo>
                  <a:pt x="798" y="198"/>
                </a:lnTo>
                <a:lnTo>
                  <a:pt x="785" y="204"/>
                </a:lnTo>
                <a:lnTo>
                  <a:pt x="772" y="209"/>
                </a:lnTo>
                <a:lnTo>
                  <a:pt x="760" y="215"/>
                </a:lnTo>
                <a:lnTo>
                  <a:pt x="748" y="223"/>
                </a:lnTo>
                <a:lnTo>
                  <a:pt x="737" y="232"/>
                </a:lnTo>
                <a:lnTo>
                  <a:pt x="725" y="219"/>
                </a:lnTo>
                <a:lnTo>
                  <a:pt x="707" y="197"/>
                </a:lnTo>
                <a:lnTo>
                  <a:pt x="686" y="168"/>
                </a:lnTo>
                <a:lnTo>
                  <a:pt x="664" y="138"/>
                </a:lnTo>
                <a:lnTo>
                  <a:pt x="642" y="108"/>
                </a:lnTo>
                <a:lnTo>
                  <a:pt x="625" y="83"/>
                </a:lnTo>
                <a:lnTo>
                  <a:pt x="612" y="65"/>
                </a:lnTo>
                <a:lnTo>
                  <a:pt x="608" y="58"/>
                </a:lnTo>
                <a:close/>
              </a:path>
            </a:pathLst>
          </a:custGeom>
          <a:noFill/>
          <a:ln w="171450">
            <a:gradFill flip="none" rotWithShape="1">
              <a:gsLst>
                <a:gs pos="0">
                  <a:srgbClr val="FFE9A3"/>
                </a:gs>
                <a:gs pos="100000">
                  <a:schemeClr val="accent1">
                    <a:tint val="23500"/>
                    <a:satMod val="160000"/>
                    <a:alpha val="0"/>
                  </a:schemeClr>
                </a:gs>
              </a:gsLst>
              <a:lin ang="10200000" scaled="0"/>
              <a:tileRect/>
            </a:gradFill>
          </a:ln>
          <a:effectLst>
            <a:glow rad="190500">
              <a:srgbClr val="FFFF00">
                <a:alpha val="22000"/>
              </a:srgbClr>
            </a:glow>
            <a:outerShdw blurRad="469900" sx="104000" sy="104000" algn="ctr" rotWithShape="0">
              <a:srgbClr val="FFC000"/>
            </a:outerShdw>
          </a:effectLst>
          <a:scene3d>
            <a:camera prst="orthographicFront"/>
            <a:lightRig rig="flat" dir="t">
              <a:rot lat="0" lon="0" rev="6600000"/>
            </a:lightRig>
          </a:scene3d>
          <a:sp3d prstMaterial="dkEdge">
            <a:bevelT w="127000" h="209550"/>
          </a:sp3d>
        </p:spPr>
        <p:style>
          <a:lnRef idx="2">
            <a:schemeClr val="accent1">
              <a:shade val="50000"/>
            </a:schemeClr>
          </a:lnRef>
          <a:fillRef idx="1">
            <a:schemeClr val="accent1"/>
          </a:fillRef>
          <a:effectRef idx="0">
            <a:schemeClr val="accent1"/>
          </a:effectRef>
          <a:fontRef idx="minor">
            <a:schemeClr val="lt1"/>
          </a:fontRef>
        </p:style>
        <p:txBody>
          <a:bodyPr lIns="65282" tIns="32641" rIns="65282" bIns="32641" rtlCol="0" anchor="ctr"/>
          <a:lstStyle/>
          <a:p>
            <a:pPr algn="ctr"/>
            <a:endParaRPr lang="ru-RU"/>
          </a:p>
        </p:txBody>
      </p:sp>
      <p:sp>
        <p:nvSpPr>
          <p:cNvPr id="3" name="Овал 2"/>
          <p:cNvSpPr/>
          <p:nvPr/>
        </p:nvSpPr>
        <p:spPr>
          <a:xfrm>
            <a:off x="-1651549" y="-1234374"/>
            <a:ext cx="12447097" cy="13098503"/>
          </a:xfrm>
          <a:prstGeom prst="ellipse">
            <a:avLst/>
          </a:prstGeom>
          <a:gradFill flip="none" rotWithShape="1">
            <a:gsLst>
              <a:gs pos="0">
                <a:srgbClr val="FFC000"/>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5125" tIns="22562" rIns="45125" bIns="22562" spcCol="0" rtlCol="0" anchor="ctr"/>
          <a:lstStyle/>
          <a:p>
            <a:pPr algn="ctr"/>
            <a:endParaRPr lang="ru-RU"/>
          </a:p>
        </p:txBody>
      </p:sp>
      <p:sp>
        <p:nvSpPr>
          <p:cNvPr id="225" name="Прямоугольник 224"/>
          <p:cNvSpPr/>
          <p:nvPr/>
        </p:nvSpPr>
        <p:spPr>
          <a:xfrm>
            <a:off x="0" y="2297446"/>
            <a:ext cx="9144000" cy="4560554"/>
          </a:xfrm>
          <a:prstGeom prst="rect">
            <a:avLst/>
          </a:prstGeom>
          <a:gradFill>
            <a:gsLst>
              <a:gs pos="0">
                <a:schemeClr val="accent1">
                  <a:tint val="66000"/>
                  <a:satMod val="160000"/>
                  <a:alpha val="0"/>
                </a:schemeClr>
              </a:gs>
              <a:gs pos="100000">
                <a:srgbClr val="FF7C05"/>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5282" tIns="32641" rIns="65282" bIns="32641" rtlCol="0" anchor="ctr"/>
          <a:lstStyle/>
          <a:p>
            <a:pPr algn="ctr"/>
            <a:endParaRPr lang="ru-RU"/>
          </a:p>
        </p:txBody>
      </p:sp>
    </p:spTree>
    <p:extLst>
      <p:ext uri="{BB962C8B-B14F-4D97-AF65-F5344CB8AC3E}">
        <p14:creationId xmlns:p14="http://schemas.microsoft.com/office/powerpoint/2010/main" val="1969586960"/>
      </p:ext>
    </p:extLst>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115" r:id="rId4"/>
    <p:sldLayoutId id="2147484116" r:id="rId5"/>
    <p:sldLayoutId id="2147484117" r:id="rId6"/>
  </p:sldLayoutIdLst>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txStyles>
    <p:titleStyle>
      <a:lvl1pPr algn="ctr" defTabSz="710715" rtl="0" eaLnBrk="1" latinLnBrk="0" hangingPunct="1">
        <a:spcBef>
          <a:spcPct val="0"/>
        </a:spcBef>
        <a:buNone/>
        <a:defRPr sz="3400" kern="1200">
          <a:solidFill>
            <a:schemeClr val="tx1"/>
          </a:solidFill>
          <a:latin typeface="+mj-lt"/>
          <a:ea typeface="+mj-ea"/>
          <a:cs typeface="+mj-cs"/>
        </a:defRPr>
      </a:lvl1pPr>
    </p:titleStyle>
    <p:bodyStyle>
      <a:lvl1pPr marL="266518" indent="-266518" algn="l" defTabSz="710715" rtl="0" eaLnBrk="1" latinLnBrk="0" hangingPunct="1">
        <a:spcBef>
          <a:spcPct val="20000"/>
        </a:spcBef>
        <a:buFont typeface="Arial" pitchFamily="34" charset="0"/>
        <a:buChar char="•"/>
        <a:defRPr sz="2500" kern="1200">
          <a:solidFill>
            <a:schemeClr val="tx1"/>
          </a:solidFill>
          <a:latin typeface="+mn-lt"/>
          <a:ea typeface="+mn-ea"/>
          <a:cs typeface="+mn-cs"/>
        </a:defRPr>
      </a:lvl1pPr>
      <a:lvl2pPr marL="577456" indent="-222098" algn="l" defTabSz="710715"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88393" indent="-177679" algn="l" defTabSz="710715" rtl="0" eaLnBrk="1" latinLnBrk="0" hangingPunct="1">
        <a:spcBef>
          <a:spcPct val="20000"/>
        </a:spcBef>
        <a:buFont typeface="Arial" pitchFamily="34" charset="0"/>
        <a:buChar char="•"/>
        <a:defRPr sz="1900" kern="1200">
          <a:solidFill>
            <a:schemeClr val="tx1"/>
          </a:solidFill>
          <a:latin typeface="+mn-lt"/>
          <a:ea typeface="+mn-ea"/>
          <a:cs typeface="+mn-cs"/>
        </a:defRPr>
      </a:lvl3pPr>
      <a:lvl4pPr marL="1243746" indent="-177679" algn="l" defTabSz="710715"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1599106" indent="-177679" algn="l" defTabSz="710715"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1954461" indent="-177679" algn="l" defTabSz="710715"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309819" indent="-177679" algn="l" defTabSz="710715"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665176" indent="-177679" algn="l" defTabSz="710715"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020535" indent="-177679" algn="l" defTabSz="710715"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ru-RU"/>
      </a:defPPr>
      <a:lvl1pPr marL="0" algn="l" defTabSz="710715" rtl="0" eaLnBrk="1" latinLnBrk="0" hangingPunct="1">
        <a:defRPr sz="1400" kern="1200">
          <a:solidFill>
            <a:schemeClr val="tx1"/>
          </a:solidFill>
          <a:latin typeface="+mn-lt"/>
          <a:ea typeface="+mn-ea"/>
          <a:cs typeface="+mn-cs"/>
        </a:defRPr>
      </a:lvl1pPr>
      <a:lvl2pPr marL="355357" algn="l" defTabSz="710715" rtl="0" eaLnBrk="1" latinLnBrk="0" hangingPunct="1">
        <a:defRPr sz="1400" kern="1200">
          <a:solidFill>
            <a:schemeClr val="tx1"/>
          </a:solidFill>
          <a:latin typeface="+mn-lt"/>
          <a:ea typeface="+mn-ea"/>
          <a:cs typeface="+mn-cs"/>
        </a:defRPr>
      </a:lvl2pPr>
      <a:lvl3pPr marL="710715" algn="l" defTabSz="710715" rtl="0" eaLnBrk="1" latinLnBrk="0" hangingPunct="1">
        <a:defRPr sz="1400" kern="1200">
          <a:solidFill>
            <a:schemeClr val="tx1"/>
          </a:solidFill>
          <a:latin typeface="+mn-lt"/>
          <a:ea typeface="+mn-ea"/>
          <a:cs typeface="+mn-cs"/>
        </a:defRPr>
      </a:lvl3pPr>
      <a:lvl4pPr marL="1066071" algn="l" defTabSz="710715" rtl="0" eaLnBrk="1" latinLnBrk="0" hangingPunct="1">
        <a:defRPr sz="1400" kern="1200">
          <a:solidFill>
            <a:schemeClr val="tx1"/>
          </a:solidFill>
          <a:latin typeface="+mn-lt"/>
          <a:ea typeface="+mn-ea"/>
          <a:cs typeface="+mn-cs"/>
        </a:defRPr>
      </a:lvl4pPr>
      <a:lvl5pPr marL="1421429" algn="l" defTabSz="710715" rtl="0" eaLnBrk="1" latinLnBrk="0" hangingPunct="1">
        <a:defRPr sz="1400" kern="1200">
          <a:solidFill>
            <a:schemeClr val="tx1"/>
          </a:solidFill>
          <a:latin typeface="+mn-lt"/>
          <a:ea typeface="+mn-ea"/>
          <a:cs typeface="+mn-cs"/>
        </a:defRPr>
      </a:lvl5pPr>
      <a:lvl6pPr marL="1776784" algn="l" defTabSz="710715" rtl="0" eaLnBrk="1" latinLnBrk="0" hangingPunct="1">
        <a:defRPr sz="1400" kern="1200">
          <a:solidFill>
            <a:schemeClr val="tx1"/>
          </a:solidFill>
          <a:latin typeface="+mn-lt"/>
          <a:ea typeface="+mn-ea"/>
          <a:cs typeface="+mn-cs"/>
        </a:defRPr>
      </a:lvl6pPr>
      <a:lvl7pPr marL="2132141" algn="l" defTabSz="710715" rtl="0" eaLnBrk="1" latinLnBrk="0" hangingPunct="1">
        <a:defRPr sz="1400" kern="1200">
          <a:solidFill>
            <a:schemeClr val="tx1"/>
          </a:solidFill>
          <a:latin typeface="+mn-lt"/>
          <a:ea typeface="+mn-ea"/>
          <a:cs typeface="+mn-cs"/>
        </a:defRPr>
      </a:lvl7pPr>
      <a:lvl8pPr marL="2487499" algn="l" defTabSz="710715" rtl="0" eaLnBrk="1" latinLnBrk="0" hangingPunct="1">
        <a:defRPr sz="1400" kern="1200">
          <a:solidFill>
            <a:schemeClr val="tx1"/>
          </a:solidFill>
          <a:latin typeface="+mn-lt"/>
          <a:ea typeface="+mn-ea"/>
          <a:cs typeface="+mn-cs"/>
        </a:defRPr>
      </a:lvl8pPr>
      <a:lvl9pPr marL="2842856" algn="l" defTabSz="710715" rtl="0" eaLnBrk="1" latinLnBrk="0" hangingPunct="1">
        <a:defRPr sz="1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duotone>
              <a:prstClr val="black"/>
              <a:schemeClr val="accent4">
                <a:tint val="45000"/>
                <a:satMod val="400000"/>
              </a:schemeClr>
            </a:duotone>
            <a:extLst>
              <a:ext uri="{BEBA8EAE-BF5A-486C-A8C5-ECC9F3942E4B}">
                <a14:imgProps xmlns:a14="http://schemas.microsoft.com/office/drawing/2010/main">
                  <a14:imgLayer r:embed="rId9">
                    <a14:imgEffect>
                      <a14:artisticCrisscrossEtching/>
                    </a14:imgEffect>
                    <a14:imgEffect>
                      <a14:sharpenSoften amount="7000"/>
                    </a14:imgEffect>
                    <a14:imgEffect>
                      <a14:colorTemperature colorTemp="4700"/>
                    </a14:imgEffect>
                    <a14:imgEffect>
                      <a14:saturation sat="135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pic>
        <p:nvPicPr>
          <p:cNvPr id="4" name="Рисунок 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1836" y="-325703"/>
            <a:ext cx="9875830" cy="7374414"/>
          </a:xfrm>
          <a:prstGeom prst="rect">
            <a:avLst/>
          </a:prstGeom>
        </p:spPr>
      </p:pic>
      <p:sp>
        <p:nvSpPr>
          <p:cNvPr id="6" name="5-конечная звезда 1"/>
          <p:cNvSpPr/>
          <p:nvPr/>
        </p:nvSpPr>
        <p:spPr>
          <a:xfrm>
            <a:off x="4983475" y="83897"/>
            <a:ext cx="5410766" cy="5299606"/>
          </a:xfrm>
          <a:custGeom>
            <a:avLst/>
            <a:gdLst>
              <a:gd name="connsiteX0" fmla="*/ 7 w 6768752"/>
              <a:gd name="connsiteY0" fmla="*/ 2585427 h 6768752"/>
              <a:gd name="connsiteX1" fmla="*/ 2297343 w 6768752"/>
              <a:gd name="connsiteY1" fmla="*/ 2168496 h 6768752"/>
              <a:gd name="connsiteX2" fmla="*/ 3384376 w 6768752"/>
              <a:gd name="connsiteY2" fmla="*/ 0 h 6768752"/>
              <a:gd name="connsiteX3" fmla="*/ 4471409 w 6768752"/>
              <a:gd name="connsiteY3" fmla="*/ 2168496 h 6768752"/>
              <a:gd name="connsiteX4" fmla="*/ 6768745 w 6768752"/>
              <a:gd name="connsiteY4" fmla="*/ 2585427 h 6768752"/>
              <a:gd name="connsiteX5" fmla="*/ 5143232 w 6768752"/>
              <a:gd name="connsiteY5" fmla="*/ 4342561 h 6768752"/>
              <a:gd name="connsiteX6" fmla="*/ 5476031 w 6768752"/>
              <a:gd name="connsiteY6" fmla="*/ 6768735 h 6768752"/>
              <a:gd name="connsiteX7" fmla="*/ 3384376 w 6768752"/>
              <a:gd name="connsiteY7" fmla="*/ 5686208 h 6768752"/>
              <a:gd name="connsiteX8" fmla="*/ 1292721 w 6768752"/>
              <a:gd name="connsiteY8" fmla="*/ 6768735 h 6768752"/>
              <a:gd name="connsiteX9" fmla="*/ 1625520 w 6768752"/>
              <a:gd name="connsiteY9" fmla="*/ 4342561 h 6768752"/>
              <a:gd name="connsiteX10" fmla="*/ 7 w 6768752"/>
              <a:gd name="connsiteY10" fmla="*/ 2585427 h 6768752"/>
              <a:gd name="connsiteX0" fmla="*/ 0 w 6768738"/>
              <a:gd name="connsiteY0" fmla="*/ 2585427 h 6768735"/>
              <a:gd name="connsiteX1" fmla="*/ 2297336 w 6768738"/>
              <a:gd name="connsiteY1" fmla="*/ 2168496 h 6768735"/>
              <a:gd name="connsiteX2" fmla="*/ 3384369 w 6768738"/>
              <a:gd name="connsiteY2" fmla="*/ 0 h 6768735"/>
              <a:gd name="connsiteX3" fmla="*/ 4005890 w 6768738"/>
              <a:gd name="connsiteY3" fmla="*/ 2052118 h 6768735"/>
              <a:gd name="connsiteX4" fmla="*/ 6768738 w 6768738"/>
              <a:gd name="connsiteY4" fmla="*/ 2585427 h 6768735"/>
              <a:gd name="connsiteX5" fmla="*/ 5143225 w 6768738"/>
              <a:gd name="connsiteY5" fmla="*/ 4342561 h 6768735"/>
              <a:gd name="connsiteX6" fmla="*/ 5476024 w 6768738"/>
              <a:gd name="connsiteY6" fmla="*/ 6768735 h 6768735"/>
              <a:gd name="connsiteX7" fmla="*/ 3384369 w 6768738"/>
              <a:gd name="connsiteY7" fmla="*/ 5686208 h 6768735"/>
              <a:gd name="connsiteX8" fmla="*/ 1292714 w 6768738"/>
              <a:gd name="connsiteY8" fmla="*/ 6768735 h 6768735"/>
              <a:gd name="connsiteX9" fmla="*/ 1625513 w 6768738"/>
              <a:gd name="connsiteY9" fmla="*/ 4342561 h 6768735"/>
              <a:gd name="connsiteX10" fmla="*/ 0 w 6768738"/>
              <a:gd name="connsiteY10" fmla="*/ 2585427 h 6768735"/>
              <a:gd name="connsiteX0" fmla="*/ 0 w 6768738"/>
              <a:gd name="connsiteY0" fmla="*/ 2585427 h 6768735"/>
              <a:gd name="connsiteX1" fmla="*/ 2297336 w 6768738"/>
              <a:gd name="connsiteY1" fmla="*/ 2168496 h 6768735"/>
              <a:gd name="connsiteX2" fmla="*/ 3384369 w 6768738"/>
              <a:gd name="connsiteY2" fmla="*/ 0 h 6768735"/>
              <a:gd name="connsiteX3" fmla="*/ 4005890 w 6768738"/>
              <a:gd name="connsiteY3" fmla="*/ 2052118 h 6768735"/>
              <a:gd name="connsiteX4" fmla="*/ 6768738 w 6768738"/>
              <a:gd name="connsiteY4" fmla="*/ 2585427 h 6768735"/>
              <a:gd name="connsiteX5" fmla="*/ 5143225 w 6768738"/>
              <a:gd name="connsiteY5" fmla="*/ 4342561 h 6768735"/>
              <a:gd name="connsiteX6" fmla="*/ 5476024 w 6768738"/>
              <a:gd name="connsiteY6" fmla="*/ 6768735 h 6768735"/>
              <a:gd name="connsiteX7" fmla="*/ 3384369 w 6768738"/>
              <a:gd name="connsiteY7" fmla="*/ 5686208 h 6768735"/>
              <a:gd name="connsiteX8" fmla="*/ 1292714 w 6768738"/>
              <a:gd name="connsiteY8" fmla="*/ 6768735 h 6768735"/>
              <a:gd name="connsiteX9" fmla="*/ 1625513 w 6768738"/>
              <a:gd name="connsiteY9" fmla="*/ 4342561 h 6768735"/>
              <a:gd name="connsiteX10" fmla="*/ 0 w 6768738"/>
              <a:gd name="connsiteY10" fmla="*/ 2585427 h 6768735"/>
              <a:gd name="connsiteX0" fmla="*/ 6768738 w 6860178"/>
              <a:gd name="connsiteY0" fmla="*/ 2585427 h 6768735"/>
              <a:gd name="connsiteX1" fmla="*/ 5143225 w 6860178"/>
              <a:gd name="connsiteY1" fmla="*/ 4342561 h 6768735"/>
              <a:gd name="connsiteX2" fmla="*/ 5476024 w 6860178"/>
              <a:gd name="connsiteY2" fmla="*/ 6768735 h 6768735"/>
              <a:gd name="connsiteX3" fmla="*/ 3384369 w 6860178"/>
              <a:gd name="connsiteY3" fmla="*/ 5686208 h 6768735"/>
              <a:gd name="connsiteX4" fmla="*/ 1292714 w 6860178"/>
              <a:gd name="connsiteY4" fmla="*/ 6768735 h 6768735"/>
              <a:gd name="connsiteX5" fmla="*/ 1625513 w 6860178"/>
              <a:gd name="connsiteY5" fmla="*/ 4342561 h 6768735"/>
              <a:gd name="connsiteX6" fmla="*/ 0 w 6860178"/>
              <a:gd name="connsiteY6" fmla="*/ 2585427 h 6768735"/>
              <a:gd name="connsiteX7" fmla="*/ 2297336 w 6860178"/>
              <a:gd name="connsiteY7" fmla="*/ 2168496 h 6768735"/>
              <a:gd name="connsiteX8" fmla="*/ 3384369 w 6860178"/>
              <a:gd name="connsiteY8" fmla="*/ 0 h 6768735"/>
              <a:gd name="connsiteX9" fmla="*/ 4005890 w 6860178"/>
              <a:gd name="connsiteY9" fmla="*/ 2052118 h 6768735"/>
              <a:gd name="connsiteX10" fmla="*/ 6860178 w 6860178"/>
              <a:gd name="connsiteY10" fmla="*/ 2676867 h 6768735"/>
              <a:gd name="connsiteX0" fmla="*/ 6668985 w 6860178"/>
              <a:gd name="connsiteY0" fmla="*/ 2934562 h 6768735"/>
              <a:gd name="connsiteX1" fmla="*/ 5143225 w 6860178"/>
              <a:gd name="connsiteY1" fmla="*/ 4342561 h 6768735"/>
              <a:gd name="connsiteX2" fmla="*/ 5476024 w 6860178"/>
              <a:gd name="connsiteY2" fmla="*/ 6768735 h 6768735"/>
              <a:gd name="connsiteX3" fmla="*/ 3384369 w 6860178"/>
              <a:gd name="connsiteY3" fmla="*/ 5686208 h 6768735"/>
              <a:gd name="connsiteX4" fmla="*/ 1292714 w 6860178"/>
              <a:gd name="connsiteY4" fmla="*/ 6768735 h 6768735"/>
              <a:gd name="connsiteX5" fmla="*/ 1625513 w 6860178"/>
              <a:gd name="connsiteY5" fmla="*/ 4342561 h 6768735"/>
              <a:gd name="connsiteX6" fmla="*/ 0 w 6860178"/>
              <a:gd name="connsiteY6" fmla="*/ 2585427 h 6768735"/>
              <a:gd name="connsiteX7" fmla="*/ 2297336 w 6860178"/>
              <a:gd name="connsiteY7" fmla="*/ 2168496 h 6768735"/>
              <a:gd name="connsiteX8" fmla="*/ 3384369 w 6860178"/>
              <a:gd name="connsiteY8" fmla="*/ 0 h 6768735"/>
              <a:gd name="connsiteX9" fmla="*/ 4005890 w 6860178"/>
              <a:gd name="connsiteY9" fmla="*/ 2052118 h 6768735"/>
              <a:gd name="connsiteX10" fmla="*/ 6860178 w 6860178"/>
              <a:gd name="connsiteY10" fmla="*/ 2676867 h 6768735"/>
              <a:gd name="connsiteX0" fmla="*/ 6668985 w 8173589"/>
              <a:gd name="connsiteY0" fmla="*/ 2934562 h 6768735"/>
              <a:gd name="connsiteX1" fmla="*/ 5143225 w 8173589"/>
              <a:gd name="connsiteY1" fmla="*/ 4342561 h 6768735"/>
              <a:gd name="connsiteX2" fmla="*/ 5476024 w 8173589"/>
              <a:gd name="connsiteY2" fmla="*/ 6768735 h 6768735"/>
              <a:gd name="connsiteX3" fmla="*/ 3384369 w 8173589"/>
              <a:gd name="connsiteY3" fmla="*/ 5686208 h 6768735"/>
              <a:gd name="connsiteX4" fmla="*/ 1292714 w 8173589"/>
              <a:gd name="connsiteY4" fmla="*/ 6768735 h 6768735"/>
              <a:gd name="connsiteX5" fmla="*/ 1625513 w 8173589"/>
              <a:gd name="connsiteY5" fmla="*/ 4342561 h 6768735"/>
              <a:gd name="connsiteX6" fmla="*/ 0 w 8173589"/>
              <a:gd name="connsiteY6" fmla="*/ 2585427 h 6768735"/>
              <a:gd name="connsiteX7" fmla="*/ 2297336 w 8173589"/>
              <a:gd name="connsiteY7" fmla="*/ 2168496 h 6768735"/>
              <a:gd name="connsiteX8" fmla="*/ 3384369 w 8173589"/>
              <a:gd name="connsiteY8" fmla="*/ 0 h 6768735"/>
              <a:gd name="connsiteX9" fmla="*/ 4005890 w 8173589"/>
              <a:gd name="connsiteY9" fmla="*/ 2052118 h 6768735"/>
              <a:gd name="connsiteX10" fmla="*/ 8173589 w 8173589"/>
              <a:gd name="connsiteY10" fmla="*/ 2028474 h 6768735"/>
              <a:gd name="connsiteX0" fmla="*/ 6668985 w 8173589"/>
              <a:gd name="connsiteY0" fmla="*/ 2934562 h 6768735"/>
              <a:gd name="connsiteX1" fmla="*/ 5143225 w 8173589"/>
              <a:gd name="connsiteY1" fmla="*/ 4342561 h 6768735"/>
              <a:gd name="connsiteX2" fmla="*/ 5476024 w 8173589"/>
              <a:gd name="connsiteY2" fmla="*/ 6768735 h 6768735"/>
              <a:gd name="connsiteX3" fmla="*/ 3384369 w 8173589"/>
              <a:gd name="connsiteY3" fmla="*/ 5686208 h 6768735"/>
              <a:gd name="connsiteX4" fmla="*/ 1292714 w 8173589"/>
              <a:gd name="connsiteY4" fmla="*/ 6768735 h 6768735"/>
              <a:gd name="connsiteX5" fmla="*/ 1625513 w 8173589"/>
              <a:gd name="connsiteY5" fmla="*/ 4342561 h 6768735"/>
              <a:gd name="connsiteX6" fmla="*/ 0 w 8173589"/>
              <a:gd name="connsiteY6" fmla="*/ 2585427 h 6768735"/>
              <a:gd name="connsiteX7" fmla="*/ 2297336 w 8173589"/>
              <a:gd name="connsiteY7" fmla="*/ 2168496 h 6768735"/>
              <a:gd name="connsiteX8" fmla="*/ 3384369 w 8173589"/>
              <a:gd name="connsiteY8" fmla="*/ 0 h 6768735"/>
              <a:gd name="connsiteX9" fmla="*/ 4005890 w 8173589"/>
              <a:gd name="connsiteY9" fmla="*/ 2052118 h 6768735"/>
              <a:gd name="connsiteX10" fmla="*/ 8173589 w 8173589"/>
              <a:gd name="connsiteY10" fmla="*/ 2028474 h 6768735"/>
              <a:gd name="connsiteX0" fmla="*/ 6668985 w 8173589"/>
              <a:gd name="connsiteY0" fmla="*/ 2934562 h 6768735"/>
              <a:gd name="connsiteX1" fmla="*/ 5143225 w 8173589"/>
              <a:gd name="connsiteY1" fmla="*/ 4342561 h 6768735"/>
              <a:gd name="connsiteX2" fmla="*/ 5476024 w 8173589"/>
              <a:gd name="connsiteY2" fmla="*/ 6768735 h 6768735"/>
              <a:gd name="connsiteX3" fmla="*/ 3384369 w 8173589"/>
              <a:gd name="connsiteY3" fmla="*/ 5686208 h 6768735"/>
              <a:gd name="connsiteX4" fmla="*/ 1292714 w 8173589"/>
              <a:gd name="connsiteY4" fmla="*/ 6768735 h 6768735"/>
              <a:gd name="connsiteX5" fmla="*/ 1625513 w 8173589"/>
              <a:gd name="connsiteY5" fmla="*/ 4342561 h 6768735"/>
              <a:gd name="connsiteX6" fmla="*/ 0 w 8173589"/>
              <a:gd name="connsiteY6" fmla="*/ 2585427 h 6768735"/>
              <a:gd name="connsiteX7" fmla="*/ 2297336 w 8173589"/>
              <a:gd name="connsiteY7" fmla="*/ 2168496 h 6768735"/>
              <a:gd name="connsiteX8" fmla="*/ 3384369 w 8173589"/>
              <a:gd name="connsiteY8" fmla="*/ 0 h 6768735"/>
              <a:gd name="connsiteX9" fmla="*/ 4005890 w 8173589"/>
              <a:gd name="connsiteY9" fmla="*/ 2052118 h 6768735"/>
              <a:gd name="connsiteX10" fmla="*/ 8173589 w 8173589"/>
              <a:gd name="connsiteY10" fmla="*/ 2028474 h 6768735"/>
              <a:gd name="connsiteX0" fmla="*/ 6668985 w 8173589"/>
              <a:gd name="connsiteY0" fmla="*/ 2934562 h 6768735"/>
              <a:gd name="connsiteX1" fmla="*/ 5143225 w 8173589"/>
              <a:gd name="connsiteY1" fmla="*/ 4342561 h 6768735"/>
              <a:gd name="connsiteX2" fmla="*/ 5476024 w 8173589"/>
              <a:gd name="connsiteY2" fmla="*/ 6768735 h 6768735"/>
              <a:gd name="connsiteX3" fmla="*/ 3384369 w 8173589"/>
              <a:gd name="connsiteY3" fmla="*/ 5686208 h 6768735"/>
              <a:gd name="connsiteX4" fmla="*/ 1292714 w 8173589"/>
              <a:gd name="connsiteY4" fmla="*/ 6768735 h 6768735"/>
              <a:gd name="connsiteX5" fmla="*/ 1625513 w 8173589"/>
              <a:gd name="connsiteY5" fmla="*/ 4342561 h 6768735"/>
              <a:gd name="connsiteX6" fmla="*/ 0 w 8173589"/>
              <a:gd name="connsiteY6" fmla="*/ 2585427 h 6768735"/>
              <a:gd name="connsiteX7" fmla="*/ 2297336 w 8173589"/>
              <a:gd name="connsiteY7" fmla="*/ 2168496 h 6768735"/>
              <a:gd name="connsiteX8" fmla="*/ 3384369 w 8173589"/>
              <a:gd name="connsiteY8" fmla="*/ 0 h 6768735"/>
              <a:gd name="connsiteX9" fmla="*/ 4005890 w 8173589"/>
              <a:gd name="connsiteY9" fmla="*/ 2052118 h 6768735"/>
              <a:gd name="connsiteX10" fmla="*/ 8173589 w 8173589"/>
              <a:gd name="connsiteY10" fmla="*/ 2028474 h 6768735"/>
              <a:gd name="connsiteX0" fmla="*/ 6668985 w 8173589"/>
              <a:gd name="connsiteY0" fmla="*/ 2934562 h 6768735"/>
              <a:gd name="connsiteX1" fmla="*/ 5143225 w 8173589"/>
              <a:gd name="connsiteY1" fmla="*/ 4342561 h 6768735"/>
              <a:gd name="connsiteX2" fmla="*/ 5476024 w 8173589"/>
              <a:gd name="connsiteY2" fmla="*/ 6768735 h 6768735"/>
              <a:gd name="connsiteX3" fmla="*/ 3384369 w 8173589"/>
              <a:gd name="connsiteY3" fmla="*/ 5686208 h 6768735"/>
              <a:gd name="connsiteX4" fmla="*/ 1292714 w 8173589"/>
              <a:gd name="connsiteY4" fmla="*/ 6768735 h 6768735"/>
              <a:gd name="connsiteX5" fmla="*/ 1625513 w 8173589"/>
              <a:gd name="connsiteY5" fmla="*/ 4342561 h 6768735"/>
              <a:gd name="connsiteX6" fmla="*/ 0 w 8173589"/>
              <a:gd name="connsiteY6" fmla="*/ 2585427 h 6768735"/>
              <a:gd name="connsiteX7" fmla="*/ 2297336 w 8173589"/>
              <a:gd name="connsiteY7" fmla="*/ 2168496 h 6768735"/>
              <a:gd name="connsiteX8" fmla="*/ 3384369 w 8173589"/>
              <a:gd name="connsiteY8" fmla="*/ 0 h 6768735"/>
              <a:gd name="connsiteX9" fmla="*/ 4005890 w 8173589"/>
              <a:gd name="connsiteY9" fmla="*/ 2052118 h 6768735"/>
              <a:gd name="connsiteX10" fmla="*/ 8173589 w 8173589"/>
              <a:gd name="connsiteY10" fmla="*/ 2028474 h 6768735"/>
              <a:gd name="connsiteX0" fmla="*/ 6668985 w 8173589"/>
              <a:gd name="connsiteY0" fmla="*/ 2934723 h 6768896"/>
              <a:gd name="connsiteX1" fmla="*/ 5143225 w 8173589"/>
              <a:gd name="connsiteY1" fmla="*/ 4342722 h 6768896"/>
              <a:gd name="connsiteX2" fmla="*/ 5476024 w 8173589"/>
              <a:gd name="connsiteY2" fmla="*/ 6768896 h 6768896"/>
              <a:gd name="connsiteX3" fmla="*/ 3384369 w 8173589"/>
              <a:gd name="connsiteY3" fmla="*/ 5686369 h 6768896"/>
              <a:gd name="connsiteX4" fmla="*/ 1292714 w 8173589"/>
              <a:gd name="connsiteY4" fmla="*/ 6768896 h 6768896"/>
              <a:gd name="connsiteX5" fmla="*/ 1625513 w 8173589"/>
              <a:gd name="connsiteY5" fmla="*/ 4342722 h 6768896"/>
              <a:gd name="connsiteX6" fmla="*/ 0 w 8173589"/>
              <a:gd name="connsiteY6" fmla="*/ 2585588 h 6768896"/>
              <a:gd name="connsiteX7" fmla="*/ 2297336 w 8173589"/>
              <a:gd name="connsiteY7" fmla="*/ 2168657 h 6768896"/>
              <a:gd name="connsiteX8" fmla="*/ 3384369 w 8173589"/>
              <a:gd name="connsiteY8" fmla="*/ 161 h 6768896"/>
              <a:gd name="connsiteX9" fmla="*/ 4005890 w 8173589"/>
              <a:gd name="connsiteY9" fmla="*/ 2052279 h 6768896"/>
              <a:gd name="connsiteX10" fmla="*/ 8173589 w 8173589"/>
              <a:gd name="connsiteY10" fmla="*/ 2028635 h 6768896"/>
              <a:gd name="connsiteX0" fmla="*/ 6668985 w 8173589"/>
              <a:gd name="connsiteY0" fmla="*/ 2934723 h 6768896"/>
              <a:gd name="connsiteX1" fmla="*/ 5143225 w 8173589"/>
              <a:gd name="connsiteY1" fmla="*/ 4342722 h 6768896"/>
              <a:gd name="connsiteX2" fmla="*/ 5476024 w 8173589"/>
              <a:gd name="connsiteY2" fmla="*/ 6768896 h 6768896"/>
              <a:gd name="connsiteX3" fmla="*/ 3384369 w 8173589"/>
              <a:gd name="connsiteY3" fmla="*/ 5686369 h 6768896"/>
              <a:gd name="connsiteX4" fmla="*/ 1292714 w 8173589"/>
              <a:gd name="connsiteY4" fmla="*/ 6768896 h 6768896"/>
              <a:gd name="connsiteX5" fmla="*/ 1625513 w 8173589"/>
              <a:gd name="connsiteY5" fmla="*/ 4342722 h 6768896"/>
              <a:gd name="connsiteX6" fmla="*/ 0 w 8173589"/>
              <a:gd name="connsiteY6" fmla="*/ 2585588 h 6768896"/>
              <a:gd name="connsiteX7" fmla="*/ 2297336 w 8173589"/>
              <a:gd name="connsiteY7" fmla="*/ 2168657 h 6768896"/>
              <a:gd name="connsiteX8" fmla="*/ 3384369 w 8173589"/>
              <a:gd name="connsiteY8" fmla="*/ 161 h 6768896"/>
              <a:gd name="connsiteX9" fmla="*/ 4005890 w 8173589"/>
              <a:gd name="connsiteY9" fmla="*/ 2052279 h 6768896"/>
              <a:gd name="connsiteX10" fmla="*/ 8173589 w 8173589"/>
              <a:gd name="connsiteY10" fmla="*/ 2028635 h 6768896"/>
              <a:gd name="connsiteX0" fmla="*/ 6668985 w 8173589"/>
              <a:gd name="connsiteY0" fmla="*/ 2934723 h 6768896"/>
              <a:gd name="connsiteX1" fmla="*/ 5143225 w 8173589"/>
              <a:gd name="connsiteY1" fmla="*/ 4342722 h 6768896"/>
              <a:gd name="connsiteX2" fmla="*/ 5476024 w 8173589"/>
              <a:gd name="connsiteY2" fmla="*/ 6768896 h 6768896"/>
              <a:gd name="connsiteX3" fmla="*/ 3384369 w 8173589"/>
              <a:gd name="connsiteY3" fmla="*/ 5686369 h 6768896"/>
              <a:gd name="connsiteX4" fmla="*/ 1292714 w 8173589"/>
              <a:gd name="connsiteY4" fmla="*/ 6768896 h 6768896"/>
              <a:gd name="connsiteX5" fmla="*/ 1625513 w 8173589"/>
              <a:gd name="connsiteY5" fmla="*/ 4342722 h 6768896"/>
              <a:gd name="connsiteX6" fmla="*/ 0 w 8173589"/>
              <a:gd name="connsiteY6" fmla="*/ 2585588 h 6768896"/>
              <a:gd name="connsiteX7" fmla="*/ 2297336 w 8173589"/>
              <a:gd name="connsiteY7" fmla="*/ 2168657 h 6768896"/>
              <a:gd name="connsiteX8" fmla="*/ 3384369 w 8173589"/>
              <a:gd name="connsiteY8" fmla="*/ 161 h 6768896"/>
              <a:gd name="connsiteX9" fmla="*/ 4005890 w 8173589"/>
              <a:gd name="connsiteY9" fmla="*/ 2052279 h 6768896"/>
              <a:gd name="connsiteX10" fmla="*/ 8173589 w 8173589"/>
              <a:gd name="connsiteY10" fmla="*/ 2028635 h 6768896"/>
              <a:gd name="connsiteX0" fmla="*/ 6674863 w 8179467"/>
              <a:gd name="connsiteY0" fmla="*/ 2934723 h 6768896"/>
              <a:gd name="connsiteX1" fmla="*/ 5149103 w 8179467"/>
              <a:gd name="connsiteY1" fmla="*/ 4342722 h 6768896"/>
              <a:gd name="connsiteX2" fmla="*/ 5481902 w 8179467"/>
              <a:gd name="connsiteY2" fmla="*/ 6768896 h 6768896"/>
              <a:gd name="connsiteX3" fmla="*/ 3390247 w 8179467"/>
              <a:gd name="connsiteY3" fmla="*/ 5686369 h 6768896"/>
              <a:gd name="connsiteX4" fmla="*/ 1298592 w 8179467"/>
              <a:gd name="connsiteY4" fmla="*/ 6768896 h 6768896"/>
              <a:gd name="connsiteX5" fmla="*/ 1631391 w 8179467"/>
              <a:gd name="connsiteY5" fmla="*/ 4342722 h 6768896"/>
              <a:gd name="connsiteX6" fmla="*/ 5878 w 8179467"/>
              <a:gd name="connsiteY6" fmla="*/ 2585588 h 6768896"/>
              <a:gd name="connsiteX7" fmla="*/ 2303214 w 8179467"/>
              <a:gd name="connsiteY7" fmla="*/ 2168657 h 6768896"/>
              <a:gd name="connsiteX8" fmla="*/ 3390247 w 8179467"/>
              <a:gd name="connsiteY8" fmla="*/ 161 h 6768896"/>
              <a:gd name="connsiteX9" fmla="*/ 4011768 w 8179467"/>
              <a:gd name="connsiteY9" fmla="*/ 2052279 h 6768896"/>
              <a:gd name="connsiteX10" fmla="*/ 8179467 w 8179467"/>
              <a:gd name="connsiteY10" fmla="*/ 2028635 h 6768896"/>
              <a:gd name="connsiteX0" fmla="*/ 6674863 w 8179467"/>
              <a:gd name="connsiteY0" fmla="*/ 2934723 h 7400663"/>
              <a:gd name="connsiteX1" fmla="*/ 5149103 w 8179467"/>
              <a:gd name="connsiteY1" fmla="*/ 4342722 h 7400663"/>
              <a:gd name="connsiteX2" fmla="*/ 5481902 w 8179467"/>
              <a:gd name="connsiteY2" fmla="*/ 6768896 h 7400663"/>
              <a:gd name="connsiteX3" fmla="*/ 3390247 w 8179467"/>
              <a:gd name="connsiteY3" fmla="*/ 5686369 h 7400663"/>
              <a:gd name="connsiteX4" fmla="*/ 932832 w 8179467"/>
              <a:gd name="connsiteY4" fmla="*/ 7400663 h 7400663"/>
              <a:gd name="connsiteX5" fmla="*/ 1631391 w 8179467"/>
              <a:gd name="connsiteY5" fmla="*/ 4342722 h 7400663"/>
              <a:gd name="connsiteX6" fmla="*/ 5878 w 8179467"/>
              <a:gd name="connsiteY6" fmla="*/ 2585588 h 7400663"/>
              <a:gd name="connsiteX7" fmla="*/ 2303214 w 8179467"/>
              <a:gd name="connsiteY7" fmla="*/ 2168657 h 7400663"/>
              <a:gd name="connsiteX8" fmla="*/ 3390247 w 8179467"/>
              <a:gd name="connsiteY8" fmla="*/ 161 h 7400663"/>
              <a:gd name="connsiteX9" fmla="*/ 4011768 w 8179467"/>
              <a:gd name="connsiteY9" fmla="*/ 2052279 h 7400663"/>
              <a:gd name="connsiteX10" fmla="*/ 8179467 w 8179467"/>
              <a:gd name="connsiteY10" fmla="*/ 2028635 h 7400663"/>
              <a:gd name="connsiteX0" fmla="*/ 6674863 w 8179467"/>
              <a:gd name="connsiteY0" fmla="*/ 2934723 h 7400663"/>
              <a:gd name="connsiteX1" fmla="*/ 5149103 w 8179467"/>
              <a:gd name="connsiteY1" fmla="*/ 4342722 h 7400663"/>
              <a:gd name="connsiteX2" fmla="*/ 5481902 w 8179467"/>
              <a:gd name="connsiteY2" fmla="*/ 6768896 h 7400663"/>
              <a:gd name="connsiteX3" fmla="*/ 3390247 w 8179467"/>
              <a:gd name="connsiteY3" fmla="*/ 5686369 h 7400663"/>
              <a:gd name="connsiteX4" fmla="*/ 932832 w 8179467"/>
              <a:gd name="connsiteY4" fmla="*/ 7400663 h 7400663"/>
              <a:gd name="connsiteX5" fmla="*/ 1631391 w 8179467"/>
              <a:gd name="connsiteY5" fmla="*/ 4342722 h 7400663"/>
              <a:gd name="connsiteX6" fmla="*/ 5878 w 8179467"/>
              <a:gd name="connsiteY6" fmla="*/ 2585588 h 7400663"/>
              <a:gd name="connsiteX7" fmla="*/ 2303214 w 8179467"/>
              <a:gd name="connsiteY7" fmla="*/ 2168657 h 7400663"/>
              <a:gd name="connsiteX8" fmla="*/ 3390247 w 8179467"/>
              <a:gd name="connsiteY8" fmla="*/ 161 h 7400663"/>
              <a:gd name="connsiteX9" fmla="*/ 4011768 w 8179467"/>
              <a:gd name="connsiteY9" fmla="*/ 2052279 h 7400663"/>
              <a:gd name="connsiteX10" fmla="*/ 8179467 w 8179467"/>
              <a:gd name="connsiteY10" fmla="*/ 2028635 h 7400663"/>
              <a:gd name="connsiteX0" fmla="*/ 6674863 w 8179467"/>
              <a:gd name="connsiteY0" fmla="*/ 2934723 h 7400663"/>
              <a:gd name="connsiteX1" fmla="*/ 5149103 w 8179467"/>
              <a:gd name="connsiteY1" fmla="*/ 4342722 h 7400663"/>
              <a:gd name="connsiteX2" fmla="*/ 5481902 w 8179467"/>
              <a:gd name="connsiteY2" fmla="*/ 6768896 h 7400663"/>
              <a:gd name="connsiteX3" fmla="*/ 3390247 w 8179467"/>
              <a:gd name="connsiteY3" fmla="*/ 5686369 h 7400663"/>
              <a:gd name="connsiteX4" fmla="*/ 932832 w 8179467"/>
              <a:gd name="connsiteY4" fmla="*/ 7400663 h 7400663"/>
              <a:gd name="connsiteX5" fmla="*/ 1631391 w 8179467"/>
              <a:gd name="connsiteY5" fmla="*/ 4342722 h 7400663"/>
              <a:gd name="connsiteX6" fmla="*/ 5878 w 8179467"/>
              <a:gd name="connsiteY6" fmla="*/ 2585588 h 7400663"/>
              <a:gd name="connsiteX7" fmla="*/ 2303214 w 8179467"/>
              <a:gd name="connsiteY7" fmla="*/ 2168657 h 7400663"/>
              <a:gd name="connsiteX8" fmla="*/ 3390247 w 8179467"/>
              <a:gd name="connsiteY8" fmla="*/ 161 h 7400663"/>
              <a:gd name="connsiteX9" fmla="*/ 4011768 w 8179467"/>
              <a:gd name="connsiteY9" fmla="*/ 2052279 h 7400663"/>
              <a:gd name="connsiteX10" fmla="*/ 8179467 w 8179467"/>
              <a:gd name="connsiteY10" fmla="*/ 2028635 h 7400663"/>
              <a:gd name="connsiteX0" fmla="*/ 6674863 w 8179467"/>
              <a:gd name="connsiteY0" fmla="*/ 2934723 h 7419610"/>
              <a:gd name="connsiteX1" fmla="*/ 5149103 w 8179467"/>
              <a:gd name="connsiteY1" fmla="*/ 4342722 h 7419610"/>
              <a:gd name="connsiteX2" fmla="*/ 5481902 w 8179467"/>
              <a:gd name="connsiteY2" fmla="*/ 6768896 h 7419610"/>
              <a:gd name="connsiteX3" fmla="*/ 3390247 w 8179467"/>
              <a:gd name="connsiteY3" fmla="*/ 5686369 h 7419610"/>
              <a:gd name="connsiteX4" fmla="*/ 932832 w 8179467"/>
              <a:gd name="connsiteY4" fmla="*/ 7400663 h 7419610"/>
              <a:gd name="connsiteX5" fmla="*/ 1631391 w 8179467"/>
              <a:gd name="connsiteY5" fmla="*/ 4342722 h 7419610"/>
              <a:gd name="connsiteX6" fmla="*/ 5878 w 8179467"/>
              <a:gd name="connsiteY6" fmla="*/ 2585588 h 7419610"/>
              <a:gd name="connsiteX7" fmla="*/ 2303214 w 8179467"/>
              <a:gd name="connsiteY7" fmla="*/ 2168657 h 7419610"/>
              <a:gd name="connsiteX8" fmla="*/ 3390247 w 8179467"/>
              <a:gd name="connsiteY8" fmla="*/ 161 h 7419610"/>
              <a:gd name="connsiteX9" fmla="*/ 4011768 w 8179467"/>
              <a:gd name="connsiteY9" fmla="*/ 2052279 h 7419610"/>
              <a:gd name="connsiteX10" fmla="*/ 8179467 w 8179467"/>
              <a:gd name="connsiteY10" fmla="*/ 2028635 h 7419610"/>
              <a:gd name="connsiteX0" fmla="*/ 6674863 w 8179467"/>
              <a:gd name="connsiteY0" fmla="*/ 2934723 h 7419610"/>
              <a:gd name="connsiteX1" fmla="*/ 5149103 w 8179467"/>
              <a:gd name="connsiteY1" fmla="*/ 4342722 h 7419610"/>
              <a:gd name="connsiteX2" fmla="*/ 5481902 w 8179467"/>
              <a:gd name="connsiteY2" fmla="*/ 6768896 h 7419610"/>
              <a:gd name="connsiteX3" fmla="*/ 3390247 w 8179467"/>
              <a:gd name="connsiteY3" fmla="*/ 5686369 h 7419610"/>
              <a:gd name="connsiteX4" fmla="*/ 932832 w 8179467"/>
              <a:gd name="connsiteY4" fmla="*/ 7400663 h 7419610"/>
              <a:gd name="connsiteX5" fmla="*/ 1631391 w 8179467"/>
              <a:gd name="connsiteY5" fmla="*/ 4342722 h 7419610"/>
              <a:gd name="connsiteX6" fmla="*/ 5878 w 8179467"/>
              <a:gd name="connsiteY6" fmla="*/ 2585588 h 7419610"/>
              <a:gd name="connsiteX7" fmla="*/ 2303214 w 8179467"/>
              <a:gd name="connsiteY7" fmla="*/ 2168657 h 7419610"/>
              <a:gd name="connsiteX8" fmla="*/ 3390247 w 8179467"/>
              <a:gd name="connsiteY8" fmla="*/ 161 h 7419610"/>
              <a:gd name="connsiteX9" fmla="*/ 4011768 w 8179467"/>
              <a:gd name="connsiteY9" fmla="*/ 2052279 h 7419610"/>
              <a:gd name="connsiteX10" fmla="*/ 8179467 w 8179467"/>
              <a:gd name="connsiteY10" fmla="*/ 2028635 h 7419610"/>
              <a:gd name="connsiteX0" fmla="*/ 6674863 w 8179467"/>
              <a:gd name="connsiteY0" fmla="*/ 2934723 h 7419610"/>
              <a:gd name="connsiteX1" fmla="*/ 5149103 w 8179467"/>
              <a:gd name="connsiteY1" fmla="*/ 4342722 h 7419610"/>
              <a:gd name="connsiteX2" fmla="*/ 5481902 w 8179467"/>
              <a:gd name="connsiteY2" fmla="*/ 6768896 h 7419610"/>
              <a:gd name="connsiteX3" fmla="*/ 3390247 w 8179467"/>
              <a:gd name="connsiteY3" fmla="*/ 5686369 h 7419610"/>
              <a:gd name="connsiteX4" fmla="*/ 932832 w 8179467"/>
              <a:gd name="connsiteY4" fmla="*/ 7400663 h 7419610"/>
              <a:gd name="connsiteX5" fmla="*/ 1631391 w 8179467"/>
              <a:gd name="connsiteY5" fmla="*/ 4342722 h 7419610"/>
              <a:gd name="connsiteX6" fmla="*/ 5878 w 8179467"/>
              <a:gd name="connsiteY6" fmla="*/ 2585588 h 7419610"/>
              <a:gd name="connsiteX7" fmla="*/ 2303214 w 8179467"/>
              <a:gd name="connsiteY7" fmla="*/ 2168657 h 7419610"/>
              <a:gd name="connsiteX8" fmla="*/ 3390247 w 8179467"/>
              <a:gd name="connsiteY8" fmla="*/ 161 h 7419610"/>
              <a:gd name="connsiteX9" fmla="*/ 4011768 w 8179467"/>
              <a:gd name="connsiteY9" fmla="*/ 2052279 h 7419610"/>
              <a:gd name="connsiteX10" fmla="*/ 8179467 w 8179467"/>
              <a:gd name="connsiteY10" fmla="*/ 2028635 h 7419610"/>
              <a:gd name="connsiteX0" fmla="*/ 6674863 w 7580951"/>
              <a:gd name="connsiteY0" fmla="*/ 2934718 h 7419605"/>
              <a:gd name="connsiteX1" fmla="*/ 5149103 w 7580951"/>
              <a:gd name="connsiteY1" fmla="*/ 4342717 h 7419605"/>
              <a:gd name="connsiteX2" fmla="*/ 5481902 w 7580951"/>
              <a:gd name="connsiteY2" fmla="*/ 6768891 h 7419605"/>
              <a:gd name="connsiteX3" fmla="*/ 3390247 w 7580951"/>
              <a:gd name="connsiteY3" fmla="*/ 5686364 h 7419605"/>
              <a:gd name="connsiteX4" fmla="*/ 932832 w 7580951"/>
              <a:gd name="connsiteY4" fmla="*/ 7400658 h 7419605"/>
              <a:gd name="connsiteX5" fmla="*/ 1631391 w 7580951"/>
              <a:gd name="connsiteY5" fmla="*/ 4342717 h 7419605"/>
              <a:gd name="connsiteX6" fmla="*/ 5878 w 7580951"/>
              <a:gd name="connsiteY6" fmla="*/ 2585583 h 7419605"/>
              <a:gd name="connsiteX7" fmla="*/ 2303214 w 7580951"/>
              <a:gd name="connsiteY7" fmla="*/ 2168652 h 7419605"/>
              <a:gd name="connsiteX8" fmla="*/ 3390247 w 7580951"/>
              <a:gd name="connsiteY8" fmla="*/ 156 h 7419605"/>
              <a:gd name="connsiteX9" fmla="*/ 4011768 w 7580951"/>
              <a:gd name="connsiteY9" fmla="*/ 2052274 h 7419605"/>
              <a:gd name="connsiteX10" fmla="*/ 7580951 w 7580951"/>
              <a:gd name="connsiteY10" fmla="*/ 1646244 h 7419605"/>
              <a:gd name="connsiteX0" fmla="*/ 6674863 w 7580951"/>
              <a:gd name="connsiteY0" fmla="*/ 2934718 h 7419605"/>
              <a:gd name="connsiteX1" fmla="*/ 5149103 w 7580951"/>
              <a:gd name="connsiteY1" fmla="*/ 4342717 h 7419605"/>
              <a:gd name="connsiteX2" fmla="*/ 5481902 w 7580951"/>
              <a:gd name="connsiteY2" fmla="*/ 6768891 h 7419605"/>
              <a:gd name="connsiteX3" fmla="*/ 3390247 w 7580951"/>
              <a:gd name="connsiteY3" fmla="*/ 5686364 h 7419605"/>
              <a:gd name="connsiteX4" fmla="*/ 932832 w 7580951"/>
              <a:gd name="connsiteY4" fmla="*/ 7400658 h 7419605"/>
              <a:gd name="connsiteX5" fmla="*/ 1631391 w 7580951"/>
              <a:gd name="connsiteY5" fmla="*/ 4342717 h 7419605"/>
              <a:gd name="connsiteX6" fmla="*/ 5878 w 7580951"/>
              <a:gd name="connsiteY6" fmla="*/ 2585583 h 7419605"/>
              <a:gd name="connsiteX7" fmla="*/ 2303214 w 7580951"/>
              <a:gd name="connsiteY7" fmla="*/ 2168652 h 7419605"/>
              <a:gd name="connsiteX8" fmla="*/ 3390247 w 7580951"/>
              <a:gd name="connsiteY8" fmla="*/ 156 h 7419605"/>
              <a:gd name="connsiteX9" fmla="*/ 4011768 w 7580951"/>
              <a:gd name="connsiteY9" fmla="*/ 2052274 h 7419605"/>
              <a:gd name="connsiteX10" fmla="*/ 7580951 w 7580951"/>
              <a:gd name="connsiteY10" fmla="*/ 1646244 h 7419605"/>
              <a:gd name="connsiteX0" fmla="*/ 6674863 w 7580951"/>
              <a:gd name="connsiteY0" fmla="*/ 2934562 h 7419449"/>
              <a:gd name="connsiteX1" fmla="*/ 5149103 w 7580951"/>
              <a:gd name="connsiteY1" fmla="*/ 4342561 h 7419449"/>
              <a:gd name="connsiteX2" fmla="*/ 5481902 w 7580951"/>
              <a:gd name="connsiteY2" fmla="*/ 6768735 h 7419449"/>
              <a:gd name="connsiteX3" fmla="*/ 3390247 w 7580951"/>
              <a:gd name="connsiteY3" fmla="*/ 5686208 h 7419449"/>
              <a:gd name="connsiteX4" fmla="*/ 932832 w 7580951"/>
              <a:gd name="connsiteY4" fmla="*/ 7400502 h 7419449"/>
              <a:gd name="connsiteX5" fmla="*/ 1631391 w 7580951"/>
              <a:gd name="connsiteY5" fmla="*/ 4342561 h 7419449"/>
              <a:gd name="connsiteX6" fmla="*/ 5878 w 7580951"/>
              <a:gd name="connsiteY6" fmla="*/ 2585427 h 7419449"/>
              <a:gd name="connsiteX7" fmla="*/ 2303214 w 7580951"/>
              <a:gd name="connsiteY7" fmla="*/ 2168496 h 7419449"/>
              <a:gd name="connsiteX8" fmla="*/ 3390247 w 7580951"/>
              <a:gd name="connsiteY8" fmla="*/ 0 h 7419449"/>
              <a:gd name="connsiteX9" fmla="*/ 4011768 w 7580951"/>
              <a:gd name="connsiteY9" fmla="*/ 2052118 h 7419449"/>
              <a:gd name="connsiteX10" fmla="*/ 7580951 w 7580951"/>
              <a:gd name="connsiteY10" fmla="*/ 1646088 h 7419449"/>
              <a:gd name="connsiteX0" fmla="*/ 6674863 w 7580951"/>
              <a:gd name="connsiteY0" fmla="*/ 2934562 h 7419449"/>
              <a:gd name="connsiteX1" fmla="*/ 5149103 w 7580951"/>
              <a:gd name="connsiteY1" fmla="*/ 4342561 h 7419449"/>
              <a:gd name="connsiteX2" fmla="*/ 5481902 w 7580951"/>
              <a:gd name="connsiteY2" fmla="*/ 6768735 h 7419449"/>
              <a:gd name="connsiteX3" fmla="*/ 3390247 w 7580951"/>
              <a:gd name="connsiteY3" fmla="*/ 5686208 h 7419449"/>
              <a:gd name="connsiteX4" fmla="*/ 932832 w 7580951"/>
              <a:gd name="connsiteY4" fmla="*/ 7400502 h 7419449"/>
              <a:gd name="connsiteX5" fmla="*/ 1631391 w 7580951"/>
              <a:gd name="connsiteY5" fmla="*/ 4342561 h 7419449"/>
              <a:gd name="connsiteX6" fmla="*/ 5878 w 7580951"/>
              <a:gd name="connsiteY6" fmla="*/ 2585427 h 7419449"/>
              <a:gd name="connsiteX7" fmla="*/ 2303214 w 7580951"/>
              <a:gd name="connsiteY7" fmla="*/ 2168496 h 7419449"/>
              <a:gd name="connsiteX8" fmla="*/ 3390247 w 7580951"/>
              <a:gd name="connsiteY8" fmla="*/ 0 h 7419449"/>
              <a:gd name="connsiteX9" fmla="*/ 4011768 w 7580951"/>
              <a:gd name="connsiteY9" fmla="*/ 2052118 h 7419449"/>
              <a:gd name="connsiteX10" fmla="*/ 7580951 w 7580951"/>
              <a:gd name="connsiteY10" fmla="*/ 1646088 h 7419449"/>
              <a:gd name="connsiteX0" fmla="*/ 6674863 w 7580951"/>
              <a:gd name="connsiteY0" fmla="*/ 2934562 h 7419449"/>
              <a:gd name="connsiteX1" fmla="*/ 5149103 w 7580951"/>
              <a:gd name="connsiteY1" fmla="*/ 4342561 h 7419449"/>
              <a:gd name="connsiteX2" fmla="*/ 5481902 w 7580951"/>
              <a:gd name="connsiteY2" fmla="*/ 6768735 h 7419449"/>
              <a:gd name="connsiteX3" fmla="*/ 3390247 w 7580951"/>
              <a:gd name="connsiteY3" fmla="*/ 5686208 h 7419449"/>
              <a:gd name="connsiteX4" fmla="*/ 932832 w 7580951"/>
              <a:gd name="connsiteY4" fmla="*/ 7400502 h 7419449"/>
              <a:gd name="connsiteX5" fmla="*/ 1631391 w 7580951"/>
              <a:gd name="connsiteY5" fmla="*/ 4342561 h 7419449"/>
              <a:gd name="connsiteX6" fmla="*/ 5878 w 7580951"/>
              <a:gd name="connsiteY6" fmla="*/ 2585427 h 7419449"/>
              <a:gd name="connsiteX7" fmla="*/ 2303214 w 7580951"/>
              <a:gd name="connsiteY7" fmla="*/ 2168496 h 7419449"/>
              <a:gd name="connsiteX8" fmla="*/ 3390247 w 7580951"/>
              <a:gd name="connsiteY8" fmla="*/ 0 h 7419449"/>
              <a:gd name="connsiteX9" fmla="*/ 4011768 w 7580951"/>
              <a:gd name="connsiteY9" fmla="*/ 2052118 h 7419449"/>
              <a:gd name="connsiteX10" fmla="*/ 7580951 w 7580951"/>
              <a:gd name="connsiteY10" fmla="*/ 1646088 h 7419449"/>
              <a:gd name="connsiteX0" fmla="*/ 6674863 w 7580951"/>
              <a:gd name="connsiteY0" fmla="*/ 2934562 h 7419449"/>
              <a:gd name="connsiteX1" fmla="*/ 5149103 w 7580951"/>
              <a:gd name="connsiteY1" fmla="*/ 4342561 h 7419449"/>
              <a:gd name="connsiteX2" fmla="*/ 5481902 w 7580951"/>
              <a:gd name="connsiteY2" fmla="*/ 6768735 h 7419449"/>
              <a:gd name="connsiteX3" fmla="*/ 3390247 w 7580951"/>
              <a:gd name="connsiteY3" fmla="*/ 5686208 h 7419449"/>
              <a:gd name="connsiteX4" fmla="*/ 932832 w 7580951"/>
              <a:gd name="connsiteY4" fmla="*/ 7400502 h 7419449"/>
              <a:gd name="connsiteX5" fmla="*/ 1631391 w 7580951"/>
              <a:gd name="connsiteY5" fmla="*/ 4342561 h 7419449"/>
              <a:gd name="connsiteX6" fmla="*/ 5878 w 7580951"/>
              <a:gd name="connsiteY6" fmla="*/ 2585427 h 7419449"/>
              <a:gd name="connsiteX7" fmla="*/ 2303214 w 7580951"/>
              <a:gd name="connsiteY7" fmla="*/ 2168496 h 7419449"/>
              <a:gd name="connsiteX8" fmla="*/ 3390247 w 7580951"/>
              <a:gd name="connsiteY8" fmla="*/ 0 h 7419449"/>
              <a:gd name="connsiteX9" fmla="*/ 4011768 w 7580951"/>
              <a:gd name="connsiteY9" fmla="*/ 2052118 h 7419449"/>
              <a:gd name="connsiteX10" fmla="*/ 7580951 w 7580951"/>
              <a:gd name="connsiteY10" fmla="*/ 1646088 h 7419449"/>
              <a:gd name="connsiteX0" fmla="*/ 6668985 w 7575073"/>
              <a:gd name="connsiteY0" fmla="*/ 2934562 h 7419449"/>
              <a:gd name="connsiteX1" fmla="*/ 5143225 w 7575073"/>
              <a:gd name="connsiteY1" fmla="*/ 4342561 h 7419449"/>
              <a:gd name="connsiteX2" fmla="*/ 5476024 w 7575073"/>
              <a:gd name="connsiteY2" fmla="*/ 6768735 h 7419449"/>
              <a:gd name="connsiteX3" fmla="*/ 3384369 w 7575073"/>
              <a:gd name="connsiteY3" fmla="*/ 5686208 h 7419449"/>
              <a:gd name="connsiteX4" fmla="*/ 926954 w 7575073"/>
              <a:gd name="connsiteY4" fmla="*/ 7400502 h 7419449"/>
              <a:gd name="connsiteX5" fmla="*/ 1625513 w 7575073"/>
              <a:gd name="connsiteY5" fmla="*/ 4342561 h 7419449"/>
              <a:gd name="connsiteX6" fmla="*/ 0 w 7575073"/>
              <a:gd name="connsiteY6" fmla="*/ 2585427 h 7419449"/>
              <a:gd name="connsiteX7" fmla="*/ 2297336 w 7575073"/>
              <a:gd name="connsiteY7" fmla="*/ 2168496 h 7419449"/>
              <a:gd name="connsiteX8" fmla="*/ 3384369 w 7575073"/>
              <a:gd name="connsiteY8" fmla="*/ 0 h 7419449"/>
              <a:gd name="connsiteX9" fmla="*/ 4005890 w 7575073"/>
              <a:gd name="connsiteY9" fmla="*/ 2052118 h 7419449"/>
              <a:gd name="connsiteX10" fmla="*/ 7575073 w 7575073"/>
              <a:gd name="connsiteY10" fmla="*/ 1646088 h 7419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75073" h="7419449">
                <a:moveTo>
                  <a:pt x="6668985" y="2934562"/>
                </a:moveTo>
                <a:cubicBezTo>
                  <a:pt x="5279249" y="3337393"/>
                  <a:pt x="5032292" y="3533836"/>
                  <a:pt x="5143225" y="4342561"/>
                </a:cubicBezTo>
                <a:lnTo>
                  <a:pt x="5476024" y="6768735"/>
                </a:lnTo>
                <a:cubicBezTo>
                  <a:pt x="5182881" y="6992676"/>
                  <a:pt x="4142547" y="5580914"/>
                  <a:pt x="3384369" y="5686208"/>
                </a:cubicBezTo>
                <a:cubicBezTo>
                  <a:pt x="2626191" y="5791502"/>
                  <a:pt x="1220097" y="7624443"/>
                  <a:pt x="926954" y="7400502"/>
                </a:cubicBezTo>
                <a:cubicBezTo>
                  <a:pt x="1159807" y="6381188"/>
                  <a:pt x="1625416" y="5378500"/>
                  <a:pt x="1625513" y="4342561"/>
                </a:cubicBezTo>
                <a:cubicBezTo>
                  <a:pt x="1410061" y="3645343"/>
                  <a:pt x="702677" y="2981022"/>
                  <a:pt x="0" y="2585427"/>
                </a:cubicBezTo>
                <a:cubicBezTo>
                  <a:pt x="743738" y="2705221"/>
                  <a:pt x="1733275" y="2599400"/>
                  <a:pt x="2297336" y="2168496"/>
                </a:cubicBezTo>
                <a:cubicBezTo>
                  <a:pt x="2861397" y="1737592"/>
                  <a:pt x="3232613" y="601287"/>
                  <a:pt x="3384369" y="0"/>
                </a:cubicBezTo>
                <a:cubicBezTo>
                  <a:pt x="3469623" y="612371"/>
                  <a:pt x="3307439" y="1777770"/>
                  <a:pt x="4005890" y="2052118"/>
                </a:cubicBezTo>
                <a:cubicBezTo>
                  <a:pt x="4704341" y="2326466"/>
                  <a:pt x="7111324" y="2224777"/>
                  <a:pt x="7575073" y="1646088"/>
                </a:cubicBezTo>
              </a:path>
            </a:pathLst>
          </a:custGeom>
          <a:noFill/>
          <a:ln w="171450">
            <a:gradFill flip="none" rotWithShape="1">
              <a:gsLst>
                <a:gs pos="0">
                  <a:srgbClr val="FFE9A3"/>
                </a:gs>
                <a:gs pos="100000">
                  <a:schemeClr val="accent1">
                    <a:tint val="23500"/>
                    <a:satMod val="160000"/>
                    <a:alpha val="0"/>
                  </a:schemeClr>
                </a:gs>
              </a:gsLst>
              <a:lin ang="0" scaled="0"/>
              <a:tileRect/>
            </a:gradFill>
          </a:ln>
          <a:effectLst>
            <a:glow rad="190500">
              <a:srgbClr val="FFFF00">
                <a:alpha val="22000"/>
              </a:srgbClr>
            </a:glow>
            <a:outerShdw blurRad="469900" sx="104000" sy="104000" algn="ctr" rotWithShape="0">
              <a:srgbClr val="FFC000"/>
            </a:outerShdw>
          </a:effectLst>
          <a:scene3d>
            <a:camera prst="orthographicFront"/>
            <a:lightRig rig="flat" dir="t">
              <a:rot lat="0" lon="0" rev="6600000"/>
            </a:lightRig>
          </a:scene3d>
          <a:sp3d prstMaterial="dkEdge">
            <a:bevelT w="127000" h="209550"/>
          </a:sp3d>
        </p:spPr>
        <p:style>
          <a:lnRef idx="2">
            <a:schemeClr val="accent1">
              <a:shade val="50000"/>
            </a:schemeClr>
          </a:lnRef>
          <a:fillRef idx="1">
            <a:schemeClr val="accent1"/>
          </a:fillRef>
          <a:effectRef idx="0">
            <a:schemeClr val="accent1"/>
          </a:effectRef>
          <a:fontRef idx="minor">
            <a:schemeClr val="lt1"/>
          </a:fontRef>
        </p:style>
        <p:txBody>
          <a:bodyPr lIns="65274" tIns="32637" rIns="65274" bIns="32637" rtlCol="0" anchor="ctr"/>
          <a:lstStyle/>
          <a:p>
            <a:pPr algn="ctr"/>
            <a:endParaRPr lang="ru-RU"/>
          </a:p>
        </p:txBody>
      </p:sp>
      <p:pic>
        <p:nvPicPr>
          <p:cNvPr id="8" name="Рисунок 7"/>
          <p:cNvPicPr>
            <a:picLocks noChangeAspect="1"/>
          </p:cNvPicPr>
          <p:nvPr/>
        </p:nvPicPr>
        <p:blipFill rotWithShape="1">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l="-140216" t="-705357" r="-322404" b="27328"/>
          <a:stretch/>
        </p:blipFill>
        <p:spPr>
          <a:xfrm rot="5400000">
            <a:off x="-12097688" y="1331629"/>
            <a:ext cx="14125815" cy="4194751"/>
          </a:xfrm>
          <a:prstGeom prst="rect">
            <a:avLst/>
          </a:prstGeom>
        </p:spPr>
      </p:pic>
      <p:sp>
        <p:nvSpPr>
          <p:cNvPr id="3" name="Овал 2"/>
          <p:cNvSpPr/>
          <p:nvPr/>
        </p:nvSpPr>
        <p:spPr>
          <a:xfrm>
            <a:off x="-1651549" y="-1234374"/>
            <a:ext cx="12447097" cy="13098503"/>
          </a:xfrm>
          <a:prstGeom prst="ellipse">
            <a:avLst/>
          </a:prstGeom>
          <a:gradFill flip="none" rotWithShape="1">
            <a:gsLst>
              <a:gs pos="0">
                <a:srgbClr val="C00000"/>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5120" tIns="22559" rIns="45120" bIns="22559" spcCol="0" rtlCol="0" anchor="ctr"/>
          <a:lstStyle/>
          <a:p>
            <a:pPr algn="ctr"/>
            <a:endParaRPr lang="ru-RU"/>
          </a:p>
        </p:txBody>
      </p:sp>
      <p:sp>
        <p:nvSpPr>
          <p:cNvPr id="225" name="Прямоугольник 224"/>
          <p:cNvSpPr/>
          <p:nvPr/>
        </p:nvSpPr>
        <p:spPr>
          <a:xfrm>
            <a:off x="0" y="2297446"/>
            <a:ext cx="9144000" cy="4560554"/>
          </a:xfrm>
          <a:prstGeom prst="rect">
            <a:avLst/>
          </a:prstGeom>
          <a:gradFill>
            <a:gsLst>
              <a:gs pos="0">
                <a:schemeClr val="accent1">
                  <a:tint val="66000"/>
                  <a:satMod val="160000"/>
                  <a:alpha val="0"/>
                </a:schemeClr>
              </a:gs>
              <a:gs pos="100000">
                <a:srgbClr val="FFC000">
                  <a:alpha val="90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5274" tIns="32637" rIns="65274" bIns="32637" rtlCol="0" anchor="ctr"/>
          <a:lstStyle/>
          <a:p>
            <a:pPr algn="ctr"/>
            <a:endParaRPr lang="ru-RU"/>
          </a:p>
        </p:txBody>
      </p:sp>
    </p:spTree>
    <p:extLst>
      <p:ext uri="{BB962C8B-B14F-4D97-AF65-F5344CB8AC3E}">
        <p14:creationId xmlns:p14="http://schemas.microsoft.com/office/powerpoint/2010/main" val="919854174"/>
      </p:ext>
    </p:extLst>
  </p:cSld>
  <p:clrMap bg1="lt1" tx1="dk1" bg2="lt2" tx2="dk2" accent1="accent1" accent2="accent2" accent3="accent3" accent4="accent4" accent5="accent5" accent6="accent6" hlink="hlink" folHlink="folHlink"/>
  <p:sldLayoutIdLst>
    <p:sldLayoutId id="2147484100" r:id="rId1"/>
    <p:sldLayoutId id="2147484101" r:id="rId2"/>
    <p:sldLayoutId id="2147484102" r:id="rId3"/>
    <p:sldLayoutId id="2147484118" r:id="rId4"/>
    <p:sldLayoutId id="2147484119" r:id="rId5"/>
    <p:sldLayoutId id="2147484120" r:id="rId6"/>
  </p:sldLayoutIdLst>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txStyles>
    <p:titleStyle>
      <a:lvl1pPr algn="ctr" defTabSz="710630" rtl="0" eaLnBrk="1" latinLnBrk="0" hangingPunct="1">
        <a:spcBef>
          <a:spcPct val="0"/>
        </a:spcBef>
        <a:buNone/>
        <a:defRPr sz="3400" kern="1200">
          <a:solidFill>
            <a:schemeClr val="tx1"/>
          </a:solidFill>
          <a:latin typeface="+mj-lt"/>
          <a:ea typeface="+mj-ea"/>
          <a:cs typeface="+mj-cs"/>
        </a:defRPr>
      </a:lvl1pPr>
    </p:titleStyle>
    <p:bodyStyle>
      <a:lvl1pPr marL="266486" indent="-266486" algn="l" defTabSz="710630" rtl="0" eaLnBrk="1" latinLnBrk="0" hangingPunct="1">
        <a:spcBef>
          <a:spcPct val="20000"/>
        </a:spcBef>
        <a:buFont typeface="Arial" pitchFamily="34" charset="0"/>
        <a:buChar char="•"/>
        <a:defRPr sz="2500" kern="1200">
          <a:solidFill>
            <a:schemeClr val="tx1"/>
          </a:solidFill>
          <a:latin typeface="+mn-lt"/>
          <a:ea typeface="+mn-ea"/>
          <a:cs typeface="+mn-cs"/>
        </a:defRPr>
      </a:lvl1pPr>
      <a:lvl2pPr marL="577386" indent="-222071" algn="l" defTabSz="710630"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88286" indent="-177658" algn="l" defTabSz="710630" rtl="0" eaLnBrk="1" latinLnBrk="0" hangingPunct="1">
        <a:spcBef>
          <a:spcPct val="20000"/>
        </a:spcBef>
        <a:buFont typeface="Arial" pitchFamily="34" charset="0"/>
        <a:buChar char="•"/>
        <a:defRPr sz="1900" kern="1200">
          <a:solidFill>
            <a:schemeClr val="tx1"/>
          </a:solidFill>
          <a:latin typeface="+mn-lt"/>
          <a:ea typeface="+mn-ea"/>
          <a:cs typeface="+mn-cs"/>
        </a:defRPr>
      </a:lvl3pPr>
      <a:lvl4pPr marL="1243596" indent="-177658" algn="l" defTabSz="71063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1598914" indent="-177658" algn="l" defTabSz="71063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1954226" indent="-177658" algn="l" defTabSz="710630"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309542" indent="-177658" algn="l" defTabSz="710630"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664856" indent="-177658" algn="l" defTabSz="710630"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020173" indent="-177658" algn="l" defTabSz="710630"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ru-RU"/>
      </a:defPPr>
      <a:lvl1pPr marL="0" algn="l" defTabSz="710630" rtl="0" eaLnBrk="1" latinLnBrk="0" hangingPunct="1">
        <a:defRPr sz="1400" kern="1200">
          <a:solidFill>
            <a:schemeClr val="tx1"/>
          </a:solidFill>
          <a:latin typeface="+mn-lt"/>
          <a:ea typeface="+mn-ea"/>
          <a:cs typeface="+mn-cs"/>
        </a:defRPr>
      </a:lvl1pPr>
      <a:lvl2pPr marL="355315" algn="l" defTabSz="710630" rtl="0" eaLnBrk="1" latinLnBrk="0" hangingPunct="1">
        <a:defRPr sz="1400" kern="1200">
          <a:solidFill>
            <a:schemeClr val="tx1"/>
          </a:solidFill>
          <a:latin typeface="+mn-lt"/>
          <a:ea typeface="+mn-ea"/>
          <a:cs typeface="+mn-cs"/>
        </a:defRPr>
      </a:lvl2pPr>
      <a:lvl3pPr marL="710630" algn="l" defTabSz="710630" rtl="0" eaLnBrk="1" latinLnBrk="0" hangingPunct="1">
        <a:defRPr sz="1400" kern="1200">
          <a:solidFill>
            <a:schemeClr val="tx1"/>
          </a:solidFill>
          <a:latin typeface="+mn-lt"/>
          <a:ea typeface="+mn-ea"/>
          <a:cs typeface="+mn-cs"/>
        </a:defRPr>
      </a:lvl3pPr>
      <a:lvl4pPr marL="1065943" algn="l" defTabSz="710630" rtl="0" eaLnBrk="1" latinLnBrk="0" hangingPunct="1">
        <a:defRPr sz="1400" kern="1200">
          <a:solidFill>
            <a:schemeClr val="tx1"/>
          </a:solidFill>
          <a:latin typeface="+mn-lt"/>
          <a:ea typeface="+mn-ea"/>
          <a:cs typeface="+mn-cs"/>
        </a:defRPr>
      </a:lvl4pPr>
      <a:lvl5pPr marL="1421259" algn="l" defTabSz="710630" rtl="0" eaLnBrk="1" latinLnBrk="0" hangingPunct="1">
        <a:defRPr sz="1400" kern="1200">
          <a:solidFill>
            <a:schemeClr val="tx1"/>
          </a:solidFill>
          <a:latin typeface="+mn-lt"/>
          <a:ea typeface="+mn-ea"/>
          <a:cs typeface="+mn-cs"/>
        </a:defRPr>
      </a:lvl5pPr>
      <a:lvl6pPr marL="1776571" algn="l" defTabSz="710630" rtl="0" eaLnBrk="1" latinLnBrk="0" hangingPunct="1">
        <a:defRPr sz="1400" kern="1200">
          <a:solidFill>
            <a:schemeClr val="tx1"/>
          </a:solidFill>
          <a:latin typeface="+mn-lt"/>
          <a:ea typeface="+mn-ea"/>
          <a:cs typeface="+mn-cs"/>
        </a:defRPr>
      </a:lvl6pPr>
      <a:lvl7pPr marL="2131885" algn="l" defTabSz="710630" rtl="0" eaLnBrk="1" latinLnBrk="0" hangingPunct="1">
        <a:defRPr sz="1400" kern="1200">
          <a:solidFill>
            <a:schemeClr val="tx1"/>
          </a:solidFill>
          <a:latin typeface="+mn-lt"/>
          <a:ea typeface="+mn-ea"/>
          <a:cs typeface="+mn-cs"/>
        </a:defRPr>
      </a:lvl7pPr>
      <a:lvl8pPr marL="2487201" algn="l" defTabSz="710630" rtl="0" eaLnBrk="1" latinLnBrk="0" hangingPunct="1">
        <a:defRPr sz="1400" kern="1200">
          <a:solidFill>
            <a:schemeClr val="tx1"/>
          </a:solidFill>
          <a:latin typeface="+mn-lt"/>
          <a:ea typeface="+mn-ea"/>
          <a:cs typeface="+mn-cs"/>
        </a:defRPr>
      </a:lvl8pPr>
      <a:lvl9pPr marL="2842515" algn="l" defTabSz="710630" rtl="0" eaLnBrk="1" latinLnBrk="0" hangingPunct="1">
        <a:defRPr sz="1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duotone>
              <a:prstClr val="black"/>
              <a:schemeClr val="accent4">
                <a:tint val="45000"/>
                <a:satMod val="400000"/>
              </a:schemeClr>
            </a:duotone>
            <a:extLst>
              <a:ext uri="{BEBA8EAE-BF5A-486C-A8C5-ECC9F3942E4B}">
                <a14:imgProps xmlns:a14="http://schemas.microsoft.com/office/drawing/2010/main">
                  <a14:imgLayer r:embed="rId9">
                    <a14:imgEffect>
                      <a14:artisticCrisscrossEtching/>
                    </a14:imgEffect>
                    <a14:imgEffect>
                      <a14:sharpenSoften amount="7000"/>
                    </a14:imgEffect>
                    <a14:imgEffect>
                      <a14:colorTemperature colorTemp="4700"/>
                    </a14:imgEffect>
                    <a14:imgEffect>
                      <a14:saturation sat="1350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pic>
        <p:nvPicPr>
          <p:cNvPr id="4" name="Рисунок 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939" y="-582874"/>
            <a:ext cx="9374889" cy="7690502"/>
          </a:xfrm>
          <a:prstGeom prst="rect">
            <a:avLst/>
          </a:prstGeom>
        </p:spPr>
      </p:pic>
      <p:grpSp>
        <p:nvGrpSpPr>
          <p:cNvPr id="5" name="Группа 4"/>
          <p:cNvGrpSpPr/>
          <p:nvPr/>
        </p:nvGrpSpPr>
        <p:grpSpPr>
          <a:xfrm>
            <a:off x="5913555" y="-535257"/>
            <a:ext cx="3004591" cy="5233433"/>
            <a:chOff x="8444625" y="4157054"/>
            <a:chExt cx="3015284" cy="5252058"/>
          </a:xfrm>
        </p:grpSpPr>
        <p:sp>
          <p:nvSpPr>
            <p:cNvPr id="6" name="Прямоугольник 2253"/>
            <p:cNvSpPr/>
            <p:nvPr/>
          </p:nvSpPr>
          <p:spPr>
            <a:xfrm>
              <a:off x="8444626" y="4162523"/>
              <a:ext cx="3015283" cy="5246589"/>
            </a:xfrm>
            <a:custGeom>
              <a:avLst/>
              <a:gdLst>
                <a:gd name="connsiteX0" fmla="*/ 1745160 w 3490319"/>
                <a:gd name="connsiteY0" fmla="*/ 3490318 h 6073153"/>
                <a:gd name="connsiteX1" fmla="*/ 1574527 w 3490319"/>
                <a:gd name="connsiteY1" fmla="*/ 4397801 h 6073153"/>
                <a:gd name="connsiteX2" fmla="*/ 1745160 w 3490319"/>
                <a:gd name="connsiteY2" fmla="*/ 4397801 h 6073153"/>
                <a:gd name="connsiteX3" fmla="*/ 1745160 w 3490319"/>
                <a:gd name="connsiteY3" fmla="*/ 3490318 h 6073153"/>
                <a:gd name="connsiteX4" fmla="*/ 2919526 w 3490319"/>
                <a:gd name="connsiteY4" fmla="*/ 3034559 h 6073153"/>
                <a:gd name="connsiteX5" fmla="*/ 1954579 w 3490319"/>
                <a:gd name="connsiteY5" fmla="*/ 3476578 h 6073153"/>
                <a:gd name="connsiteX6" fmla="*/ 1954579 w 3490319"/>
                <a:gd name="connsiteY6" fmla="*/ 4397801 h 6073153"/>
                <a:gd name="connsiteX7" fmla="*/ 2554247 w 3490319"/>
                <a:gd name="connsiteY7" fmla="*/ 4397801 h 6073153"/>
                <a:gd name="connsiteX8" fmla="*/ 2919526 w 3490319"/>
                <a:gd name="connsiteY8" fmla="*/ 3034559 h 6073153"/>
                <a:gd name="connsiteX9" fmla="*/ 559784 w 3490319"/>
                <a:gd name="connsiteY9" fmla="*/ 3023379 h 6073153"/>
                <a:gd name="connsiteX10" fmla="*/ 928060 w 3490319"/>
                <a:gd name="connsiteY10" fmla="*/ 4397801 h 6073153"/>
                <a:gd name="connsiteX11" fmla="*/ 1457934 w 3490319"/>
                <a:gd name="connsiteY11" fmla="*/ 4397801 h 6073153"/>
                <a:gd name="connsiteX12" fmla="*/ 1457934 w 3490319"/>
                <a:gd name="connsiteY12" fmla="*/ 3465110 h 6073153"/>
                <a:gd name="connsiteX13" fmla="*/ 559784 w 3490319"/>
                <a:gd name="connsiteY13" fmla="*/ 3023379 h 6073153"/>
                <a:gd name="connsiteX14" fmla="*/ 1745160 w 3490319"/>
                <a:gd name="connsiteY14" fmla="*/ 0 h 6073153"/>
                <a:gd name="connsiteX15" fmla="*/ 3490319 w 3490319"/>
                <a:gd name="connsiteY15" fmla="*/ 1745159 h 6073153"/>
                <a:gd name="connsiteX16" fmla="*/ 3241406 w 3490319"/>
                <a:gd name="connsiteY16" fmla="*/ 2642420 h 6073153"/>
                <a:gd name="connsiteX17" fmla="*/ 2771054 w 3490319"/>
                <a:gd name="connsiteY17" fmla="*/ 4397801 h 6073153"/>
                <a:gd name="connsiteX18" fmla="*/ 3071481 w 3490319"/>
                <a:gd name="connsiteY18" fmla="*/ 4397801 h 6073153"/>
                <a:gd name="connsiteX19" fmla="*/ 2540952 w 3490319"/>
                <a:gd name="connsiteY19" fmla="*/ 6073153 h 6073153"/>
                <a:gd name="connsiteX20" fmla="*/ 949367 w 3490319"/>
                <a:gd name="connsiteY20" fmla="*/ 6073153 h 6073153"/>
                <a:gd name="connsiteX21" fmla="*/ 418838 w 3490319"/>
                <a:gd name="connsiteY21" fmla="*/ 4397801 h 6073153"/>
                <a:gd name="connsiteX22" fmla="*/ 711253 w 3490319"/>
                <a:gd name="connsiteY22" fmla="*/ 4397801 h 6073153"/>
                <a:gd name="connsiteX23" fmla="*/ 233426 w 3490319"/>
                <a:gd name="connsiteY23" fmla="*/ 2614527 h 6073153"/>
                <a:gd name="connsiteX24" fmla="*/ 0 w 3490319"/>
                <a:gd name="connsiteY24" fmla="*/ 1745159 h 6073153"/>
                <a:gd name="connsiteX25" fmla="*/ 1745160 w 3490319"/>
                <a:gd name="connsiteY25" fmla="*/ 0 h 6073153"/>
                <a:gd name="connsiteX0" fmla="*/ 1745160 w 3490319"/>
                <a:gd name="connsiteY0" fmla="*/ 3490318 h 6073153"/>
                <a:gd name="connsiteX1" fmla="*/ 1574527 w 3490319"/>
                <a:gd name="connsiteY1" fmla="*/ 4397801 h 6073153"/>
                <a:gd name="connsiteX2" fmla="*/ 1745160 w 3490319"/>
                <a:gd name="connsiteY2" fmla="*/ 4397801 h 6073153"/>
                <a:gd name="connsiteX3" fmla="*/ 1745160 w 3490319"/>
                <a:gd name="connsiteY3" fmla="*/ 3490318 h 6073153"/>
                <a:gd name="connsiteX4" fmla="*/ 2919526 w 3490319"/>
                <a:gd name="connsiteY4" fmla="*/ 3034559 h 6073153"/>
                <a:gd name="connsiteX5" fmla="*/ 1954579 w 3490319"/>
                <a:gd name="connsiteY5" fmla="*/ 3476578 h 6073153"/>
                <a:gd name="connsiteX6" fmla="*/ 1954579 w 3490319"/>
                <a:gd name="connsiteY6" fmla="*/ 4397801 h 6073153"/>
                <a:gd name="connsiteX7" fmla="*/ 2554247 w 3490319"/>
                <a:gd name="connsiteY7" fmla="*/ 4397801 h 6073153"/>
                <a:gd name="connsiteX8" fmla="*/ 2919526 w 3490319"/>
                <a:gd name="connsiteY8" fmla="*/ 3034559 h 6073153"/>
                <a:gd name="connsiteX9" fmla="*/ 559784 w 3490319"/>
                <a:gd name="connsiteY9" fmla="*/ 3023379 h 6073153"/>
                <a:gd name="connsiteX10" fmla="*/ 928060 w 3490319"/>
                <a:gd name="connsiteY10" fmla="*/ 4397801 h 6073153"/>
                <a:gd name="connsiteX11" fmla="*/ 1457934 w 3490319"/>
                <a:gd name="connsiteY11" fmla="*/ 4397801 h 6073153"/>
                <a:gd name="connsiteX12" fmla="*/ 559784 w 3490319"/>
                <a:gd name="connsiteY12" fmla="*/ 3023379 h 6073153"/>
                <a:gd name="connsiteX13" fmla="*/ 1745160 w 3490319"/>
                <a:gd name="connsiteY13" fmla="*/ 0 h 6073153"/>
                <a:gd name="connsiteX14" fmla="*/ 3490319 w 3490319"/>
                <a:gd name="connsiteY14" fmla="*/ 1745159 h 6073153"/>
                <a:gd name="connsiteX15" fmla="*/ 3241406 w 3490319"/>
                <a:gd name="connsiteY15" fmla="*/ 2642420 h 6073153"/>
                <a:gd name="connsiteX16" fmla="*/ 2771054 w 3490319"/>
                <a:gd name="connsiteY16" fmla="*/ 4397801 h 6073153"/>
                <a:gd name="connsiteX17" fmla="*/ 3071481 w 3490319"/>
                <a:gd name="connsiteY17" fmla="*/ 4397801 h 6073153"/>
                <a:gd name="connsiteX18" fmla="*/ 2540952 w 3490319"/>
                <a:gd name="connsiteY18" fmla="*/ 6073153 h 6073153"/>
                <a:gd name="connsiteX19" fmla="*/ 949367 w 3490319"/>
                <a:gd name="connsiteY19" fmla="*/ 6073153 h 6073153"/>
                <a:gd name="connsiteX20" fmla="*/ 418838 w 3490319"/>
                <a:gd name="connsiteY20" fmla="*/ 4397801 h 6073153"/>
                <a:gd name="connsiteX21" fmla="*/ 711253 w 3490319"/>
                <a:gd name="connsiteY21" fmla="*/ 4397801 h 6073153"/>
                <a:gd name="connsiteX22" fmla="*/ 233426 w 3490319"/>
                <a:gd name="connsiteY22" fmla="*/ 2614527 h 6073153"/>
                <a:gd name="connsiteX23" fmla="*/ 0 w 3490319"/>
                <a:gd name="connsiteY23" fmla="*/ 1745159 h 6073153"/>
                <a:gd name="connsiteX24" fmla="*/ 1745160 w 3490319"/>
                <a:gd name="connsiteY24" fmla="*/ 0 h 6073153"/>
                <a:gd name="connsiteX0" fmla="*/ 1745160 w 3490319"/>
                <a:gd name="connsiteY0" fmla="*/ 3490318 h 6073153"/>
                <a:gd name="connsiteX1" fmla="*/ 1574527 w 3490319"/>
                <a:gd name="connsiteY1" fmla="*/ 4397801 h 6073153"/>
                <a:gd name="connsiteX2" fmla="*/ 1745160 w 3490319"/>
                <a:gd name="connsiteY2" fmla="*/ 4397801 h 6073153"/>
                <a:gd name="connsiteX3" fmla="*/ 1745160 w 3490319"/>
                <a:gd name="connsiteY3" fmla="*/ 3490318 h 6073153"/>
                <a:gd name="connsiteX4" fmla="*/ 2919526 w 3490319"/>
                <a:gd name="connsiteY4" fmla="*/ 3034559 h 6073153"/>
                <a:gd name="connsiteX5" fmla="*/ 1954579 w 3490319"/>
                <a:gd name="connsiteY5" fmla="*/ 3476578 h 6073153"/>
                <a:gd name="connsiteX6" fmla="*/ 1954579 w 3490319"/>
                <a:gd name="connsiteY6" fmla="*/ 4397801 h 6073153"/>
                <a:gd name="connsiteX7" fmla="*/ 2554247 w 3490319"/>
                <a:gd name="connsiteY7" fmla="*/ 4397801 h 6073153"/>
                <a:gd name="connsiteX8" fmla="*/ 2919526 w 3490319"/>
                <a:gd name="connsiteY8" fmla="*/ 3034559 h 6073153"/>
                <a:gd name="connsiteX9" fmla="*/ 559784 w 3490319"/>
                <a:gd name="connsiteY9" fmla="*/ 3023379 h 6073153"/>
                <a:gd name="connsiteX10" fmla="*/ 928060 w 3490319"/>
                <a:gd name="connsiteY10" fmla="*/ 4397801 h 6073153"/>
                <a:gd name="connsiteX11" fmla="*/ 559784 w 3490319"/>
                <a:gd name="connsiteY11" fmla="*/ 3023379 h 6073153"/>
                <a:gd name="connsiteX12" fmla="*/ 1745160 w 3490319"/>
                <a:gd name="connsiteY12" fmla="*/ 0 h 6073153"/>
                <a:gd name="connsiteX13" fmla="*/ 3490319 w 3490319"/>
                <a:gd name="connsiteY13" fmla="*/ 1745159 h 6073153"/>
                <a:gd name="connsiteX14" fmla="*/ 3241406 w 3490319"/>
                <a:gd name="connsiteY14" fmla="*/ 2642420 h 6073153"/>
                <a:gd name="connsiteX15" fmla="*/ 2771054 w 3490319"/>
                <a:gd name="connsiteY15" fmla="*/ 4397801 h 6073153"/>
                <a:gd name="connsiteX16" fmla="*/ 3071481 w 3490319"/>
                <a:gd name="connsiteY16" fmla="*/ 4397801 h 6073153"/>
                <a:gd name="connsiteX17" fmla="*/ 2540952 w 3490319"/>
                <a:gd name="connsiteY17" fmla="*/ 6073153 h 6073153"/>
                <a:gd name="connsiteX18" fmla="*/ 949367 w 3490319"/>
                <a:gd name="connsiteY18" fmla="*/ 6073153 h 6073153"/>
                <a:gd name="connsiteX19" fmla="*/ 418838 w 3490319"/>
                <a:gd name="connsiteY19" fmla="*/ 4397801 h 6073153"/>
                <a:gd name="connsiteX20" fmla="*/ 711253 w 3490319"/>
                <a:gd name="connsiteY20" fmla="*/ 4397801 h 6073153"/>
                <a:gd name="connsiteX21" fmla="*/ 233426 w 3490319"/>
                <a:gd name="connsiteY21" fmla="*/ 2614527 h 6073153"/>
                <a:gd name="connsiteX22" fmla="*/ 0 w 3490319"/>
                <a:gd name="connsiteY22" fmla="*/ 1745159 h 6073153"/>
                <a:gd name="connsiteX23" fmla="*/ 1745160 w 3490319"/>
                <a:gd name="connsiteY23" fmla="*/ 0 h 6073153"/>
                <a:gd name="connsiteX0" fmla="*/ 1745160 w 3490319"/>
                <a:gd name="connsiteY0" fmla="*/ 3490318 h 6073153"/>
                <a:gd name="connsiteX1" fmla="*/ 1745160 w 3490319"/>
                <a:gd name="connsiteY1" fmla="*/ 4397801 h 6073153"/>
                <a:gd name="connsiteX2" fmla="*/ 1745160 w 3490319"/>
                <a:gd name="connsiteY2" fmla="*/ 3490318 h 6073153"/>
                <a:gd name="connsiteX3" fmla="*/ 2919526 w 3490319"/>
                <a:gd name="connsiteY3" fmla="*/ 3034559 h 6073153"/>
                <a:gd name="connsiteX4" fmla="*/ 1954579 w 3490319"/>
                <a:gd name="connsiteY4" fmla="*/ 3476578 h 6073153"/>
                <a:gd name="connsiteX5" fmla="*/ 1954579 w 3490319"/>
                <a:gd name="connsiteY5" fmla="*/ 4397801 h 6073153"/>
                <a:gd name="connsiteX6" fmla="*/ 2554247 w 3490319"/>
                <a:gd name="connsiteY6" fmla="*/ 4397801 h 6073153"/>
                <a:gd name="connsiteX7" fmla="*/ 2919526 w 3490319"/>
                <a:gd name="connsiteY7" fmla="*/ 3034559 h 6073153"/>
                <a:gd name="connsiteX8" fmla="*/ 559784 w 3490319"/>
                <a:gd name="connsiteY8" fmla="*/ 3023379 h 6073153"/>
                <a:gd name="connsiteX9" fmla="*/ 928060 w 3490319"/>
                <a:gd name="connsiteY9" fmla="*/ 4397801 h 6073153"/>
                <a:gd name="connsiteX10" fmla="*/ 559784 w 3490319"/>
                <a:gd name="connsiteY10" fmla="*/ 3023379 h 6073153"/>
                <a:gd name="connsiteX11" fmla="*/ 1745160 w 3490319"/>
                <a:gd name="connsiteY11" fmla="*/ 0 h 6073153"/>
                <a:gd name="connsiteX12" fmla="*/ 3490319 w 3490319"/>
                <a:gd name="connsiteY12" fmla="*/ 1745159 h 6073153"/>
                <a:gd name="connsiteX13" fmla="*/ 3241406 w 3490319"/>
                <a:gd name="connsiteY13" fmla="*/ 2642420 h 6073153"/>
                <a:gd name="connsiteX14" fmla="*/ 2771054 w 3490319"/>
                <a:gd name="connsiteY14" fmla="*/ 4397801 h 6073153"/>
                <a:gd name="connsiteX15" fmla="*/ 3071481 w 3490319"/>
                <a:gd name="connsiteY15" fmla="*/ 4397801 h 6073153"/>
                <a:gd name="connsiteX16" fmla="*/ 2540952 w 3490319"/>
                <a:gd name="connsiteY16" fmla="*/ 6073153 h 6073153"/>
                <a:gd name="connsiteX17" fmla="*/ 949367 w 3490319"/>
                <a:gd name="connsiteY17" fmla="*/ 6073153 h 6073153"/>
                <a:gd name="connsiteX18" fmla="*/ 418838 w 3490319"/>
                <a:gd name="connsiteY18" fmla="*/ 4397801 h 6073153"/>
                <a:gd name="connsiteX19" fmla="*/ 711253 w 3490319"/>
                <a:gd name="connsiteY19" fmla="*/ 4397801 h 6073153"/>
                <a:gd name="connsiteX20" fmla="*/ 233426 w 3490319"/>
                <a:gd name="connsiteY20" fmla="*/ 2614527 h 6073153"/>
                <a:gd name="connsiteX21" fmla="*/ 0 w 3490319"/>
                <a:gd name="connsiteY21" fmla="*/ 1745159 h 6073153"/>
                <a:gd name="connsiteX22" fmla="*/ 1745160 w 3490319"/>
                <a:gd name="connsiteY22" fmla="*/ 0 h 6073153"/>
                <a:gd name="connsiteX0" fmla="*/ 2919526 w 3490319"/>
                <a:gd name="connsiteY0" fmla="*/ 3034559 h 6073153"/>
                <a:gd name="connsiteX1" fmla="*/ 1954579 w 3490319"/>
                <a:gd name="connsiteY1" fmla="*/ 3476578 h 6073153"/>
                <a:gd name="connsiteX2" fmla="*/ 1954579 w 3490319"/>
                <a:gd name="connsiteY2" fmla="*/ 4397801 h 6073153"/>
                <a:gd name="connsiteX3" fmla="*/ 2554247 w 3490319"/>
                <a:gd name="connsiteY3" fmla="*/ 4397801 h 6073153"/>
                <a:gd name="connsiteX4" fmla="*/ 2919526 w 3490319"/>
                <a:gd name="connsiteY4" fmla="*/ 3034559 h 6073153"/>
                <a:gd name="connsiteX5" fmla="*/ 559784 w 3490319"/>
                <a:gd name="connsiteY5" fmla="*/ 3023379 h 6073153"/>
                <a:gd name="connsiteX6" fmla="*/ 928060 w 3490319"/>
                <a:gd name="connsiteY6" fmla="*/ 4397801 h 6073153"/>
                <a:gd name="connsiteX7" fmla="*/ 559784 w 3490319"/>
                <a:gd name="connsiteY7" fmla="*/ 3023379 h 6073153"/>
                <a:gd name="connsiteX8" fmla="*/ 1745160 w 3490319"/>
                <a:gd name="connsiteY8" fmla="*/ 0 h 6073153"/>
                <a:gd name="connsiteX9" fmla="*/ 3490319 w 3490319"/>
                <a:gd name="connsiteY9" fmla="*/ 1745159 h 6073153"/>
                <a:gd name="connsiteX10" fmla="*/ 3241406 w 3490319"/>
                <a:gd name="connsiteY10" fmla="*/ 2642420 h 6073153"/>
                <a:gd name="connsiteX11" fmla="*/ 2771054 w 3490319"/>
                <a:gd name="connsiteY11" fmla="*/ 4397801 h 6073153"/>
                <a:gd name="connsiteX12" fmla="*/ 3071481 w 3490319"/>
                <a:gd name="connsiteY12" fmla="*/ 4397801 h 6073153"/>
                <a:gd name="connsiteX13" fmla="*/ 2540952 w 3490319"/>
                <a:gd name="connsiteY13" fmla="*/ 6073153 h 6073153"/>
                <a:gd name="connsiteX14" fmla="*/ 949367 w 3490319"/>
                <a:gd name="connsiteY14" fmla="*/ 6073153 h 6073153"/>
                <a:gd name="connsiteX15" fmla="*/ 418838 w 3490319"/>
                <a:gd name="connsiteY15" fmla="*/ 4397801 h 6073153"/>
                <a:gd name="connsiteX16" fmla="*/ 711253 w 3490319"/>
                <a:gd name="connsiteY16" fmla="*/ 4397801 h 6073153"/>
                <a:gd name="connsiteX17" fmla="*/ 233426 w 3490319"/>
                <a:gd name="connsiteY17" fmla="*/ 2614527 h 6073153"/>
                <a:gd name="connsiteX18" fmla="*/ 0 w 3490319"/>
                <a:gd name="connsiteY18" fmla="*/ 1745159 h 6073153"/>
                <a:gd name="connsiteX19" fmla="*/ 1745160 w 3490319"/>
                <a:gd name="connsiteY19" fmla="*/ 0 h 6073153"/>
                <a:gd name="connsiteX0" fmla="*/ 2919526 w 3490319"/>
                <a:gd name="connsiteY0" fmla="*/ 3034559 h 6073153"/>
                <a:gd name="connsiteX1" fmla="*/ 1954579 w 3490319"/>
                <a:gd name="connsiteY1" fmla="*/ 3476578 h 6073153"/>
                <a:gd name="connsiteX2" fmla="*/ 1954579 w 3490319"/>
                <a:gd name="connsiteY2" fmla="*/ 4397801 h 6073153"/>
                <a:gd name="connsiteX3" fmla="*/ 2554247 w 3490319"/>
                <a:gd name="connsiteY3" fmla="*/ 4397801 h 6073153"/>
                <a:gd name="connsiteX4" fmla="*/ 2919526 w 3490319"/>
                <a:gd name="connsiteY4" fmla="*/ 3034559 h 6073153"/>
                <a:gd name="connsiteX5" fmla="*/ 1745160 w 3490319"/>
                <a:gd name="connsiteY5" fmla="*/ 0 h 6073153"/>
                <a:gd name="connsiteX6" fmla="*/ 3490319 w 3490319"/>
                <a:gd name="connsiteY6" fmla="*/ 1745159 h 6073153"/>
                <a:gd name="connsiteX7" fmla="*/ 3241406 w 3490319"/>
                <a:gd name="connsiteY7" fmla="*/ 2642420 h 6073153"/>
                <a:gd name="connsiteX8" fmla="*/ 2771054 w 3490319"/>
                <a:gd name="connsiteY8" fmla="*/ 4397801 h 6073153"/>
                <a:gd name="connsiteX9" fmla="*/ 3071481 w 3490319"/>
                <a:gd name="connsiteY9" fmla="*/ 4397801 h 6073153"/>
                <a:gd name="connsiteX10" fmla="*/ 2540952 w 3490319"/>
                <a:gd name="connsiteY10" fmla="*/ 6073153 h 6073153"/>
                <a:gd name="connsiteX11" fmla="*/ 949367 w 3490319"/>
                <a:gd name="connsiteY11" fmla="*/ 6073153 h 6073153"/>
                <a:gd name="connsiteX12" fmla="*/ 418838 w 3490319"/>
                <a:gd name="connsiteY12" fmla="*/ 4397801 h 6073153"/>
                <a:gd name="connsiteX13" fmla="*/ 711253 w 3490319"/>
                <a:gd name="connsiteY13" fmla="*/ 4397801 h 6073153"/>
                <a:gd name="connsiteX14" fmla="*/ 233426 w 3490319"/>
                <a:gd name="connsiteY14" fmla="*/ 2614527 h 6073153"/>
                <a:gd name="connsiteX15" fmla="*/ 0 w 3490319"/>
                <a:gd name="connsiteY15" fmla="*/ 1745159 h 6073153"/>
                <a:gd name="connsiteX16" fmla="*/ 1745160 w 3490319"/>
                <a:gd name="connsiteY16" fmla="*/ 0 h 6073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90319" h="6073153">
                  <a:moveTo>
                    <a:pt x="2919526" y="3034559"/>
                  </a:moveTo>
                  <a:cubicBezTo>
                    <a:pt x="2658626" y="3273339"/>
                    <a:pt x="2324378" y="3432878"/>
                    <a:pt x="1954579" y="3476578"/>
                  </a:cubicBezTo>
                  <a:lnTo>
                    <a:pt x="1954579" y="4397801"/>
                  </a:lnTo>
                  <a:lnTo>
                    <a:pt x="2554247" y="4397801"/>
                  </a:lnTo>
                  <a:lnTo>
                    <a:pt x="2919526" y="3034559"/>
                  </a:lnTo>
                  <a:close/>
                  <a:moveTo>
                    <a:pt x="1745160" y="0"/>
                  </a:moveTo>
                  <a:cubicBezTo>
                    <a:pt x="2708984" y="0"/>
                    <a:pt x="3490319" y="781334"/>
                    <a:pt x="3490319" y="1745159"/>
                  </a:cubicBezTo>
                  <a:cubicBezTo>
                    <a:pt x="3490319" y="2073453"/>
                    <a:pt x="3399669" y="2380573"/>
                    <a:pt x="3241406" y="2642420"/>
                  </a:cubicBezTo>
                  <a:lnTo>
                    <a:pt x="2771054" y="4397801"/>
                  </a:lnTo>
                  <a:lnTo>
                    <a:pt x="3071481" y="4397801"/>
                  </a:lnTo>
                  <a:lnTo>
                    <a:pt x="2540952" y="6073153"/>
                  </a:lnTo>
                  <a:lnTo>
                    <a:pt x="949367" y="6073153"/>
                  </a:lnTo>
                  <a:lnTo>
                    <a:pt x="418838" y="4397801"/>
                  </a:lnTo>
                  <a:lnTo>
                    <a:pt x="711253" y="4397801"/>
                  </a:lnTo>
                  <a:lnTo>
                    <a:pt x="233426" y="2614527"/>
                  </a:lnTo>
                  <a:cubicBezTo>
                    <a:pt x="84449" y="2359169"/>
                    <a:pt x="0" y="2062026"/>
                    <a:pt x="0" y="1745159"/>
                  </a:cubicBezTo>
                  <a:cubicBezTo>
                    <a:pt x="0" y="781334"/>
                    <a:pt x="781334" y="0"/>
                    <a:pt x="1745160" y="0"/>
                  </a:cubicBezTo>
                  <a:close/>
                </a:path>
              </a:pathLst>
            </a:custGeom>
            <a:noFill/>
            <a:ln w="171450">
              <a:gradFill flip="none" rotWithShape="1">
                <a:gsLst>
                  <a:gs pos="0">
                    <a:srgbClr val="FFE9A3"/>
                  </a:gs>
                  <a:gs pos="100000">
                    <a:schemeClr val="accent1">
                      <a:tint val="23500"/>
                      <a:satMod val="160000"/>
                      <a:alpha val="0"/>
                    </a:schemeClr>
                  </a:gs>
                </a:gsLst>
                <a:lin ang="0" scaled="0"/>
                <a:tileRect/>
              </a:gradFill>
            </a:ln>
            <a:effectLst>
              <a:glow rad="190500">
                <a:srgbClr val="FFFF00">
                  <a:alpha val="22000"/>
                </a:srgbClr>
              </a:glow>
              <a:outerShdw blurRad="469900" sx="104000" sy="104000" algn="ctr" rotWithShape="0">
                <a:srgbClr val="FFC000"/>
              </a:outerShdw>
            </a:effectLst>
            <a:scene3d>
              <a:camera prst="orthographicFront"/>
              <a:lightRig rig="flat" dir="t">
                <a:rot lat="0" lon="0" rev="6600000"/>
              </a:lightRig>
            </a:scene3d>
            <a:sp3d prstMaterial="dkEdge">
              <a:bevelT w="127000" h="209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8444625" y="4157054"/>
              <a:ext cx="3015284" cy="3015284"/>
            </a:xfrm>
            <a:prstGeom prst="ellipse">
              <a:avLst/>
            </a:prstGeom>
            <a:noFill/>
            <a:ln w="171450">
              <a:gradFill flip="none" rotWithShape="1">
                <a:gsLst>
                  <a:gs pos="0">
                    <a:srgbClr val="FFE9A3"/>
                  </a:gs>
                  <a:gs pos="100000">
                    <a:schemeClr val="accent1">
                      <a:tint val="23500"/>
                      <a:satMod val="160000"/>
                      <a:alpha val="0"/>
                    </a:schemeClr>
                  </a:gs>
                </a:gsLst>
                <a:lin ang="0" scaled="0"/>
                <a:tileRect/>
              </a:gradFill>
            </a:ln>
            <a:effectLst>
              <a:glow rad="190500">
                <a:srgbClr val="FFFF00">
                  <a:alpha val="22000"/>
                </a:srgbClr>
              </a:glow>
              <a:outerShdw blurRad="469900" sx="104000" sy="104000" algn="ctr" rotWithShape="0">
                <a:srgbClr val="FFC000"/>
              </a:outerShdw>
            </a:effectLst>
            <a:scene3d>
              <a:camera prst="orthographicFront"/>
              <a:lightRig rig="flat" dir="t">
                <a:rot lat="0" lon="0" rev="6600000"/>
              </a:lightRig>
            </a:scene3d>
            <a:sp3d prstMaterial="dkEdge">
              <a:bevelT w="127000" h="2095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 name="Овал 2"/>
          <p:cNvSpPr/>
          <p:nvPr/>
        </p:nvSpPr>
        <p:spPr>
          <a:xfrm>
            <a:off x="-2834537" y="-1896496"/>
            <a:ext cx="14813074" cy="12937771"/>
          </a:xfrm>
          <a:prstGeom prst="ellipse">
            <a:avLst/>
          </a:prstGeom>
          <a:gradFill flip="none" rotWithShape="1">
            <a:gsLst>
              <a:gs pos="0">
                <a:srgbClr val="00AC42"/>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45115" tIns="22557" rIns="45115" bIns="22557" spcCol="0" rtlCol="0" anchor="ctr"/>
          <a:lstStyle/>
          <a:p>
            <a:pPr algn="ctr"/>
            <a:endParaRPr lang="ru-RU"/>
          </a:p>
        </p:txBody>
      </p:sp>
      <p:sp>
        <p:nvSpPr>
          <p:cNvPr id="225" name="Прямоугольник 224"/>
          <p:cNvSpPr/>
          <p:nvPr/>
        </p:nvSpPr>
        <p:spPr>
          <a:xfrm>
            <a:off x="0" y="2297446"/>
            <a:ext cx="9144000" cy="4560554"/>
          </a:xfrm>
          <a:prstGeom prst="rect">
            <a:avLst/>
          </a:prstGeom>
          <a:gradFill>
            <a:gsLst>
              <a:gs pos="0">
                <a:schemeClr val="accent1">
                  <a:tint val="66000"/>
                  <a:satMod val="160000"/>
                  <a:alpha val="0"/>
                </a:schemeClr>
              </a:gs>
              <a:gs pos="100000">
                <a:srgbClr val="00FFFF">
                  <a:alpha val="89804"/>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5266" tIns="32633" rIns="65266" bIns="32633" rtlCol="0" anchor="ctr"/>
          <a:lstStyle/>
          <a:p>
            <a:pPr algn="ctr"/>
            <a:endParaRPr lang="ru-RU"/>
          </a:p>
        </p:txBody>
      </p:sp>
    </p:spTree>
    <p:extLst>
      <p:ext uri="{BB962C8B-B14F-4D97-AF65-F5344CB8AC3E}">
        <p14:creationId xmlns:p14="http://schemas.microsoft.com/office/powerpoint/2010/main" val="1064261099"/>
      </p:ext>
    </p:extLst>
  </p:cSld>
  <p:clrMap bg1="lt1" tx1="dk1" bg2="lt2" tx2="dk2" accent1="accent1" accent2="accent2" accent3="accent3" accent4="accent4" accent5="accent5" accent6="accent6" hlink="hlink" folHlink="folHlink"/>
  <p:sldLayoutIdLst>
    <p:sldLayoutId id="2147484104" r:id="rId1"/>
    <p:sldLayoutId id="2147484105" r:id="rId2"/>
    <p:sldLayoutId id="2147484106" r:id="rId3"/>
    <p:sldLayoutId id="2147484121" r:id="rId4"/>
    <p:sldLayoutId id="2147484122" r:id="rId5"/>
    <p:sldLayoutId id="2147484123" r:id="rId6"/>
  </p:sldLayoutIdLst>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iming>
    <p:tnLst>
      <p:par>
        <p:cTn id="1" dur="indefinite" restart="never" nodeType="tmRoot"/>
      </p:par>
    </p:tnLst>
  </p:timing>
  <p:txStyles>
    <p:titleStyle>
      <a:lvl1pPr algn="ctr" defTabSz="710545" rtl="0" eaLnBrk="1" latinLnBrk="0" hangingPunct="1">
        <a:spcBef>
          <a:spcPct val="0"/>
        </a:spcBef>
        <a:buNone/>
        <a:defRPr sz="3400" kern="1200">
          <a:solidFill>
            <a:schemeClr val="tx1"/>
          </a:solidFill>
          <a:latin typeface="+mj-lt"/>
          <a:ea typeface="+mj-ea"/>
          <a:cs typeface="+mj-cs"/>
        </a:defRPr>
      </a:lvl1pPr>
    </p:titleStyle>
    <p:bodyStyle>
      <a:lvl1pPr marL="266454" indent="-266454" algn="l" defTabSz="710545" rtl="0" eaLnBrk="1" latinLnBrk="0" hangingPunct="1">
        <a:spcBef>
          <a:spcPct val="20000"/>
        </a:spcBef>
        <a:buFont typeface="Arial" pitchFamily="34" charset="0"/>
        <a:buChar char="•"/>
        <a:defRPr sz="2500" kern="1200">
          <a:solidFill>
            <a:schemeClr val="tx1"/>
          </a:solidFill>
          <a:latin typeface="+mn-lt"/>
          <a:ea typeface="+mn-ea"/>
          <a:cs typeface="+mn-cs"/>
        </a:defRPr>
      </a:lvl1pPr>
      <a:lvl2pPr marL="577316" indent="-222044" algn="l" defTabSz="710545"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88179" indent="-177637" algn="l" defTabSz="710545" rtl="0" eaLnBrk="1" latinLnBrk="0" hangingPunct="1">
        <a:spcBef>
          <a:spcPct val="20000"/>
        </a:spcBef>
        <a:buFont typeface="Arial" pitchFamily="34" charset="0"/>
        <a:buChar char="•"/>
        <a:defRPr sz="1900" kern="1200">
          <a:solidFill>
            <a:schemeClr val="tx1"/>
          </a:solidFill>
          <a:latin typeface="+mn-lt"/>
          <a:ea typeface="+mn-ea"/>
          <a:cs typeface="+mn-cs"/>
        </a:defRPr>
      </a:lvl3pPr>
      <a:lvl4pPr marL="1243446" indent="-177637" algn="l" defTabSz="710545"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1598722" indent="-177637" algn="l" defTabSz="710545"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1953991" indent="-177637" algn="l" defTabSz="710545" rtl="0" eaLnBrk="1" latinLnBrk="0" hangingPunct="1">
        <a:spcBef>
          <a:spcPct val="20000"/>
        </a:spcBef>
        <a:buFont typeface="Arial" pitchFamily="34" charset="0"/>
        <a:buChar char="•"/>
        <a:defRPr sz="1600" kern="1200">
          <a:solidFill>
            <a:schemeClr val="tx1"/>
          </a:solidFill>
          <a:latin typeface="+mn-lt"/>
          <a:ea typeface="+mn-ea"/>
          <a:cs typeface="+mn-cs"/>
        </a:defRPr>
      </a:lvl6pPr>
      <a:lvl7pPr marL="2309265" indent="-177637" algn="l" defTabSz="710545" rtl="0" eaLnBrk="1" latinLnBrk="0" hangingPunct="1">
        <a:spcBef>
          <a:spcPct val="20000"/>
        </a:spcBef>
        <a:buFont typeface="Arial" pitchFamily="34" charset="0"/>
        <a:buChar char="•"/>
        <a:defRPr sz="1600" kern="1200">
          <a:solidFill>
            <a:schemeClr val="tx1"/>
          </a:solidFill>
          <a:latin typeface="+mn-lt"/>
          <a:ea typeface="+mn-ea"/>
          <a:cs typeface="+mn-cs"/>
        </a:defRPr>
      </a:lvl7pPr>
      <a:lvl8pPr marL="2664536" indent="-177637" algn="l" defTabSz="710545" rtl="0" eaLnBrk="1" latinLnBrk="0" hangingPunct="1">
        <a:spcBef>
          <a:spcPct val="20000"/>
        </a:spcBef>
        <a:buFont typeface="Arial" pitchFamily="34" charset="0"/>
        <a:buChar char="•"/>
        <a:defRPr sz="1600" kern="1200">
          <a:solidFill>
            <a:schemeClr val="tx1"/>
          </a:solidFill>
          <a:latin typeface="+mn-lt"/>
          <a:ea typeface="+mn-ea"/>
          <a:cs typeface="+mn-cs"/>
        </a:defRPr>
      </a:lvl8pPr>
      <a:lvl9pPr marL="3019810" indent="-177637" algn="l" defTabSz="710545" rtl="0" eaLnBrk="1" latinLnBrk="0" hangingPunct="1">
        <a:spcBef>
          <a:spcPct val="20000"/>
        </a:spcBef>
        <a:buFont typeface="Arial" pitchFamily="34" charset="0"/>
        <a:buChar char="•"/>
        <a:defRPr sz="1600" kern="1200">
          <a:solidFill>
            <a:schemeClr val="tx1"/>
          </a:solidFill>
          <a:latin typeface="+mn-lt"/>
          <a:ea typeface="+mn-ea"/>
          <a:cs typeface="+mn-cs"/>
        </a:defRPr>
      </a:lvl9pPr>
    </p:bodyStyle>
    <p:otherStyle>
      <a:defPPr>
        <a:defRPr lang="ru-RU"/>
      </a:defPPr>
      <a:lvl1pPr marL="0" algn="l" defTabSz="710545" rtl="0" eaLnBrk="1" latinLnBrk="0" hangingPunct="1">
        <a:defRPr sz="1400" kern="1200">
          <a:solidFill>
            <a:schemeClr val="tx1"/>
          </a:solidFill>
          <a:latin typeface="+mn-lt"/>
          <a:ea typeface="+mn-ea"/>
          <a:cs typeface="+mn-cs"/>
        </a:defRPr>
      </a:lvl1pPr>
      <a:lvl2pPr marL="355272" algn="l" defTabSz="710545" rtl="0" eaLnBrk="1" latinLnBrk="0" hangingPunct="1">
        <a:defRPr sz="1400" kern="1200">
          <a:solidFill>
            <a:schemeClr val="tx1"/>
          </a:solidFill>
          <a:latin typeface="+mn-lt"/>
          <a:ea typeface="+mn-ea"/>
          <a:cs typeface="+mn-cs"/>
        </a:defRPr>
      </a:lvl2pPr>
      <a:lvl3pPr marL="710545" algn="l" defTabSz="710545" rtl="0" eaLnBrk="1" latinLnBrk="0" hangingPunct="1">
        <a:defRPr sz="1400" kern="1200">
          <a:solidFill>
            <a:schemeClr val="tx1"/>
          </a:solidFill>
          <a:latin typeface="+mn-lt"/>
          <a:ea typeface="+mn-ea"/>
          <a:cs typeface="+mn-cs"/>
        </a:defRPr>
      </a:lvl3pPr>
      <a:lvl4pPr marL="1065815" algn="l" defTabSz="710545" rtl="0" eaLnBrk="1" latinLnBrk="0" hangingPunct="1">
        <a:defRPr sz="1400" kern="1200">
          <a:solidFill>
            <a:schemeClr val="tx1"/>
          </a:solidFill>
          <a:latin typeface="+mn-lt"/>
          <a:ea typeface="+mn-ea"/>
          <a:cs typeface="+mn-cs"/>
        </a:defRPr>
      </a:lvl4pPr>
      <a:lvl5pPr marL="1421089" algn="l" defTabSz="710545" rtl="0" eaLnBrk="1" latinLnBrk="0" hangingPunct="1">
        <a:defRPr sz="1400" kern="1200">
          <a:solidFill>
            <a:schemeClr val="tx1"/>
          </a:solidFill>
          <a:latin typeface="+mn-lt"/>
          <a:ea typeface="+mn-ea"/>
          <a:cs typeface="+mn-cs"/>
        </a:defRPr>
      </a:lvl5pPr>
      <a:lvl6pPr marL="1776358" algn="l" defTabSz="710545" rtl="0" eaLnBrk="1" latinLnBrk="0" hangingPunct="1">
        <a:defRPr sz="1400" kern="1200">
          <a:solidFill>
            <a:schemeClr val="tx1"/>
          </a:solidFill>
          <a:latin typeface="+mn-lt"/>
          <a:ea typeface="+mn-ea"/>
          <a:cs typeface="+mn-cs"/>
        </a:defRPr>
      </a:lvl6pPr>
      <a:lvl7pPr marL="2131629" algn="l" defTabSz="710545" rtl="0" eaLnBrk="1" latinLnBrk="0" hangingPunct="1">
        <a:defRPr sz="1400" kern="1200">
          <a:solidFill>
            <a:schemeClr val="tx1"/>
          </a:solidFill>
          <a:latin typeface="+mn-lt"/>
          <a:ea typeface="+mn-ea"/>
          <a:cs typeface="+mn-cs"/>
        </a:defRPr>
      </a:lvl7pPr>
      <a:lvl8pPr marL="2486902" algn="l" defTabSz="710545" rtl="0" eaLnBrk="1" latinLnBrk="0" hangingPunct="1">
        <a:defRPr sz="1400" kern="1200">
          <a:solidFill>
            <a:schemeClr val="tx1"/>
          </a:solidFill>
          <a:latin typeface="+mn-lt"/>
          <a:ea typeface="+mn-ea"/>
          <a:cs typeface="+mn-cs"/>
        </a:defRPr>
      </a:lvl8pPr>
      <a:lvl9pPr marL="2842174" algn="l" defTabSz="710545" rtl="0" eaLnBrk="1" latinLnBrk="0" hangingPunct="1">
        <a:defRPr sz="1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1971743"/>
      </p:ext>
    </p:extLst>
  </p:cSld>
  <p:clrMap bg1="lt1" tx1="dk1" bg2="lt2" tx2="dk2" accent1="accent1" accent2="accent2" accent3="accent3" accent4="accent4" accent5="accent5" accent6="accent6" hlink="hlink" folHlink="folHlink"/>
  <p:sldLayoutIdLst>
    <p:sldLayoutId id="2147484108" r:id="rId1"/>
    <p:sldLayoutId id="2147484292" r:id="rId2"/>
    <p:sldLayoutId id="2147484293" r:id="rId3"/>
  </p:sldLayoutIdLst>
  <mc:AlternateContent xmlns:mc="http://schemas.openxmlformats.org/markup-compatibility/2006" xmlns:p14="http://schemas.microsoft.com/office/powerpoint/2010/main">
    <mc:Choice Requires="p14">
      <p:transition spd="slow" p14:dur="1500">
        <p:split/>
      </p:transition>
    </mc:Choice>
    <mc:Fallback xmlns="">
      <p:transition spd="slow">
        <p:split/>
      </p:transition>
    </mc:Fallback>
  </mc:AlternateContent>
  <p:txStyles>
    <p:titleStyle>
      <a:lvl1pPr algn="ctr" defTabSz="652594" rtl="0" eaLnBrk="1" latinLnBrk="0" hangingPunct="1">
        <a:spcBef>
          <a:spcPct val="0"/>
        </a:spcBef>
        <a:buNone/>
        <a:defRPr sz="3100" kern="1200">
          <a:solidFill>
            <a:schemeClr val="tx1"/>
          </a:solidFill>
          <a:latin typeface="+mj-lt"/>
          <a:ea typeface="+mj-ea"/>
          <a:cs typeface="+mj-cs"/>
        </a:defRPr>
      </a:lvl1pPr>
    </p:titleStyle>
    <p:bodyStyle>
      <a:lvl1pPr marL="244721" indent="-244721" algn="l" defTabSz="652594" rtl="0" eaLnBrk="1" latinLnBrk="0" hangingPunct="1">
        <a:spcBef>
          <a:spcPct val="20000"/>
        </a:spcBef>
        <a:buFont typeface="Arial" pitchFamily="34" charset="0"/>
        <a:buChar char="•"/>
        <a:defRPr sz="2300" kern="1200">
          <a:solidFill>
            <a:schemeClr val="tx1"/>
          </a:solidFill>
          <a:latin typeface="+mn-lt"/>
          <a:ea typeface="+mn-ea"/>
          <a:cs typeface="+mn-cs"/>
        </a:defRPr>
      </a:lvl1pPr>
      <a:lvl2pPr marL="530232" indent="-203933" algn="l" defTabSz="652594"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815743" indent="-163146" algn="l" defTabSz="652594" rtl="0" eaLnBrk="1" latinLnBrk="0" hangingPunct="1">
        <a:spcBef>
          <a:spcPct val="20000"/>
        </a:spcBef>
        <a:buFont typeface="Arial" pitchFamily="34" charset="0"/>
        <a:buChar char="•"/>
        <a:defRPr sz="1700" kern="1200">
          <a:solidFill>
            <a:schemeClr val="tx1"/>
          </a:solidFill>
          <a:latin typeface="+mn-lt"/>
          <a:ea typeface="+mn-ea"/>
          <a:cs typeface="+mn-cs"/>
        </a:defRPr>
      </a:lvl3pPr>
      <a:lvl4pPr marL="1142041" indent="-163146" algn="l" defTabSz="652594"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1468338" indent="-163146" algn="l" defTabSz="652594"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1794637" indent="-163146" algn="l" defTabSz="652594"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120930" indent="-163146" algn="l" defTabSz="652594"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447228" indent="-163146" algn="l" defTabSz="652594"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773526" indent="-163146" algn="l" defTabSz="652594"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ru-RU"/>
      </a:defPPr>
      <a:lvl1pPr marL="0" algn="l" defTabSz="652594" rtl="0" eaLnBrk="1" latinLnBrk="0" hangingPunct="1">
        <a:defRPr sz="1300" kern="1200">
          <a:solidFill>
            <a:schemeClr val="tx1"/>
          </a:solidFill>
          <a:latin typeface="+mn-lt"/>
          <a:ea typeface="+mn-ea"/>
          <a:cs typeface="+mn-cs"/>
        </a:defRPr>
      </a:lvl1pPr>
      <a:lvl2pPr marL="326298" algn="l" defTabSz="652594" rtl="0" eaLnBrk="1" latinLnBrk="0" hangingPunct="1">
        <a:defRPr sz="1300" kern="1200">
          <a:solidFill>
            <a:schemeClr val="tx1"/>
          </a:solidFill>
          <a:latin typeface="+mn-lt"/>
          <a:ea typeface="+mn-ea"/>
          <a:cs typeface="+mn-cs"/>
        </a:defRPr>
      </a:lvl2pPr>
      <a:lvl3pPr marL="652594" algn="l" defTabSz="652594" rtl="0" eaLnBrk="1" latinLnBrk="0" hangingPunct="1">
        <a:defRPr sz="1300" kern="1200">
          <a:solidFill>
            <a:schemeClr val="tx1"/>
          </a:solidFill>
          <a:latin typeface="+mn-lt"/>
          <a:ea typeface="+mn-ea"/>
          <a:cs typeface="+mn-cs"/>
        </a:defRPr>
      </a:lvl3pPr>
      <a:lvl4pPr marL="978893" algn="l" defTabSz="652594" rtl="0" eaLnBrk="1" latinLnBrk="0" hangingPunct="1">
        <a:defRPr sz="1300" kern="1200">
          <a:solidFill>
            <a:schemeClr val="tx1"/>
          </a:solidFill>
          <a:latin typeface="+mn-lt"/>
          <a:ea typeface="+mn-ea"/>
          <a:cs typeface="+mn-cs"/>
        </a:defRPr>
      </a:lvl4pPr>
      <a:lvl5pPr marL="1305189" algn="l" defTabSz="652594" rtl="0" eaLnBrk="1" latinLnBrk="0" hangingPunct="1">
        <a:defRPr sz="1300" kern="1200">
          <a:solidFill>
            <a:schemeClr val="tx1"/>
          </a:solidFill>
          <a:latin typeface="+mn-lt"/>
          <a:ea typeface="+mn-ea"/>
          <a:cs typeface="+mn-cs"/>
        </a:defRPr>
      </a:lvl5pPr>
      <a:lvl6pPr marL="1631485" algn="l" defTabSz="652594" rtl="0" eaLnBrk="1" latinLnBrk="0" hangingPunct="1">
        <a:defRPr sz="1300" kern="1200">
          <a:solidFill>
            <a:schemeClr val="tx1"/>
          </a:solidFill>
          <a:latin typeface="+mn-lt"/>
          <a:ea typeface="+mn-ea"/>
          <a:cs typeface="+mn-cs"/>
        </a:defRPr>
      </a:lvl6pPr>
      <a:lvl7pPr marL="1957783" algn="l" defTabSz="652594" rtl="0" eaLnBrk="1" latinLnBrk="0" hangingPunct="1">
        <a:defRPr sz="1300" kern="1200">
          <a:solidFill>
            <a:schemeClr val="tx1"/>
          </a:solidFill>
          <a:latin typeface="+mn-lt"/>
          <a:ea typeface="+mn-ea"/>
          <a:cs typeface="+mn-cs"/>
        </a:defRPr>
      </a:lvl7pPr>
      <a:lvl8pPr marL="2284079" algn="l" defTabSz="652594" rtl="0" eaLnBrk="1" latinLnBrk="0" hangingPunct="1">
        <a:defRPr sz="1300" kern="1200">
          <a:solidFill>
            <a:schemeClr val="tx1"/>
          </a:solidFill>
          <a:latin typeface="+mn-lt"/>
          <a:ea typeface="+mn-ea"/>
          <a:cs typeface="+mn-cs"/>
        </a:defRPr>
      </a:lvl8pPr>
      <a:lvl9pPr marL="2610377" algn="l" defTabSz="652594" rtl="0" eaLnBrk="1" latinLnBrk="0" hangingPunct="1">
        <a:defRPr sz="13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solidFill>
                <a:srgbClr val="CAF278">
                  <a:shade val="50000"/>
                </a:srgbClr>
              </a:solidFill>
            </a:endParaRPr>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797817196"/>
      </p:ext>
    </p:extLst>
  </p:cSld>
  <p:clrMap bg1="lt1" tx1="dk1" bg2="lt2" tx2="dk2" accent1="accent1" accent2="accent2" accent3="accent3" accent4="accent4" accent5="accent5" accent6="accent6" hlink="hlink" folHlink="folHlink"/>
  <p:sldLayoutIdLst>
    <p:sldLayoutId id="2147484308" r:id="rId1"/>
    <p:sldLayoutId id="2147484309" r:id="rId2"/>
    <p:sldLayoutId id="2147484310" r:id="rId3"/>
    <p:sldLayoutId id="2147484311" r:id="rId4"/>
    <p:sldLayoutId id="2147484312" r:id="rId5"/>
    <p:sldLayoutId id="2147484313" r:id="rId6"/>
    <p:sldLayoutId id="2147484314" r:id="rId7"/>
    <p:sldLayoutId id="2147484315" r:id="rId8"/>
    <p:sldLayoutId id="2147484316" r:id="rId9"/>
    <p:sldLayoutId id="2147484317" r:id="rId10"/>
    <p:sldLayoutId id="2147484318"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B4C71EC6-210F-42DE-9C53-41977AD35B3D}" type="datetimeFigureOut">
              <a:rPr lang="ru-RU" smtClean="0">
                <a:solidFill>
                  <a:srgbClr val="CAF278">
                    <a:shade val="50000"/>
                  </a:srgbClr>
                </a:solidFill>
              </a:rPr>
              <a:pPr/>
              <a:t>21.10.2021</a:t>
            </a:fld>
            <a:endParaRPr lang="ru-RU">
              <a:solidFill>
                <a:srgbClr val="CAF278">
                  <a:shade val="50000"/>
                </a:srgbClr>
              </a:solidFill>
            </a:endParaRPr>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solidFill>
                <a:srgbClr val="CAF278">
                  <a:shade val="50000"/>
                </a:srgbClr>
              </a:solidFill>
            </a:endParaRPr>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B19B0651-EE4F-4900-A07F-96A6BFA9D0F0}" type="slidenum">
              <a:rPr lang="ru-RU" smtClean="0">
                <a:solidFill>
                  <a:srgbClr val="CAF278">
                    <a:shade val="50000"/>
                  </a:srgbClr>
                </a:solidFill>
              </a:rPr>
              <a:pPr/>
              <a:t>‹#›</a:t>
            </a:fld>
            <a:endParaRPr lang="ru-RU">
              <a:solidFill>
                <a:srgbClr val="CAF278">
                  <a:shade val="50000"/>
                </a:srgbClr>
              </a:solidFill>
            </a:endParaRPr>
          </a:p>
        </p:txBody>
      </p:sp>
    </p:spTree>
    <p:extLst>
      <p:ext uri="{BB962C8B-B14F-4D97-AF65-F5344CB8AC3E}">
        <p14:creationId xmlns:p14="http://schemas.microsoft.com/office/powerpoint/2010/main" val="1919966181"/>
      </p:ext>
    </p:extLst>
  </p:cSld>
  <p:clrMap bg1="lt1" tx1="dk1" bg2="lt2" tx2="dk2" accent1="accent1" accent2="accent2" accent3="accent3" accent4="accent4" accent5="accent5" accent6="accent6" hlink="hlink" folHlink="folHlink"/>
  <p:sldLayoutIdLst>
    <p:sldLayoutId id="2147484392" r:id="rId1"/>
    <p:sldLayoutId id="2147484393" r:id="rId2"/>
    <p:sldLayoutId id="2147484394" r:id="rId3"/>
    <p:sldLayoutId id="2147484395" r:id="rId4"/>
    <p:sldLayoutId id="2147484396" r:id="rId5"/>
    <p:sldLayoutId id="2147484397" r:id="rId6"/>
    <p:sldLayoutId id="2147484398" r:id="rId7"/>
    <p:sldLayoutId id="2147484399" r:id="rId8"/>
    <p:sldLayoutId id="2147484400" r:id="rId9"/>
    <p:sldLayoutId id="2147484401" r:id="rId10"/>
    <p:sldLayoutId id="2147484402"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6.jpeg"/><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3" Type="http://schemas.microsoft.com/office/2007/relationships/hdphoto" Target="../media/hdphoto3.wdp"/><Relationship Id="rId7" Type="http://schemas.microsoft.com/office/2007/relationships/hdphoto" Target="../media/hdphoto9.wdp"/><Relationship Id="rId2" Type="http://schemas.openxmlformats.org/officeDocument/2006/relationships/image" Target="../media/image18.jpeg"/><Relationship Id="rId1" Type="http://schemas.openxmlformats.org/officeDocument/2006/relationships/slideLayout" Target="../slideLayouts/slideLayout41.xml"/><Relationship Id="rId6" Type="http://schemas.openxmlformats.org/officeDocument/2006/relationships/image" Target="../media/image30.png"/><Relationship Id="rId5" Type="http://schemas.microsoft.com/office/2007/relationships/hdphoto" Target="../media/hdphoto8.wdp"/><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7.jpeg"/><Relationship Id="rId1" Type="http://schemas.openxmlformats.org/officeDocument/2006/relationships/slideLayout" Target="../slideLayouts/slideLayout38.xml"/></Relationships>
</file>

<file path=ppt/slides/_rels/slide20.xml.rels><?xml version="1.0" encoding="UTF-8" standalone="yes"?>
<Relationships xmlns="http://schemas.openxmlformats.org/package/2006/relationships"><Relationship Id="rId3" Type="http://schemas.microsoft.com/office/2007/relationships/hdphoto" Target="../media/hdphoto3.wdp"/><Relationship Id="rId7" Type="http://schemas.openxmlformats.org/officeDocument/2006/relationships/image" Target="../media/image34.jpeg"/><Relationship Id="rId2" Type="http://schemas.openxmlformats.org/officeDocument/2006/relationships/image" Target="../media/image18.jpeg"/><Relationship Id="rId1" Type="http://schemas.openxmlformats.org/officeDocument/2006/relationships/slideLayout" Target="../slideLayouts/slideLayout5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1.xml.rels><?xml version="1.0" encoding="UTF-8" standalone="yes"?>
<Relationships xmlns="http://schemas.openxmlformats.org/package/2006/relationships"><Relationship Id="rId8" Type="http://schemas.openxmlformats.org/officeDocument/2006/relationships/image" Target="../media/image39.jpeg"/><Relationship Id="rId13" Type="http://schemas.openxmlformats.org/officeDocument/2006/relationships/image" Target="../media/image44.jpeg"/><Relationship Id="rId3" Type="http://schemas.microsoft.com/office/2007/relationships/hdphoto" Target="../media/hdphoto3.wdp"/><Relationship Id="rId7" Type="http://schemas.openxmlformats.org/officeDocument/2006/relationships/image" Target="../media/image38.jpeg"/><Relationship Id="rId12" Type="http://schemas.openxmlformats.org/officeDocument/2006/relationships/image" Target="../media/image43.jpeg"/><Relationship Id="rId2" Type="http://schemas.openxmlformats.org/officeDocument/2006/relationships/image" Target="../media/image18.jpeg"/><Relationship Id="rId1" Type="http://schemas.openxmlformats.org/officeDocument/2006/relationships/slideLayout" Target="../slideLayouts/slideLayout52.xml"/><Relationship Id="rId6" Type="http://schemas.openxmlformats.org/officeDocument/2006/relationships/image" Target="../media/image37.jpeg"/><Relationship Id="rId11" Type="http://schemas.openxmlformats.org/officeDocument/2006/relationships/image" Target="../media/image42.jpeg"/><Relationship Id="rId5" Type="http://schemas.openxmlformats.org/officeDocument/2006/relationships/image" Target="../media/image36.jpeg"/><Relationship Id="rId10" Type="http://schemas.openxmlformats.org/officeDocument/2006/relationships/image" Target="../media/image41.jpeg"/><Relationship Id="rId4" Type="http://schemas.openxmlformats.org/officeDocument/2006/relationships/image" Target="../media/image35.jpeg"/><Relationship Id="rId9" Type="http://schemas.openxmlformats.org/officeDocument/2006/relationships/image" Target="../media/image40.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9.xml"/></Relationships>
</file>

<file path=ppt/slides/_rels/slide2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3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3" Type="http://schemas.microsoft.com/office/2007/relationships/hdphoto" Target="../media/hdphoto3.wdp"/><Relationship Id="rId7" Type="http://schemas.microsoft.com/office/2007/relationships/hdphoto" Target="../media/hdphoto5.wdp"/><Relationship Id="rId2" Type="http://schemas.openxmlformats.org/officeDocument/2006/relationships/image" Target="../media/image18.jpeg"/><Relationship Id="rId1" Type="http://schemas.openxmlformats.org/officeDocument/2006/relationships/slideLayout" Target="../slideLayouts/slideLayout63.xml"/><Relationship Id="rId6" Type="http://schemas.openxmlformats.org/officeDocument/2006/relationships/image" Target="../media/image20.png"/><Relationship Id="rId5" Type="http://schemas.microsoft.com/office/2007/relationships/hdphoto" Target="../media/hdphoto4.wdp"/><Relationship Id="rId4" Type="http://schemas.openxmlformats.org/officeDocument/2006/relationships/image" Target="../media/image19.png"/><Relationship Id="rId9" Type="http://schemas.microsoft.com/office/2007/relationships/hdphoto" Target="../media/hdphoto6.wdp"/></Relationships>
</file>

<file path=ppt/slides/_rels/slide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3.png"/><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AutoShape 2"/>
          <p:cNvSpPr>
            <a:spLocks noGrp="1" noChangeArrowheads="1"/>
          </p:cNvSpPr>
          <p:nvPr>
            <p:ph type="ctrTitle"/>
          </p:nvPr>
        </p:nvSpPr>
        <p:spPr>
          <a:xfrm>
            <a:off x="1547813" y="1412776"/>
            <a:ext cx="6048523" cy="3816424"/>
          </a:xfrm>
        </p:spPr>
        <p:txBody>
          <a:bodyPr/>
          <a:lstStyle/>
          <a:p>
            <a:pPr eaLnBrk="1" hangingPunct="1">
              <a:defRPr/>
            </a:pPr>
            <a:r>
              <a:rPr lang="ru-RU" altLang="ru-RU" sz="3200" dirty="0">
                <a:effectLst>
                  <a:outerShdw blurRad="38100" dist="38100" dir="2700000" algn="tl">
                    <a:srgbClr val="C0C0C0"/>
                  </a:outerShdw>
                </a:effectLst>
              </a:rPr>
              <a:t>Тема: «Система организации методического сопровождения  работы с одарёнными детьми   </a:t>
            </a:r>
            <a:r>
              <a:rPr lang="ru-RU" altLang="ru-RU" sz="3200" dirty="0" smtClean="0">
                <a:effectLst>
                  <a:outerShdw blurRad="38100" dist="38100" dir="2700000" algn="tl">
                    <a:srgbClr val="C0C0C0"/>
                  </a:outerShdw>
                </a:effectLst>
              </a:rPr>
              <a:t>                в </a:t>
            </a:r>
            <a:r>
              <a:rPr lang="ru-RU" altLang="ru-RU" sz="3200" dirty="0">
                <a:effectLst>
                  <a:outerShdw blurRad="38100" dist="38100" dir="2700000" algn="tl">
                    <a:srgbClr val="C0C0C0"/>
                  </a:outerShdw>
                </a:effectLst>
              </a:rPr>
              <a:t>условиях учреждения дополнительного </a:t>
            </a:r>
            <a:r>
              <a:rPr lang="ru-RU" altLang="ru-RU" sz="3200" dirty="0" smtClean="0">
                <a:effectLst>
                  <a:outerShdw blurRad="38100" dist="38100" dir="2700000" algn="tl">
                    <a:srgbClr val="C0C0C0"/>
                  </a:outerShdw>
                </a:effectLst>
              </a:rPr>
              <a:t>образования»</a:t>
            </a:r>
            <a:r>
              <a:rPr lang="ru-RU" altLang="ru-RU" dirty="0">
                <a:effectLst>
                  <a:outerShdw blurRad="38100" dist="38100" dir="2700000" algn="tl">
                    <a:srgbClr val="C0C0C0"/>
                  </a:outerShdw>
                </a:effectLst>
              </a:rPr>
              <a:t/>
            </a:r>
            <a:br>
              <a:rPr lang="ru-RU" altLang="ru-RU" dirty="0">
                <a:effectLst>
                  <a:outerShdw blurRad="38100" dist="38100" dir="2700000" algn="tl">
                    <a:srgbClr val="C0C0C0"/>
                  </a:outerShdw>
                </a:effectLst>
              </a:rPr>
            </a:br>
            <a:endParaRPr lang="ru-RU" altLang="ru-RU" dirty="0">
              <a:effectLst>
                <a:outerShdw blurRad="38100" dist="38100" dir="2700000" algn="tl">
                  <a:srgbClr val="C0C0C0"/>
                </a:outerShdw>
              </a:effectLst>
            </a:endParaRPr>
          </a:p>
        </p:txBody>
      </p:sp>
      <p:sp>
        <p:nvSpPr>
          <p:cNvPr id="13315" name="Rectangle 3"/>
          <p:cNvSpPr>
            <a:spLocks noGrp="1" noChangeArrowheads="1"/>
          </p:cNvSpPr>
          <p:nvPr>
            <p:ph type="subTitle" idx="1"/>
          </p:nvPr>
        </p:nvSpPr>
        <p:spPr>
          <a:xfrm>
            <a:off x="4544610" y="5661248"/>
            <a:ext cx="4392488" cy="792088"/>
          </a:xfrm>
        </p:spPr>
        <p:txBody>
          <a:bodyPr>
            <a:noAutofit/>
          </a:bodyPr>
          <a:lstStyle/>
          <a:p>
            <a:r>
              <a:rPr lang="ru-RU" altLang="ru-RU" sz="1800" b="1" dirty="0"/>
              <a:t>Автор: Цельмер Елена Анатольевна, </a:t>
            </a:r>
            <a:r>
              <a:rPr lang="ru-RU" altLang="ru-RU" sz="1800" b="1" dirty="0" smtClean="0"/>
              <a:t>                        методист МБУДО «ГЦРиНТТДиЮ</a:t>
            </a:r>
            <a:r>
              <a:rPr lang="ru-RU" altLang="ru-RU" sz="1800" b="1" dirty="0"/>
              <a:t>»</a:t>
            </a:r>
          </a:p>
        </p:txBody>
      </p:sp>
      <p:pic>
        <p:nvPicPr>
          <p:cNvPr id="4" name="Рисунок 1"/>
          <p:cNvPicPr>
            <a:picLocks noChangeAspect="1"/>
          </p:cNvPicPr>
          <p:nvPr/>
        </p:nvPicPr>
        <p:blipFill>
          <a:blip r:embed="rId2">
            <a:duotone>
              <a:prstClr val="black"/>
              <a:srgbClr val="D9C3A5">
                <a:tint val="50000"/>
                <a:satMod val="180000"/>
              </a:srgbClr>
            </a:duotone>
          </a:blip>
          <a:srcRect/>
          <a:stretch>
            <a:fillRect/>
          </a:stretch>
        </p:blipFill>
        <p:spPr bwMode="auto">
          <a:xfrm>
            <a:off x="0" y="-27384"/>
            <a:ext cx="1538664" cy="1200329"/>
          </a:xfrm>
          <a:prstGeom prst="rect">
            <a:avLst/>
          </a:prstGeom>
          <a:solidFill>
            <a:srgbClr val="FFFFFF">
              <a:shade val="85000"/>
            </a:srgbClr>
          </a:solidFill>
          <a:ln w="9525">
            <a:noFill/>
            <a:miter lim="800000"/>
            <a:headEnd/>
            <a:tailEnd/>
          </a:ln>
          <a:effectLst/>
          <a:scene3d>
            <a:camera prst="orthographicFront"/>
            <a:lightRig rig="twoPt" dir="t">
              <a:rot lat="0" lon="0" rev="7200000"/>
            </a:lightRig>
          </a:scene3d>
          <a:sp3d>
            <a:contourClr>
              <a:srgbClr val="FFFFFF"/>
            </a:contourClr>
          </a:sp3d>
        </p:spPr>
      </p:pic>
      <p:sp>
        <p:nvSpPr>
          <p:cNvPr id="13317" name="Прямоугольник 4"/>
          <p:cNvSpPr>
            <a:spLocks noChangeArrowheads="1"/>
          </p:cNvSpPr>
          <p:nvPr/>
        </p:nvSpPr>
        <p:spPr bwMode="auto">
          <a:xfrm>
            <a:off x="1547813" y="-26988"/>
            <a:ext cx="7596187" cy="12001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0"/>
              </a:spcBef>
              <a:spcAft>
                <a:spcPct val="0"/>
              </a:spcAft>
            </a:pPr>
            <a:endParaRPr lang="ru-RU" altLang="ru-RU" b="1" dirty="0">
              <a:solidFill>
                <a:srgbClr val="002060"/>
              </a:solidFill>
              <a:latin typeface="Times New Roman" panose="02020603050405020304" pitchFamily="18" charset="0"/>
              <a:cs typeface="Times New Roman" panose="02020603050405020304" pitchFamily="18" charset="0"/>
            </a:endParaRPr>
          </a:p>
          <a:p>
            <a:pPr algn="ctr" fontAlgn="base">
              <a:spcBef>
                <a:spcPct val="0"/>
              </a:spcBef>
              <a:spcAft>
                <a:spcPct val="0"/>
              </a:spcAft>
            </a:pPr>
            <a:r>
              <a:rPr lang="ru-RU" altLang="ru-RU" b="1" dirty="0">
                <a:solidFill>
                  <a:schemeClr val="bg2">
                    <a:lumMod val="10000"/>
                  </a:schemeClr>
                </a:solidFill>
                <a:latin typeface="+mj-lt"/>
                <a:cs typeface="Times New Roman" panose="02020603050405020304" pitchFamily="18" charset="0"/>
              </a:rPr>
              <a:t>МБУДО «Городской центр развития</a:t>
            </a:r>
            <a:r>
              <a:rPr lang="en-US" altLang="ru-RU" b="1" dirty="0">
                <a:solidFill>
                  <a:schemeClr val="bg2">
                    <a:lumMod val="10000"/>
                  </a:schemeClr>
                </a:solidFill>
                <a:latin typeface="+mj-lt"/>
                <a:cs typeface="Times New Roman" panose="02020603050405020304" pitchFamily="18" charset="0"/>
              </a:rPr>
              <a:t> </a:t>
            </a:r>
            <a:r>
              <a:rPr lang="ru-RU" altLang="ru-RU" b="1" dirty="0">
                <a:solidFill>
                  <a:schemeClr val="bg2">
                    <a:lumMod val="10000"/>
                  </a:schemeClr>
                </a:solidFill>
                <a:latin typeface="+mj-lt"/>
                <a:cs typeface="Times New Roman" panose="02020603050405020304" pitchFamily="18" charset="0"/>
              </a:rPr>
              <a:t>и научно-технического </a:t>
            </a:r>
            <a:endParaRPr lang="ru-RU" altLang="ru-RU" b="1" dirty="0" smtClean="0">
              <a:solidFill>
                <a:schemeClr val="bg2">
                  <a:lumMod val="10000"/>
                </a:schemeClr>
              </a:solidFill>
              <a:latin typeface="+mj-lt"/>
              <a:cs typeface="Times New Roman" panose="02020603050405020304" pitchFamily="18" charset="0"/>
            </a:endParaRPr>
          </a:p>
          <a:p>
            <a:pPr algn="ctr" fontAlgn="base">
              <a:spcBef>
                <a:spcPct val="0"/>
              </a:spcBef>
              <a:spcAft>
                <a:spcPct val="0"/>
              </a:spcAft>
            </a:pPr>
            <a:r>
              <a:rPr lang="ru-RU" altLang="ru-RU" b="1" dirty="0" smtClean="0">
                <a:solidFill>
                  <a:schemeClr val="bg2">
                    <a:lumMod val="10000"/>
                  </a:schemeClr>
                </a:solidFill>
                <a:latin typeface="+mj-lt"/>
                <a:cs typeface="Times New Roman" panose="02020603050405020304" pitchFamily="18" charset="0"/>
              </a:rPr>
              <a:t>творчества </a:t>
            </a:r>
            <a:r>
              <a:rPr lang="ru-RU" altLang="ru-RU" b="1" dirty="0">
                <a:solidFill>
                  <a:schemeClr val="bg2">
                    <a:lumMod val="10000"/>
                  </a:schemeClr>
                </a:solidFill>
                <a:latin typeface="+mj-lt"/>
                <a:cs typeface="Times New Roman" panose="02020603050405020304" pitchFamily="18" charset="0"/>
              </a:rPr>
              <a:t>детей и юношества»</a:t>
            </a:r>
            <a:endParaRPr lang="en-US" altLang="ru-RU" b="1" dirty="0">
              <a:solidFill>
                <a:schemeClr val="bg2">
                  <a:lumMod val="10000"/>
                </a:schemeClr>
              </a:solidFill>
              <a:latin typeface="+mj-lt"/>
              <a:cs typeface="Times New Roman" panose="02020603050405020304" pitchFamily="18" charset="0"/>
            </a:endParaRPr>
          </a:p>
          <a:p>
            <a:pPr algn="ctr" fontAlgn="base">
              <a:spcBef>
                <a:spcPct val="0"/>
              </a:spcBef>
              <a:spcAft>
                <a:spcPct val="0"/>
              </a:spcAft>
            </a:pPr>
            <a:endParaRPr lang="ru-RU" altLang="ru-RU" dirty="0">
              <a:solidFill>
                <a:srgbClr val="002060"/>
              </a:solidFill>
            </a:endParaRPr>
          </a:p>
        </p:txBody>
      </p:sp>
      <p:sp>
        <p:nvSpPr>
          <p:cNvPr id="3" name="Прямоугольник 2"/>
          <p:cNvSpPr/>
          <p:nvPr/>
        </p:nvSpPr>
        <p:spPr>
          <a:xfrm>
            <a:off x="4052893" y="6453336"/>
            <a:ext cx="1088760" cy="338554"/>
          </a:xfrm>
          <a:prstGeom prst="rect">
            <a:avLst/>
          </a:prstGeom>
        </p:spPr>
        <p:txBody>
          <a:bodyPr wrap="none">
            <a:spAutoFit/>
          </a:bodyPr>
          <a:lstStyle/>
          <a:p>
            <a:pPr algn="r">
              <a:lnSpc>
                <a:spcPct val="100000"/>
              </a:lnSpc>
              <a:spcBef>
                <a:spcPts val="0"/>
              </a:spcBef>
            </a:pPr>
            <a:r>
              <a:rPr lang="ru-RU" sz="1600" b="1" dirty="0">
                <a:solidFill>
                  <a:schemeClr val="bg2">
                    <a:lumMod val="10000"/>
                  </a:schemeClr>
                </a:solidFill>
                <a:cs typeface="Times New Roman" panose="02020603050405020304" pitchFamily="18" charset="0"/>
              </a:rPr>
              <a:t>Тула, 2021</a:t>
            </a:r>
          </a:p>
        </p:txBody>
      </p:sp>
    </p:spTree>
    <p:extLst>
      <p:ext uri="{BB962C8B-B14F-4D97-AF65-F5344CB8AC3E}">
        <p14:creationId xmlns:p14="http://schemas.microsoft.com/office/powerpoint/2010/main" val="431692299"/>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bwMode="auto">
          <a:xfrm flipH="1">
            <a:off x="0" y="-101072"/>
            <a:ext cx="9147223" cy="6957392"/>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ctr"/>
            <a:endParaRPr lang="ru-RU" sz="1400" b="1" dirty="0" smtClean="0">
              <a:solidFill>
                <a:srgbClr val="C00000"/>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55365" y="-101110"/>
            <a:ext cx="9036492" cy="7048083"/>
          </a:xfrm>
          <a:prstGeom prst="rect">
            <a:avLst/>
          </a:prstGeom>
        </p:spPr>
        <p:txBody>
          <a:bodyPr wrap="square">
            <a:spAutoFit/>
          </a:bodyPr>
          <a:lstStyle/>
          <a:p>
            <a:pPr algn="ctr"/>
            <a:r>
              <a:rPr lang="ru-RU" sz="2000" b="1" dirty="0">
                <a:solidFill>
                  <a:srgbClr val="C00000"/>
                </a:solidFill>
                <a:latin typeface="Times New Roman" panose="02020603050405020304" pitchFamily="18" charset="0"/>
                <a:cs typeface="Times New Roman" panose="02020603050405020304" pitchFamily="18" charset="0"/>
              </a:rPr>
              <a:t>Концептуальные основы. Общая стратегия решения проблемы.</a:t>
            </a:r>
          </a:p>
          <a:p>
            <a:pPr algn="just"/>
            <a:r>
              <a:rPr lang="ru-RU" sz="1600" dirty="0" smtClean="0">
                <a:latin typeface="Times New Roman" panose="02020603050405020304" pitchFamily="18" charset="0"/>
                <a:cs typeface="Times New Roman" panose="02020603050405020304" pitchFamily="18" charset="0"/>
              </a:rPr>
              <a:t>           Современные </a:t>
            </a:r>
            <a:r>
              <a:rPr lang="ru-RU" sz="1600" dirty="0">
                <a:latin typeface="Times New Roman" panose="02020603050405020304" pitchFamily="18" charset="0"/>
                <a:cs typeface="Times New Roman" panose="02020603050405020304" pitchFamily="18" charset="0"/>
              </a:rPr>
              <a:t>тенденции социального развития ставят перед учреждением дополнительного образования новые задачи, поскольку не только знание компьютеризация, а особый – более свободный, более интеллектуальный и креативный образ мышления – будет являться залогом социального успеха каждого, а значит, залогом процветания нации.</a:t>
            </a:r>
          </a:p>
          <a:p>
            <a:pPr algn="just"/>
            <a:r>
              <a:rPr lang="ru-RU" sz="1600" dirty="0">
                <a:latin typeface="Times New Roman" panose="02020603050405020304" pitchFamily="18" charset="0"/>
                <a:cs typeface="Times New Roman" panose="02020603050405020304" pitchFamily="18" charset="0"/>
              </a:rPr>
              <a:t>Одаренная личность – личность, отличающаяся от среднего уровня своими      функциональными или потенциальными возможностями в ряде областей: интеллектуальной, академической, творческой, художественной, психомоторной сфере (лидерство).</a:t>
            </a:r>
          </a:p>
          <a:p>
            <a:pPr algn="just"/>
            <a:r>
              <a:rPr lang="ru-RU" sz="1600" i="1" dirty="0" smtClean="0">
                <a:latin typeface="Times New Roman" panose="02020603050405020304" pitchFamily="18" charset="0"/>
                <a:cs typeface="Times New Roman" panose="02020603050405020304" pitchFamily="18" charset="0"/>
              </a:rPr>
              <a:t>          </a:t>
            </a:r>
            <a:r>
              <a:rPr lang="ru-RU" sz="1600" i="1" dirty="0" smtClean="0">
                <a:solidFill>
                  <a:srgbClr val="C00000"/>
                </a:solidFill>
                <a:latin typeface="Times New Roman" panose="02020603050405020304" pitchFamily="18" charset="0"/>
                <a:cs typeface="Times New Roman" panose="02020603050405020304" pitchFamily="18" charset="0"/>
              </a:rPr>
              <a:t>Одаренность </a:t>
            </a:r>
            <a:r>
              <a:rPr lang="ru-RU" sz="1600" dirty="0">
                <a:latin typeface="Times New Roman" panose="02020603050405020304" pitchFamily="18" charset="0"/>
                <a:cs typeface="Times New Roman" panose="02020603050405020304" pitchFamily="18" charset="0"/>
              </a:rPr>
              <a:t>– совокупность свойств личности, обеспечивающих реальное или потенциально успешное выполнение деятельности и получение результатов в одной или нескольких перечисленных областях выше среднего уровня. Обычно одаренностью называют генетически обусловленный компонент способностей – «дар», в значительной мере определяющий как итог развития, так и его темп. Генетический дар раскрывается благодаря среде, и она либо подавляет его, либо помогает ему раскрыться.</a:t>
            </a:r>
          </a:p>
          <a:p>
            <a:pPr algn="just"/>
            <a:r>
              <a:rPr lang="ru-RU" sz="1600" dirty="0" smtClean="0">
                <a:latin typeface="Times New Roman" panose="02020603050405020304" pitchFamily="18" charset="0"/>
                <a:cs typeface="Times New Roman" panose="02020603050405020304" pitchFamily="18" charset="0"/>
              </a:rPr>
              <a:t>            Отличие </a:t>
            </a:r>
            <a:r>
              <a:rPr lang="ru-RU" sz="1600" dirty="0">
                <a:latin typeface="Times New Roman" panose="02020603050405020304" pitchFamily="18" charset="0"/>
                <a:cs typeface="Times New Roman" panose="02020603050405020304" pitchFamily="18" charset="0"/>
              </a:rPr>
              <a:t>личностей просто с высоким уровнем способностей от одаренных состоит именно в различии уровня, силы и доминирования мотивации. Именно благодаря более высокому уровню мотивации одаренная личность добивается более значительных результатов, чем другая, имеющая порой более высокий уровень способностей.</a:t>
            </a:r>
          </a:p>
          <a:p>
            <a:pPr algn="just"/>
            <a:r>
              <a:rPr lang="ru-RU" sz="1600" dirty="0" smtClean="0">
                <a:latin typeface="Times New Roman" panose="02020603050405020304" pitchFamily="18" charset="0"/>
                <a:cs typeface="Times New Roman" panose="02020603050405020304" pitchFamily="18" charset="0"/>
              </a:rPr>
              <a:t>           Одаренность </a:t>
            </a:r>
            <a:r>
              <a:rPr lang="ru-RU" sz="1600" dirty="0">
                <a:latin typeface="Times New Roman" panose="02020603050405020304" pitchFamily="18" charset="0"/>
                <a:cs typeface="Times New Roman" panose="02020603050405020304" pitchFamily="18" charset="0"/>
              </a:rPr>
              <a:t>может проявляться:</a:t>
            </a:r>
          </a:p>
          <a:p>
            <a:pPr marL="285750" lvl="0" indent="-285750" algn="just">
              <a:buFont typeface="Wingdings" panose="05000000000000000000" pitchFamily="2" charset="2"/>
              <a:buChar char="v"/>
            </a:pPr>
            <a:r>
              <a:rPr lang="ru-RU" sz="1600" dirty="0" smtClean="0">
                <a:latin typeface="Times New Roman" panose="02020603050405020304" pitchFamily="18" charset="0"/>
                <a:cs typeface="Times New Roman" panose="02020603050405020304" pitchFamily="18" charset="0"/>
              </a:rPr>
              <a:t>как </a:t>
            </a:r>
            <a:r>
              <a:rPr lang="ru-RU" sz="1600" i="1" dirty="0">
                <a:latin typeface="Times New Roman" panose="02020603050405020304" pitchFamily="18" charset="0"/>
                <a:cs typeface="Times New Roman" panose="02020603050405020304" pitchFamily="18" charset="0"/>
              </a:rPr>
              <a:t>одаренность явная </a:t>
            </a:r>
            <a:r>
              <a:rPr lang="ru-RU" sz="1600" dirty="0">
                <a:latin typeface="Times New Roman" panose="02020603050405020304" pitchFamily="18" charset="0"/>
                <a:cs typeface="Times New Roman" panose="02020603050405020304" pitchFamily="18" charset="0"/>
              </a:rPr>
              <a:t>(проявленная), которая «у всех на виду». Обычно в этом случае подразумевается высокая одаренность. Специалисты утверждают, что </a:t>
            </a:r>
            <a:r>
              <a:rPr lang="ru-RU" sz="1600" dirty="0" smtClean="0">
                <a:latin typeface="Times New Roman" panose="02020603050405020304" pitchFamily="18" charset="0"/>
                <a:cs typeface="Times New Roman" panose="02020603050405020304" pitchFamily="18" charset="0"/>
              </a:rPr>
              <a:t>число </a:t>
            </a:r>
            <a:r>
              <a:rPr lang="ru-RU" sz="1600" dirty="0">
                <a:latin typeface="Times New Roman" panose="02020603050405020304" pitchFamily="18" charset="0"/>
                <a:cs typeface="Times New Roman" panose="02020603050405020304" pitchFamily="18" charset="0"/>
              </a:rPr>
              <a:t>таких детей составляет примерно 1-3% от общего числа таких детей;</a:t>
            </a:r>
          </a:p>
          <a:p>
            <a:pPr marL="285750" lvl="0" indent="-285750" algn="just">
              <a:buFont typeface="Wingdings" panose="05000000000000000000" pitchFamily="2" charset="2"/>
              <a:buChar char="v"/>
            </a:pPr>
            <a:r>
              <a:rPr lang="ru-RU" sz="1600" dirty="0" smtClean="0">
                <a:latin typeface="Times New Roman" panose="02020603050405020304" pitchFamily="18" charset="0"/>
                <a:cs typeface="Times New Roman" panose="02020603050405020304" pitchFamily="18" charset="0"/>
              </a:rPr>
              <a:t>как </a:t>
            </a:r>
            <a:r>
              <a:rPr lang="ru-RU" sz="1600" i="1" dirty="0">
                <a:latin typeface="Times New Roman" panose="02020603050405020304" pitchFamily="18" charset="0"/>
                <a:cs typeface="Times New Roman" panose="02020603050405020304" pitchFamily="18" charset="0"/>
              </a:rPr>
              <a:t>одаренность возрастная</a:t>
            </a:r>
            <a:r>
              <a:rPr lang="ru-RU" sz="1600" dirty="0">
                <a:latin typeface="Times New Roman" panose="02020603050405020304" pitchFamily="18" charset="0"/>
                <a:cs typeface="Times New Roman" panose="02020603050405020304" pitchFamily="18" charset="0"/>
              </a:rPr>
              <a:t>, т.е. в одном возрасте ребенок показывает явную </a:t>
            </a:r>
          </a:p>
          <a:p>
            <a:pPr marL="285750" indent="-285750" algn="just">
              <a:buFont typeface="Wingdings" panose="05000000000000000000" pitchFamily="2" charset="2"/>
              <a:buChar char="v"/>
            </a:pPr>
            <a:r>
              <a:rPr lang="ru-RU" sz="1600" dirty="0">
                <a:latin typeface="Times New Roman" panose="02020603050405020304" pitchFamily="18" charset="0"/>
                <a:cs typeface="Times New Roman" panose="02020603050405020304" pitchFamily="18" charset="0"/>
              </a:rPr>
              <a:t>одаренность, а потом, по истечении нескольких лет эта одаренность куда-то исчезает;</a:t>
            </a:r>
          </a:p>
          <a:p>
            <a:pPr marL="285750" lvl="0" indent="-285750" algn="just">
              <a:buFont typeface="Wingdings" panose="05000000000000000000" pitchFamily="2" charset="2"/>
              <a:buChar char="v"/>
            </a:pPr>
            <a:r>
              <a:rPr lang="ru-RU" sz="1600" dirty="0" smtClean="0">
                <a:latin typeface="Times New Roman" panose="02020603050405020304" pitchFamily="18" charset="0"/>
                <a:cs typeface="Times New Roman" panose="02020603050405020304" pitchFamily="18" charset="0"/>
              </a:rPr>
              <a:t>как </a:t>
            </a:r>
            <a:r>
              <a:rPr lang="ru-RU" sz="1600" i="1" dirty="0">
                <a:latin typeface="Times New Roman" panose="02020603050405020304" pitchFamily="18" charset="0"/>
                <a:cs typeface="Times New Roman" panose="02020603050405020304" pitchFamily="18" charset="0"/>
              </a:rPr>
              <a:t>одаренность скрытая </a:t>
            </a:r>
            <a:r>
              <a:rPr lang="ru-RU" sz="1600" dirty="0">
                <a:latin typeface="Times New Roman" panose="02020603050405020304" pitchFamily="18" charset="0"/>
                <a:cs typeface="Times New Roman" panose="02020603050405020304" pitchFamily="18" charset="0"/>
              </a:rPr>
              <a:t>(потенциальная, непроявленная), т.е. одаренность,  </a:t>
            </a:r>
            <a:r>
              <a:rPr lang="ru-RU" sz="1600" dirty="0" smtClean="0">
                <a:latin typeface="Times New Roman" panose="02020603050405020304" pitchFamily="18" charset="0"/>
                <a:cs typeface="Times New Roman" panose="02020603050405020304" pitchFamily="18" charset="0"/>
              </a:rPr>
              <a:t>которая </a:t>
            </a:r>
            <a:r>
              <a:rPr lang="ru-RU" sz="1600" dirty="0">
                <a:latin typeface="Times New Roman" panose="02020603050405020304" pitchFamily="18" charset="0"/>
                <a:cs typeface="Times New Roman" panose="02020603050405020304" pitchFamily="18" charset="0"/>
              </a:rPr>
              <a:t>по каким-то причинам не проявила себя в учебной или иной деятельности данного ребенка, но существует как потенциальная перспектива развития </a:t>
            </a:r>
            <a:r>
              <a:rPr lang="ru-RU" sz="1600" dirty="0" smtClean="0">
                <a:latin typeface="Times New Roman" panose="02020603050405020304" pitchFamily="18" charset="0"/>
                <a:cs typeface="Times New Roman" panose="02020603050405020304" pitchFamily="18" charset="0"/>
              </a:rPr>
              <a:t>его способностей</a:t>
            </a:r>
            <a:r>
              <a:rPr lang="ru-RU" sz="1600" dirty="0">
                <a:latin typeface="Times New Roman" panose="02020603050405020304" pitchFamily="18" charset="0"/>
                <a:cs typeface="Times New Roman" panose="02020603050405020304" pitchFamily="18" charset="0"/>
              </a:rPr>
              <a:t>. Детей со скрытой одаренностью примерно 20-25% от общего числа обучающихся.</a:t>
            </a:r>
          </a:p>
        </p:txBody>
      </p:sp>
    </p:spTree>
    <p:extLst>
      <p:ext uri="{BB962C8B-B14F-4D97-AF65-F5344CB8AC3E}">
        <p14:creationId xmlns:p14="http://schemas.microsoft.com/office/powerpoint/2010/main" val="28792199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bwMode="auto">
          <a:xfrm flipH="1">
            <a:off x="47002" y="-122676"/>
            <a:ext cx="9147223" cy="6957392"/>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ctr"/>
            <a:endParaRPr lang="ru-RU" sz="1400" b="1" dirty="0" smtClean="0">
              <a:solidFill>
                <a:srgbClr val="C00000"/>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55365" y="-101110"/>
            <a:ext cx="9036492" cy="5324535"/>
          </a:xfrm>
          <a:prstGeom prst="rect">
            <a:avLst/>
          </a:prstGeom>
        </p:spPr>
        <p:txBody>
          <a:bodyPr wrap="square">
            <a:spAutoFit/>
          </a:bodyPr>
          <a:lstStyle/>
          <a:p>
            <a:pPr algn="ctr"/>
            <a:r>
              <a:rPr lang="ru-RU" sz="2000" b="1" dirty="0">
                <a:solidFill>
                  <a:srgbClr val="C00000"/>
                </a:solidFill>
                <a:latin typeface="Times New Roman" panose="02020603050405020304" pitchFamily="18" charset="0"/>
                <a:cs typeface="Times New Roman" panose="02020603050405020304" pitchFamily="18" charset="0"/>
              </a:rPr>
              <a:t>Концептуальные основы. Общая стратегия решения проблемы.</a:t>
            </a:r>
          </a:p>
          <a:p>
            <a:pPr algn="just"/>
            <a:r>
              <a:rPr lang="ru-RU" sz="1600" dirty="0" smtClean="0">
                <a:solidFill>
                  <a:prstClr val="black"/>
                </a:solidFill>
                <a:latin typeface="Times New Roman" panose="02020603050405020304" pitchFamily="18" charset="0"/>
                <a:cs typeface="Times New Roman" panose="02020603050405020304" pitchFamily="18" charset="0"/>
              </a:rPr>
              <a:t>         При </a:t>
            </a:r>
            <a:r>
              <a:rPr lang="ru-RU" sz="1600" dirty="0">
                <a:solidFill>
                  <a:prstClr val="black"/>
                </a:solidFill>
                <a:latin typeface="Times New Roman" panose="02020603050405020304" pitchFamily="18" charset="0"/>
                <a:cs typeface="Times New Roman" panose="02020603050405020304" pitchFamily="18" charset="0"/>
              </a:rPr>
              <a:t>разработке теоретических основ проекта «Наукоград» в качестве исходных были использованы следующие концептуальные положения:</a:t>
            </a:r>
          </a:p>
          <a:p>
            <a:pPr algn="just"/>
            <a:r>
              <a:rPr lang="ru-RU" sz="1600" dirty="0" smtClean="0">
                <a:solidFill>
                  <a:prstClr val="black"/>
                </a:solidFill>
                <a:latin typeface="Times New Roman" panose="02020603050405020304" pitchFamily="18" charset="0"/>
                <a:cs typeface="Times New Roman" panose="02020603050405020304" pitchFamily="18" charset="0"/>
              </a:rPr>
              <a:t>1.	Концепция «возрастной одаренности» (</a:t>
            </a:r>
            <a:r>
              <a:rPr lang="ru-RU" sz="1600" dirty="0" err="1" smtClean="0">
                <a:solidFill>
                  <a:prstClr val="black"/>
                </a:solidFill>
                <a:latin typeface="Times New Roman" panose="02020603050405020304" pitchFamily="18" charset="0"/>
                <a:cs typeface="Times New Roman" panose="02020603050405020304" pitchFamily="18" charset="0"/>
              </a:rPr>
              <a:t>Н.С.Лейтес</a:t>
            </a:r>
            <a:r>
              <a:rPr lang="ru-RU" sz="1600" dirty="0" smtClean="0">
                <a:solidFill>
                  <a:prstClr val="black"/>
                </a:solidFill>
                <a:latin typeface="Times New Roman" panose="02020603050405020304" pitchFamily="18" charset="0"/>
                <a:cs typeface="Times New Roman" panose="02020603050405020304" pitchFamily="18" charset="0"/>
              </a:rPr>
              <a:t>), согласно которой необычные возможности ребенка на том или ином возрастном этапе еще не означают сохранение этого уровня и своеобразие его возможностей в последующие и более зрелые годы. Наиболее продуктивен педагогический путь, согласно которому одаренность в младшем школьном возрасте рассматривается и развивается как некая общая, универсальная способность.</a:t>
            </a:r>
          </a:p>
          <a:p>
            <a:pPr algn="just"/>
            <a:r>
              <a:rPr lang="ru-RU" sz="1600" dirty="0" smtClean="0">
                <a:solidFill>
                  <a:prstClr val="black"/>
                </a:solidFill>
                <a:latin typeface="Times New Roman" panose="02020603050405020304" pitchFamily="18" charset="0"/>
                <a:cs typeface="Times New Roman" panose="02020603050405020304" pitchFamily="18" charset="0"/>
              </a:rPr>
              <a:t>2</a:t>
            </a:r>
            <a:r>
              <a:rPr lang="ru-RU" sz="1600" dirty="0">
                <a:solidFill>
                  <a:prstClr val="black"/>
                </a:solidFill>
                <a:latin typeface="Times New Roman" panose="02020603050405020304" pitchFamily="18" charset="0"/>
                <a:cs typeface="Times New Roman" panose="02020603050405020304" pitchFamily="18" charset="0"/>
              </a:rPr>
              <a:t>.	Подход к одаренности как проявлению творческого потенциала человека (</a:t>
            </a:r>
            <a:r>
              <a:rPr lang="ru-RU" sz="1600" dirty="0" err="1">
                <a:solidFill>
                  <a:prstClr val="black"/>
                </a:solidFill>
                <a:latin typeface="Times New Roman" panose="02020603050405020304" pitchFamily="18" charset="0"/>
                <a:cs typeface="Times New Roman" panose="02020603050405020304" pitchFamily="18" charset="0"/>
              </a:rPr>
              <a:t>А.М.Матюшкин</a:t>
            </a:r>
            <a:r>
              <a:rPr lang="ru-RU" sz="1600" dirty="0">
                <a:solidFill>
                  <a:prstClr val="black"/>
                </a:solidFill>
                <a:latin typeface="Times New Roman" panose="02020603050405020304" pitchFamily="18" charset="0"/>
                <a:cs typeface="Times New Roman" panose="02020603050405020304" pitchFamily="18" charset="0"/>
              </a:rPr>
              <a:t>), согласно которому одаренность понимается как высокий уровень творческого потенциала, выражающийся прежде всего в высокой познавательной и исследовательской активности.</a:t>
            </a:r>
          </a:p>
          <a:p>
            <a:pPr algn="just"/>
            <a:r>
              <a:rPr lang="ru-RU" sz="1600" dirty="0">
                <a:solidFill>
                  <a:prstClr val="black"/>
                </a:solidFill>
                <a:latin typeface="Times New Roman" panose="02020603050405020304" pitchFamily="18" charset="0"/>
                <a:cs typeface="Times New Roman" panose="02020603050405020304" pitchFamily="18" charset="0"/>
              </a:rPr>
              <a:t>3.	Динамическая теория одаренности (</a:t>
            </a:r>
            <a:r>
              <a:rPr lang="ru-RU" sz="1600" dirty="0" err="1">
                <a:solidFill>
                  <a:prstClr val="black"/>
                </a:solidFill>
                <a:latin typeface="Times New Roman" panose="02020603050405020304" pitchFamily="18" charset="0"/>
                <a:cs typeface="Times New Roman" panose="02020603050405020304" pitchFamily="18" charset="0"/>
              </a:rPr>
              <a:t>Ю.Д.Бабаева</a:t>
            </a:r>
            <a:r>
              <a:rPr lang="ru-RU" sz="1600" dirty="0">
                <a:solidFill>
                  <a:prstClr val="black"/>
                </a:solidFill>
                <a:latin typeface="Times New Roman" panose="02020603050405020304" pitchFamily="18" charset="0"/>
                <a:cs typeface="Times New Roman" panose="02020603050405020304" pitchFamily="18" charset="0"/>
              </a:rPr>
              <a:t>), в которой акцентируется внимание, во-первых, на понимании одаренности как развивающегося свойства целостной личности, во-вторых – на оценке одаренности с точки зрения наличия психологических барьеров, затрудняющих ее проявление и развитие и приводящих к феномену </a:t>
            </a:r>
            <a:r>
              <a:rPr lang="ru-RU" sz="1600" dirty="0" err="1">
                <a:solidFill>
                  <a:prstClr val="black"/>
                </a:solidFill>
                <a:latin typeface="Times New Roman" panose="02020603050405020304" pitchFamily="18" charset="0"/>
                <a:cs typeface="Times New Roman" panose="02020603050405020304" pitchFamily="18" charset="0"/>
              </a:rPr>
              <a:t>диссинхронии</a:t>
            </a:r>
            <a:r>
              <a:rPr lang="ru-RU" sz="1600" dirty="0">
                <a:solidFill>
                  <a:prstClr val="black"/>
                </a:solidFill>
                <a:latin typeface="Times New Roman" panose="02020603050405020304" pitchFamily="18" charset="0"/>
                <a:cs typeface="Times New Roman" panose="02020603050405020304" pitchFamily="18" charset="0"/>
              </a:rPr>
              <a:t>.</a:t>
            </a:r>
          </a:p>
          <a:p>
            <a:pPr algn="just"/>
            <a:r>
              <a:rPr lang="ru-RU" sz="1600" dirty="0">
                <a:solidFill>
                  <a:prstClr val="black"/>
                </a:solidFill>
                <a:latin typeface="Times New Roman" panose="02020603050405020304" pitchFamily="18" charset="0"/>
                <a:cs typeface="Times New Roman" panose="02020603050405020304" pitchFamily="18" charset="0"/>
              </a:rPr>
              <a:t>4.	</a:t>
            </a:r>
            <a:r>
              <a:rPr lang="ru-RU" sz="1600" dirty="0" err="1">
                <a:solidFill>
                  <a:prstClr val="black"/>
                </a:solidFill>
                <a:latin typeface="Times New Roman" panose="02020603050405020304" pitchFamily="18" charset="0"/>
                <a:cs typeface="Times New Roman" panose="02020603050405020304" pitchFamily="18" charset="0"/>
              </a:rPr>
              <a:t>Экопсихологический</a:t>
            </a:r>
            <a:r>
              <a:rPr lang="ru-RU" sz="1600" dirty="0">
                <a:solidFill>
                  <a:prstClr val="black"/>
                </a:solidFill>
                <a:latin typeface="Times New Roman" panose="02020603050405020304" pitchFamily="18" charset="0"/>
                <a:cs typeface="Times New Roman" panose="02020603050405020304" pitchFamily="18" charset="0"/>
              </a:rPr>
              <a:t> подход к развитию одаренности (</a:t>
            </a:r>
            <a:r>
              <a:rPr lang="ru-RU" sz="1600" dirty="0" err="1">
                <a:solidFill>
                  <a:prstClr val="black"/>
                </a:solidFill>
                <a:latin typeface="Times New Roman" panose="02020603050405020304" pitchFamily="18" charset="0"/>
                <a:cs typeface="Times New Roman" panose="02020603050405020304" pitchFamily="18" charset="0"/>
              </a:rPr>
              <a:t>В.И.Панов</a:t>
            </a:r>
            <a:r>
              <a:rPr lang="ru-RU" sz="1600" dirty="0">
                <a:solidFill>
                  <a:prstClr val="black"/>
                </a:solidFill>
                <a:latin typeface="Times New Roman" panose="02020603050405020304" pitchFamily="18" charset="0"/>
                <a:cs typeface="Times New Roman" panose="02020603050405020304" pitchFamily="18" charset="0"/>
              </a:rPr>
              <a:t>). Одаренность в этом случае рассматривается как особая форма проявления творческой природы психики человека. Поэтому основная задача современного педагога заключается в создании образовательной среды развивающего (творческого) </a:t>
            </a:r>
            <a:r>
              <a:rPr lang="ru-RU" sz="1600" dirty="0" smtClean="0">
                <a:solidFill>
                  <a:prstClr val="black"/>
                </a:solidFill>
                <a:latin typeface="Times New Roman" panose="02020603050405020304" pitchFamily="18" charset="0"/>
                <a:cs typeface="Times New Roman" panose="02020603050405020304" pitchFamily="18" charset="0"/>
              </a:rPr>
              <a:t>типа о способностей</a:t>
            </a:r>
            <a:r>
              <a:rPr lang="ru-RU" sz="1600" dirty="0">
                <a:solidFill>
                  <a:prstClr val="black"/>
                </a:solidFill>
                <a:latin typeface="Times New Roman" panose="02020603050405020304" pitchFamily="18" charset="0"/>
                <a:cs typeface="Times New Roman" panose="02020603050405020304" pitchFamily="18" charset="0"/>
              </a:rPr>
              <a:t>. Детей со скрытой одаренностью примерно 20-25% от общего числа обучающихся.</a:t>
            </a: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7825" y="4868900"/>
            <a:ext cx="3312367" cy="198742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Стрелка влево 1"/>
          <p:cNvSpPr/>
          <p:nvPr/>
        </p:nvSpPr>
        <p:spPr>
          <a:xfrm rot="10800000">
            <a:off x="395536" y="692696"/>
            <a:ext cx="504056" cy="36004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 name="Рисунок 2"/>
          <p:cNvPicPr>
            <a:picLocks noChangeAspect="1"/>
          </p:cNvPicPr>
          <p:nvPr/>
        </p:nvPicPr>
        <p:blipFill>
          <a:blip r:embed="rId3"/>
          <a:stretch>
            <a:fillRect/>
          </a:stretch>
        </p:blipFill>
        <p:spPr>
          <a:xfrm>
            <a:off x="395535" y="1904713"/>
            <a:ext cx="530398" cy="384081"/>
          </a:xfrm>
          <a:prstGeom prst="rect">
            <a:avLst/>
          </a:prstGeom>
        </p:spPr>
      </p:pic>
      <p:pic>
        <p:nvPicPr>
          <p:cNvPr id="7" name="Рисунок 6"/>
          <p:cNvPicPr>
            <a:picLocks noChangeAspect="1"/>
          </p:cNvPicPr>
          <p:nvPr/>
        </p:nvPicPr>
        <p:blipFill>
          <a:blip r:embed="rId3"/>
          <a:stretch>
            <a:fillRect/>
          </a:stretch>
        </p:blipFill>
        <p:spPr>
          <a:xfrm>
            <a:off x="369194" y="2892652"/>
            <a:ext cx="530398" cy="384081"/>
          </a:xfrm>
          <a:prstGeom prst="rect">
            <a:avLst/>
          </a:prstGeom>
        </p:spPr>
      </p:pic>
      <p:pic>
        <p:nvPicPr>
          <p:cNvPr id="8" name="Рисунок 7"/>
          <p:cNvPicPr>
            <a:picLocks noChangeAspect="1"/>
          </p:cNvPicPr>
          <p:nvPr/>
        </p:nvPicPr>
        <p:blipFill>
          <a:blip r:embed="rId3"/>
          <a:stretch>
            <a:fillRect/>
          </a:stretch>
        </p:blipFill>
        <p:spPr>
          <a:xfrm>
            <a:off x="395535" y="3851405"/>
            <a:ext cx="530398" cy="384081"/>
          </a:xfrm>
          <a:prstGeom prst="rect">
            <a:avLst/>
          </a:prstGeom>
        </p:spPr>
      </p:pic>
    </p:spTree>
    <p:extLst>
      <p:ext uri="{BB962C8B-B14F-4D97-AF65-F5344CB8AC3E}">
        <p14:creationId xmlns:p14="http://schemas.microsoft.com/office/powerpoint/2010/main" val="25917031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bwMode="auto">
          <a:xfrm flipH="1">
            <a:off x="10871" y="-99392"/>
            <a:ext cx="9147223" cy="6957392"/>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ctr"/>
            <a:endParaRPr lang="ru-RU" sz="1400" b="1" dirty="0" smtClean="0">
              <a:solidFill>
                <a:srgbClr val="C00000"/>
              </a:solidFill>
              <a:latin typeface="Times New Roman" panose="02020603050405020304" pitchFamily="18" charset="0"/>
              <a:cs typeface="Times New Roman" panose="02020603050405020304" pitchFamily="18" charset="0"/>
            </a:endParaRPr>
          </a:p>
        </p:txBody>
      </p:sp>
      <p:grpSp>
        <p:nvGrpSpPr>
          <p:cNvPr id="4" name="Группа 3"/>
          <p:cNvGrpSpPr/>
          <p:nvPr/>
        </p:nvGrpSpPr>
        <p:grpSpPr>
          <a:xfrm>
            <a:off x="246679" y="1556791"/>
            <a:ext cx="8784977" cy="5125319"/>
            <a:chOff x="2918831" y="2889053"/>
            <a:chExt cx="4548250" cy="3594285"/>
          </a:xfrm>
        </p:grpSpPr>
        <p:sp>
          <p:nvSpPr>
            <p:cNvPr id="7" name="Полилиния 6"/>
            <p:cNvSpPr/>
            <p:nvPr/>
          </p:nvSpPr>
          <p:spPr>
            <a:xfrm>
              <a:off x="2918831" y="2889053"/>
              <a:ext cx="4548250" cy="995933"/>
            </a:xfrm>
            <a:custGeom>
              <a:avLst/>
              <a:gdLst>
                <a:gd name="connsiteX0" fmla="*/ 0 w 4053840"/>
                <a:gd name="connsiteY0" fmla="*/ 0 h 541451"/>
                <a:gd name="connsiteX1" fmla="*/ 3783115 w 4053840"/>
                <a:gd name="connsiteY1" fmla="*/ 0 h 541451"/>
                <a:gd name="connsiteX2" fmla="*/ 4053840 w 4053840"/>
                <a:gd name="connsiteY2" fmla="*/ 270726 h 541451"/>
                <a:gd name="connsiteX3" fmla="*/ 3783115 w 4053840"/>
                <a:gd name="connsiteY3" fmla="*/ 541451 h 541451"/>
                <a:gd name="connsiteX4" fmla="*/ 0 w 4053840"/>
                <a:gd name="connsiteY4" fmla="*/ 541451 h 541451"/>
                <a:gd name="connsiteX5" fmla="*/ 0 w 4053840"/>
                <a:gd name="connsiteY5" fmla="*/ 0 h 541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3840" h="541451">
                  <a:moveTo>
                    <a:pt x="4053840" y="541450"/>
                  </a:moveTo>
                  <a:lnTo>
                    <a:pt x="270725" y="541450"/>
                  </a:lnTo>
                  <a:lnTo>
                    <a:pt x="0" y="270725"/>
                  </a:lnTo>
                  <a:lnTo>
                    <a:pt x="270725" y="1"/>
                  </a:lnTo>
                  <a:lnTo>
                    <a:pt x="4053840" y="1"/>
                  </a:lnTo>
                  <a:lnTo>
                    <a:pt x="4053840" y="541450"/>
                  </a:lnTo>
                  <a:close/>
                </a:path>
              </a:pathLst>
            </a:custGeom>
            <a:solidFill>
              <a:schemeClr val="accent1">
                <a:lumMod val="40000"/>
                <a:lumOff val="6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74128" tIns="57151" rIns="106680" bIns="57151" numCol="1" spcCol="1270" anchor="ctr" anchorCtr="0">
              <a:noAutofit/>
            </a:bodyPr>
            <a:lstStyle/>
            <a:p>
              <a:pPr lvl="0" algn="ctr" defTabSz="666750">
                <a:lnSpc>
                  <a:spcPct val="90000"/>
                </a:lnSpc>
                <a:spcBef>
                  <a:spcPct val="0"/>
                </a:spcBef>
                <a:spcAft>
                  <a:spcPct val="35000"/>
                </a:spcAft>
              </a:pPr>
              <a:r>
                <a:rPr lang="ru-RU" sz="2000" b="1" dirty="0" smtClean="0">
                  <a:solidFill>
                    <a:srgbClr val="C00000"/>
                  </a:solidFill>
                  <a:latin typeface="Times New Roman" panose="02020603050405020304" pitchFamily="18" charset="0"/>
                  <a:cs typeface="Times New Roman" panose="02020603050405020304" pitchFamily="18" charset="0"/>
                </a:rPr>
                <a:t>Принцип </a:t>
              </a:r>
              <a:r>
                <a:rPr lang="ru-RU" sz="2000" b="1" dirty="0">
                  <a:solidFill>
                    <a:srgbClr val="C00000"/>
                  </a:solidFill>
                  <a:latin typeface="Times New Roman" panose="02020603050405020304" pitchFamily="18" charset="0"/>
                  <a:cs typeface="Times New Roman" panose="02020603050405020304" pitchFamily="18" charset="0"/>
                </a:rPr>
                <a:t>развивающего и воспитывающего обучения. </a:t>
              </a:r>
              <a:r>
                <a:rPr lang="ru-RU" b="1" dirty="0">
                  <a:solidFill>
                    <a:schemeClr val="tx1"/>
                  </a:solidFill>
                  <a:latin typeface="Times New Roman" panose="02020603050405020304" pitchFamily="18" charset="0"/>
                  <a:cs typeface="Times New Roman" panose="02020603050405020304" pitchFamily="18" charset="0"/>
                </a:rPr>
                <a:t>Этот принцип означает, что цели, содержание и методы обучения должны способствовать не только усвоению знаний и умений, но и познавательному развитию, а также воспитанию личностных качеств обучающихся.</a:t>
              </a:r>
            </a:p>
          </p:txBody>
        </p:sp>
        <p:sp>
          <p:nvSpPr>
            <p:cNvPr id="9" name="Полилиния 8"/>
            <p:cNvSpPr/>
            <p:nvPr/>
          </p:nvSpPr>
          <p:spPr>
            <a:xfrm>
              <a:off x="2921337" y="4050503"/>
              <a:ext cx="4486615" cy="1110950"/>
            </a:xfrm>
            <a:custGeom>
              <a:avLst/>
              <a:gdLst>
                <a:gd name="connsiteX0" fmla="*/ 0 w 4053840"/>
                <a:gd name="connsiteY0" fmla="*/ 0 h 541451"/>
                <a:gd name="connsiteX1" fmla="*/ 3783115 w 4053840"/>
                <a:gd name="connsiteY1" fmla="*/ 0 h 541451"/>
                <a:gd name="connsiteX2" fmla="*/ 4053840 w 4053840"/>
                <a:gd name="connsiteY2" fmla="*/ 270726 h 541451"/>
                <a:gd name="connsiteX3" fmla="*/ 3783115 w 4053840"/>
                <a:gd name="connsiteY3" fmla="*/ 541451 h 541451"/>
                <a:gd name="connsiteX4" fmla="*/ 0 w 4053840"/>
                <a:gd name="connsiteY4" fmla="*/ 541451 h 541451"/>
                <a:gd name="connsiteX5" fmla="*/ 0 w 4053840"/>
                <a:gd name="connsiteY5" fmla="*/ 0 h 541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3840" h="541451">
                  <a:moveTo>
                    <a:pt x="4053840" y="541450"/>
                  </a:moveTo>
                  <a:lnTo>
                    <a:pt x="270725" y="541450"/>
                  </a:lnTo>
                  <a:lnTo>
                    <a:pt x="0" y="270725"/>
                  </a:lnTo>
                  <a:lnTo>
                    <a:pt x="270725" y="1"/>
                  </a:lnTo>
                  <a:lnTo>
                    <a:pt x="4053840" y="1"/>
                  </a:lnTo>
                  <a:lnTo>
                    <a:pt x="4053840" y="541450"/>
                  </a:lnTo>
                  <a:close/>
                </a:path>
              </a:pathLst>
            </a:custGeom>
            <a:solidFill>
              <a:schemeClr val="accent1">
                <a:lumMod val="40000"/>
                <a:lumOff val="6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74128" tIns="57151" rIns="106680" bIns="57151" numCol="1" spcCol="1270" anchor="ctr" anchorCtr="0">
              <a:noAutofit/>
            </a:bodyPr>
            <a:lstStyle/>
            <a:p>
              <a:pPr lvl="0" algn="ctr" defTabSz="666750">
                <a:lnSpc>
                  <a:spcPct val="90000"/>
                </a:lnSpc>
                <a:spcBef>
                  <a:spcPct val="0"/>
                </a:spcBef>
                <a:spcAft>
                  <a:spcPct val="35000"/>
                </a:spcAft>
              </a:pPr>
              <a:r>
                <a:rPr lang="ru-RU" sz="2000" b="1" dirty="0" smtClean="0">
                  <a:solidFill>
                    <a:srgbClr val="C00000"/>
                  </a:solidFill>
                  <a:latin typeface="Times New Roman" panose="02020603050405020304" pitchFamily="18" charset="0"/>
                  <a:cs typeface="Times New Roman" panose="02020603050405020304" pitchFamily="18" charset="0"/>
                </a:rPr>
                <a:t>Принцип </a:t>
              </a:r>
              <a:r>
                <a:rPr lang="ru-RU" sz="2000" b="1" dirty="0">
                  <a:solidFill>
                    <a:srgbClr val="C00000"/>
                  </a:solidFill>
                  <a:latin typeface="Times New Roman" panose="02020603050405020304" pitchFamily="18" charset="0"/>
                  <a:cs typeface="Times New Roman" panose="02020603050405020304" pitchFamily="18" charset="0"/>
                </a:rPr>
                <a:t>индивидуализации и дифференциации обучения. </a:t>
              </a:r>
              <a:r>
                <a:rPr lang="ru-RU" b="1" dirty="0">
                  <a:solidFill>
                    <a:schemeClr val="tx1"/>
                  </a:solidFill>
                  <a:latin typeface="Times New Roman" panose="02020603050405020304" pitchFamily="18" charset="0"/>
                  <a:cs typeface="Times New Roman" panose="02020603050405020304" pitchFamily="18" charset="0"/>
                </a:rPr>
                <a:t>Он </a:t>
              </a:r>
              <a:r>
                <a:rPr lang="ru-RU" b="1" dirty="0" smtClean="0">
                  <a:solidFill>
                    <a:schemeClr val="tx1"/>
                  </a:solidFill>
                  <a:latin typeface="Times New Roman" panose="02020603050405020304" pitchFamily="18" charset="0"/>
                  <a:cs typeface="Times New Roman" panose="02020603050405020304" pitchFamily="18" charset="0"/>
                </a:rPr>
                <a:t>состоит  </a:t>
              </a:r>
              <a:r>
                <a:rPr lang="ru-RU" b="1" dirty="0">
                  <a:solidFill>
                    <a:schemeClr val="tx1"/>
                  </a:solidFill>
                  <a:latin typeface="Times New Roman" panose="02020603050405020304" pitchFamily="18" charset="0"/>
                  <a:cs typeface="Times New Roman" panose="02020603050405020304" pitchFamily="18" charset="0"/>
                </a:rPr>
                <a:t>в том, что цели, содержание и процесс обучения должны как можно более полно учитывать индивидуальные и типологические особенности учащихся. Реализация этого принципа особенно важна при обучении одаренных детей, </a:t>
              </a:r>
              <a:r>
                <a:rPr lang="ru-RU" b="1" dirty="0" smtClean="0">
                  <a:solidFill>
                    <a:schemeClr val="tx1"/>
                  </a:solidFill>
                  <a:latin typeface="Times New Roman" panose="02020603050405020304" pitchFamily="18" charset="0"/>
                  <a:cs typeface="Times New Roman" panose="02020603050405020304" pitchFamily="18" charset="0"/>
                </a:rPr>
                <a:t>  </a:t>
              </a:r>
              <a:r>
                <a:rPr lang="ru-RU" b="1" dirty="0">
                  <a:solidFill>
                    <a:schemeClr val="tx1"/>
                  </a:solidFill>
                  <a:latin typeface="Times New Roman" panose="02020603050405020304" pitchFamily="18" charset="0"/>
                  <a:cs typeface="Times New Roman" panose="02020603050405020304" pitchFamily="18" charset="0"/>
                </a:rPr>
                <a:t>которых индивидуальные различия выражены в яркой и уникальной форме.</a:t>
              </a:r>
              <a:endParaRPr lang="ru-RU" b="1" kern="1200" dirty="0">
                <a:solidFill>
                  <a:schemeClr val="tx1"/>
                </a:solidFill>
                <a:latin typeface="Times New Roman" panose="02020603050405020304" pitchFamily="18" charset="0"/>
                <a:cs typeface="Times New Roman" panose="02020603050405020304" pitchFamily="18" charset="0"/>
              </a:endParaRPr>
            </a:p>
          </p:txBody>
        </p:sp>
        <p:sp>
          <p:nvSpPr>
            <p:cNvPr id="11" name="Полилиния 10"/>
            <p:cNvSpPr/>
            <p:nvPr/>
          </p:nvSpPr>
          <p:spPr>
            <a:xfrm>
              <a:off x="2921337" y="5363445"/>
              <a:ext cx="4473688" cy="1119893"/>
            </a:xfrm>
            <a:custGeom>
              <a:avLst/>
              <a:gdLst>
                <a:gd name="connsiteX0" fmla="*/ 0 w 4053840"/>
                <a:gd name="connsiteY0" fmla="*/ 0 h 541451"/>
                <a:gd name="connsiteX1" fmla="*/ 3783115 w 4053840"/>
                <a:gd name="connsiteY1" fmla="*/ 0 h 541451"/>
                <a:gd name="connsiteX2" fmla="*/ 4053840 w 4053840"/>
                <a:gd name="connsiteY2" fmla="*/ 270726 h 541451"/>
                <a:gd name="connsiteX3" fmla="*/ 3783115 w 4053840"/>
                <a:gd name="connsiteY3" fmla="*/ 541451 h 541451"/>
                <a:gd name="connsiteX4" fmla="*/ 0 w 4053840"/>
                <a:gd name="connsiteY4" fmla="*/ 541451 h 541451"/>
                <a:gd name="connsiteX5" fmla="*/ 0 w 4053840"/>
                <a:gd name="connsiteY5" fmla="*/ 0 h 541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3840" h="541451">
                  <a:moveTo>
                    <a:pt x="4053840" y="541450"/>
                  </a:moveTo>
                  <a:lnTo>
                    <a:pt x="270725" y="541450"/>
                  </a:lnTo>
                  <a:lnTo>
                    <a:pt x="0" y="270725"/>
                  </a:lnTo>
                  <a:lnTo>
                    <a:pt x="270725" y="1"/>
                  </a:lnTo>
                  <a:lnTo>
                    <a:pt x="4053840" y="1"/>
                  </a:lnTo>
                  <a:lnTo>
                    <a:pt x="4053840" y="541450"/>
                  </a:lnTo>
                  <a:close/>
                </a:path>
              </a:pathLst>
            </a:custGeom>
            <a:solidFill>
              <a:schemeClr val="accent1">
                <a:lumMod val="40000"/>
                <a:lumOff val="6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74128" tIns="57151" rIns="106680" bIns="57151" numCol="1" spcCol="1270" anchor="ctr" anchorCtr="0">
              <a:noAutofit/>
            </a:bodyPr>
            <a:lstStyle/>
            <a:p>
              <a:pPr lvl="0" algn="ctr" defTabSz="666750">
                <a:lnSpc>
                  <a:spcPct val="90000"/>
                </a:lnSpc>
                <a:spcBef>
                  <a:spcPct val="0"/>
                </a:spcBef>
                <a:spcAft>
                  <a:spcPct val="35000"/>
                </a:spcAft>
              </a:pPr>
              <a:r>
                <a:rPr lang="ru-RU" sz="2000" b="1" dirty="0" smtClean="0">
                  <a:solidFill>
                    <a:srgbClr val="C00000"/>
                  </a:solidFill>
                  <a:latin typeface="Times New Roman" panose="02020603050405020304" pitchFamily="18" charset="0"/>
                  <a:cs typeface="Times New Roman" panose="02020603050405020304" pitchFamily="18" charset="0"/>
                </a:rPr>
                <a:t>Принцип </a:t>
              </a:r>
              <a:r>
                <a:rPr lang="ru-RU" sz="2000" b="1" dirty="0">
                  <a:solidFill>
                    <a:srgbClr val="C00000"/>
                  </a:solidFill>
                  <a:latin typeface="Times New Roman" panose="02020603050405020304" pitchFamily="18" charset="0"/>
                  <a:cs typeface="Times New Roman" panose="02020603050405020304" pitchFamily="18" charset="0"/>
                </a:rPr>
                <a:t>учета возрастных возможностей. </a:t>
              </a:r>
              <a:r>
                <a:rPr lang="ru-RU" b="1" dirty="0" smtClean="0">
                  <a:solidFill>
                    <a:schemeClr val="tx1"/>
                  </a:solidFill>
                  <a:latin typeface="Times New Roman" panose="02020603050405020304" pitchFamily="18" charset="0"/>
                  <a:cs typeface="Times New Roman" panose="02020603050405020304" pitchFamily="18" charset="0"/>
                </a:rPr>
                <a:t>Этот </a:t>
              </a:r>
              <a:r>
                <a:rPr lang="ru-RU" b="1" dirty="0">
                  <a:solidFill>
                    <a:schemeClr val="tx1"/>
                  </a:solidFill>
                  <a:latin typeface="Times New Roman" panose="02020603050405020304" pitchFamily="18" charset="0"/>
                  <a:cs typeface="Times New Roman" panose="02020603050405020304" pitchFamily="18" charset="0"/>
                </a:rPr>
                <a:t>принцип предполагает соответствие содержания образования и методов обучения  специфическим особенностям одаренных учащихся на разных возрастных этапах, поскольку их более высокие возможности могут легко провоцировать завышение уровней трудности обучения, что может привести к отрицательным последствиям.</a:t>
              </a:r>
            </a:p>
          </p:txBody>
        </p:sp>
      </p:grpSp>
      <p:sp>
        <p:nvSpPr>
          <p:cNvPr id="2" name="Прямоугольник 1"/>
          <p:cNvSpPr/>
          <p:nvPr/>
        </p:nvSpPr>
        <p:spPr>
          <a:xfrm>
            <a:off x="0" y="27049"/>
            <a:ext cx="9205731" cy="1200329"/>
          </a:xfrm>
          <a:prstGeom prst="rect">
            <a:avLst/>
          </a:prstGeom>
        </p:spPr>
        <p:txBody>
          <a:bodyPr wrap="square">
            <a:spAutoFit/>
          </a:bodyPr>
          <a:lstStyle/>
          <a:p>
            <a:pPr algn="ctr"/>
            <a:r>
              <a:rPr lang="ru-RU" b="1" dirty="0">
                <a:solidFill>
                  <a:schemeClr val="accent6">
                    <a:lumMod val="50000"/>
                  </a:schemeClr>
                </a:solidFill>
                <a:latin typeface="Times New Roman" panose="02020603050405020304" pitchFamily="18" charset="0"/>
                <a:cs typeface="Times New Roman" panose="02020603050405020304" pitchFamily="18" charset="0"/>
              </a:rPr>
              <a:t>Федеральные государственные образовательные стандарты не расходятся </a:t>
            </a:r>
            <a:r>
              <a:rPr lang="ru-RU" b="1" dirty="0" smtClean="0">
                <a:solidFill>
                  <a:schemeClr val="accent6">
                    <a:lumMod val="50000"/>
                  </a:schemeClr>
                </a:solidFill>
                <a:latin typeface="Times New Roman" panose="02020603050405020304" pitchFamily="18" charset="0"/>
                <a:cs typeface="Times New Roman" panose="02020603050405020304" pitchFamily="18" charset="0"/>
              </a:rPr>
              <a:t>                                с </a:t>
            </a:r>
            <a:r>
              <a:rPr lang="ru-RU" b="1" dirty="0">
                <a:solidFill>
                  <a:schemeClr val="accent6">
                    <a:lumMod val="50000"/>
                  </a:schemeClr>
                </a:solidFill>
                <a:latin typeface="Times New Roman" panose="02020603050405020304" pitchFamily="18" charset="0"/>
                <a:cs typeface="Times New Roman" panose="02020603050405020304" pitchFamily="18" charset="0"/>
              </a:rPr>
              <a:t>принципами в работе с одаренными школьниками. </a:t>
            </a:r>
            <a:endParaRPr lang="ru-RU" b="1" dirty="0" smtClean="0">
              <a:solidFill>
                <a:schemeClr val="accent6">
                  <a:lumMod val="50000"/>
                </a:schemeClr>
              </a:solidFill>
              <a:latin typeface="Times New Roman" panose="02020603050405020304" pitchFamily="18" charset="0"/>
              <a:cs typeface="Times New Roman" panose="02020603050405020304" pitchFamily="18" charset="0"/>
            </a:endParaRPr>
          </a:p>
          <a:p>
            <a:pPr algn="ctr"/>
            <a:r>
              <a:rPr lang="ru-RU" b="1" dirty="0" smtClean="0">
                <a:solidFill>
                  <a:schemeClr val="accent6">
                    <a:lumMod val="50000"/>
                  </a:schemeClr>
                </a:solidFill>
                <a:latin typeface="Times New Roman" panose="02020603050405020304" pitchFamily="18" charset="0"/>
                <a:cs typeface="Times New Roman" panose="02020603050405020304" pitchFamily="18" charset="0"/>
              </a:rPr>
              <a:t>В </a:t>
            </a:r>
            <a:r>
              <a:rPr lang="ru-RU" b="1" dirty="0">
                <a:solidFill>
                  <a:schemeClr val="accent6">
                    <a:lumMod val="50000"/>
                  </a:schemeClr>
                </a:solidFill>
                <a:latin typeface="Times New Roman" panose="02020603050405020304" pitchFamily="18" charset="0"/>
                <a:cs typeface="Times New Roman" panose="02020603050405020304" pitchFamily="18" charset="0"/>
              </a:rPr>
              <a:t>основу проекта положены ведущие методологические принципы современной педагогики и психологии:</a:t>
            </a:r>
          </a:p>
        </p:txBody>
      </p:sp>
    </p:spTree>
    <p:extLst>
      <p:ext uri="{BB962C8B-B14F-4D97-AF65-F5344CB8AC3E}">
        <p14:creationId xmlns:p14="http://schemas.microsoft.com/office/powerpoint/2010/main" val="25917031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bwMode="auto">
          <a:xfrm flipH="1">
            <a:off x="-15324" y="0"/>
            <a:ext cx="9147223" cy="6908780"/>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ctr"/>
            <a:endParaRPr lang="ru-RU" sz="1400" b="1" dirty="0" smtClean="0">
              <a:solidFill>
                <a:srgbClr val="C00000"/>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0" y="27049"/>
            <a:ext cx="9205731" cy="6863417"/>
          </a:xfrm>
          <a:prstGeom prst="rect">
            <a:avLst/>
          </a:prstGeom>
        </p:spPr>
        <p:txBody>
          <a:bodyPr wrap="square">
            <a:spAutoFit/>
          </a:bodyPr>
          <a:lstStyle/>
          <a:p>
            <a:pPr algn="ctr"/>
            <a:r>
              <a:rPr lang="ru-RU" b="1" dirty="0">
                <a:solidFill>
                  <a:srgbClr val="FF0000"/>
                </a:solidFill>
                <a:latin typeface="Times New Roman" panose="02020603050405020304" pitchFamily="18" charset="0"/>
                <a:cs typeface="Times New Roman" panose="02020603050405020304" pitchFamily="18" charset="0"/>
              </a:rPr>
              <a:t>ФГОС не противоречат, а, наоборот, расширяют возможности использования основных подходов к разработке содержания учебных программ для обучения одаренных школьников</a:t>
            </a:r>
            <a:r>
              <a:rPr lang="ru-RU" b="1" dirty="0" smtClean="0">
                <a:solidFill>
                  <a:srgbClr val="FF0000"/>
                </a:solidFill>
                <a:latin typeface="Times New Roman" panose="02020603050405020304" pitchFamily="18" charset="0"/>
                <a:cs typeface="Times New Roman" panose="02020603050405020304" pitchFamily="18" charset="0"/>
              </a:rPr>
              <a:t>:</a:t>
            </a:r>
          </a:p>
          <a:p>
            <a:pPr algn="just"/>
            <a:endParaRPr lang="ru-RU" sz="300" b="1" dirty="0">
              <a:solidFill>
                <a:schemeClr val="accent6">
                  <a:lumMod val="50000"/>
                </a:schemeClr>
              </a:solidFill>
              <a:latin typeface="Times New Roman" panose="02020603050405020304" pitchFamily="18" charset="0"/>
              <a:cs typeface="Times New Roman" panose="02020603050405020304" pitchFamily="18" charset="0"/>
            </a:endParaRPr>
          </a:p>
          <a:p>
            <a:pPr algn="just"/>
            <a:r>
              <a:rPr lang="ru-RU" sz="16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ru-RU" sz="1600" b="1" dirty="0" smtClean="0">
                <a:solidFill>
                  <a:srgbClr val="002060"/>
                </a:solidFill>
                <a:latin typeface="Times New Roman" panose="02020603050405020304" pitchFamily="18" charset="0"/>
                <a:cs typeface="Times New Roman" panose="02020603050405020304" pitchFamily="18" charset="0"/>
              </a:rPr>
              <a:t>Ускорение</a:t>
            </a:r>
            <a:r>
              <a:rPr lang="ru-RU" sz="1600" b="1" dirty="0">
                <a:solidFill>
                  <a:srgbClr val="002060"/>
                </a:solidFill>
                <a:latin typeface="Times New Roman" panose="02020603050405020304" pitchFamily="18" charset="0"/>
                <a:cs typeface="Times New Roman" panose="02020603050405020304" pitchFamily="18" charset="0"/>
              </a:rPr>
              <a:t>.</a:t>
            </a:r>
            <a:r>
              <a:rPr lang="ru-RU" sz="1600" dirty="0">
                <a:solidFill>
                  <a:schemeClr val="accent6">
                    <a:lumMod val="50000"/>
                  </a:schemeClr>
                </a:solidFill>
                <a:latin typeface="Times New Roman" panose="02020603050405020304" pitchFamily="18" charset="0"/>
                <a:cs typeface="Times New Roman" panose="02020603050405020304" pitchFamily="18" charset="0"/>
              </a:rPr>
              <a:t> </a:t>
            </a:r>
            <a:r>
              <a:rPr lang="ru-RU" sz="1600" dirty="0">
                <a:solidFill>
                  <a:srgbClr val="002060"/>
                </a:solidFill>
                <a:latin typeface="Times New Roman" panose="02020603050405020304" pitchFamily="18" charset="0"/>
                <a:cs typeface="Times New Roman" panose="02020603050405020304" pitchFamily="18" charset="0"/>
              </a:rPr>
              <a:t>Этот подход позволяет учесть потребности и возможности одаренных  детей, отличающихся ускоренным темпом развития. Позитивным примером такого обучения  могут быть летние и зимние лагеря, творческие мастерские, мастер-классы, предполагающие прохождение интенсивных курсов обучения по дифференцированным программам для одаренных детей с разными видами одаренности</a:t>
            </a:r>
            <a:r>
              <a:rPr lang="ru-RU" sz="1600" dirty="0" smtClean="0">
                <a:solidFill>
                  <a:srgbClr val="002060"/>
                </a:solidFill>
                <a:latin typeface="Times New Roman" panose="02020603050405020304" pitchFamily="18" charset="0"/>
                <a:cs typeface="Times New Roman" panose="02020603050405020304" pitchFamily="18" charset="0"/>
              </a:rPr>
              <a:t>.</a:t>
            </a:r>
          </a:p>
          <a:p>
            <a:pPr marL="342900" indent="-342900" algn="just">
              <a:buAutoNum type="arabicPeriod"/>
            </a:pPr>
            <a:endParaRPr lang="ru-RU" sz="600" dirty="0">
              <a:solidFill>
                <a:schemeClr val="accent6">
                  <a:lumMod val="50000"/>
                </a:schemeClr>
              </a:solidFill>
              <a:latin typeface="Times New Roman" panose="02020603050405020304" pitchFamily="18" charset="0"/>
              <a:cs typeface="Times New Roman" panose="02020603050405020304" pitchFamily="18" charset="0"/>
            </a:endParaRPr>
          </a:p>
          <a:p>
            <a:pPr algn="just"/>
            <a:r>
              <a:rPr lang="ru-RU" sz="1600" dirty="0" smtClean="0">
                <a:solidFill>
                  <a:srgbClr val="002060"/>
                </a:solidFill>
                <a:latin typeface="Times New Roman" panose="02020603050405020304" pitchFamily="18" charset="0"/>
                <a:cs typeface="Times New Roman" panose="02020603050405020304" pitchFamily="18" charset="0"/>
              </a:rPr>
              <a:t>       </a:t>
            </a:r>
            <a:r>
              <a:rPr lang="ru-RU" sz="1600" b="1" dirty="0" smtClean="0">
                <a:solidFill>
                  <a:srgbClr val="002060"/>
                </a:solidFill>
                <a:latin typeface="Times New Roman" panose="02020603050405020304" pitchFamily="18" charset="0"/>
                <a:cs typeface="Times New Roman" panose="02020603050405020304" pitchFamily="18" charset="0"/>
              </a:rPr>
              <a:t>Углубление</a:t>
            </a:r>
            <a:r>
              <a:rPr lang="ru-RU" sz="1600" b="1" dirty="0">
                <a:solidFill>
                  <a:srgbClr val="002060"/>
                </a:solidFill>
                <a:latin typeface="Times New Roman" panose="02020603050405020304" pitchFamily="18" charset="0"/>
                <a:cs typeface="Times New Roman" panose="02020603050405020304" pitchFamily="18" charset="0"/>
              </a:rPr>
              <a:t>.</a:t>
            </a:r>
            <a:r>
              <a:rPr lang="ru-RU" sz="1600" dirty="0">
                <a:solidFill>
                  <a:srgbClr val="002060"/>
                </a:solidFill>
                <a:latin typeface="Times New Roman" panose="02020603050405020304" pitchFamily="18" charset="0"/>
                <a:cs typeface="Times New Roman" panose="02020603050405020304" pitchFamily="18" charset="0"/>
              </a:rPr>
              <a:t> Данный подход эффективен по отношению к детям, которые обнаруживают особый интерес по отношению к той или иной конкретной области знания или области деятельности. При этом предполагается более глубокое изучение ими тем, дисциплин или областей знания. </a:t>
            </a:r>
            <a:endParaRPr lang="ru-RU" sz="1600" dirty="0" smtClean="0">
              <a:solidFill>
                <a:srgbClr val="002060"/>
              </a:solidFill>
              <a:latin typeface="Times New Roman" panose="02020603050405020304" pitchFamily="18" charset="0"/>
              <a:cs typeface="Times New Roman" panose="02020603050405020304" pitchFamily="18" charset="0"/>
            </a:endParaRPr>
          </a:p>
          <a:p>
            <a:pPr marL="342900" indent="-342900" algn="just">
              <a:buAutoNum type="arabicPeriod" startAt="2"/>
            </a:pPr>
            <a:endParaRPr lang="ru-RU" sz="600" dirty="0" smtClean="0">
              <a:solidFill>
                <a:schemeClr val="accent6">
                  <a:lumMod val="50000"/>
                </a:schemeClr>
              </a:solidFill>
              <a:latin typeface="Times New Roman" panose="02020603050405020304" pitchFamily="18" charset="0"/>
              <a:cs typeface="Times New Roman" panose="02020603050405020304" pitchFamily="18" charset="0"/>
            </a:endParaRPr>
          </a:p>
          <a:p>
            <a:pPr algn="just"/>
            <a:r>
              <a:rPr lang="ru-RU" sz="1600" dirty="0" smtClean="0">
                <a:solidFill>
                  <a:schemeClr val="accent6">
                    <a:lumMod val="50000"/>
                  </a:schemeClr>
                </a:solidFill>
                <a:latin typeface="Times New Roman" panose="02020603050405020304" pitchFamily="18" charset="0"/>
                <a:cs typeface="Times New Roman" panose="02020603050405020304" pitchFamily="18" charset="0"/>
              </a:rPr>
              <a:t>      </a:t>
            </a:r>
            <a:r>
              <a:rPr lang="ru-RU" sz="1600" b="1" dirty="0" smtClean="0">
                <a:solidFill>
                  <a:srgbClr val="002060"/>
                </a:solidFill>
                <a:latin typeface="Times New Roman" panose="02020603050405020304" pitchFamily="18" charset="0"/>
                <a:cs typeface="Times New Roman" panose="02020603050405020304" pitchFamily="18" charset="0"/>
              </a:rPr>
              <a:t>Обогащение</a:t>
            </a:r>
            <a:r>
              <a:rPr lang="ru-RU" sz="1600" dirty="0">
                <a:solidFill>
                  <a:srgbClr val="002060"/>
                </a:solidFill>
                <a:latin typeface="Times New Roman" panose="02020603050405020304" pitchFamily="18" charset="0"/>
                <a:cs typeface="Times New Roman" panose="02020603050405020304" pitchFamily="18" charset="0"/>
              </a:rPr>
              <a:t>. Этот подход ориентирован на качественно иное содержание обучения с выходом за рамки изучения традиционных тем за счет установления связей с другими темами, проблемами или дисциплинами. Обогащенная программа обеспечивает индивидуализацию обучения за счет использования дифференцированных форм предъявления учебной информации. Такое обучение может осуществляться в рамках инновационных образовательных технологий, а также через погружение обучающихся в исследовательские проекты, использование специальных тренингов. </a:t>
            </a:r>
            <a:endParaRPr lang="ru-RU" sz="1600" dirty="0" smtClean="0">
              <a:solidFill>
                <a:srgbClr val="002060"/>
              </a:solidFill>
              <a:latin typeface="Times New Roman" panose="02020603050405020304" pitchFamily="18" charset="0"/>
              <a:cs typeface="Times New Roman" panose="02020603050405020304" pitchFamily="18" charset="0"/>
            </a:endParaRPr>
          </a:p>
          <a:p>
            <a:pPr marL="342900" indent="-342900" algn="just">
              <a:buAutoNum type="arabicPeriod" startAt="3"/>
            </a:pPr>
            <a:endParaRPr lang="ru-RU" sz="300" dirty="0">
              <a:solidFill>
                <a:schemeClr val="accent6">
                  <a:lumMod val="50000"/>
                </a:schemeClr>
              </a:solidFill>
              <a:latin typeface="Times New Roman" panose="02020603050405020304" pitchFamily="18" charset="0"/>
              <a:cs typeface="Times New Roman" panose="02020603050405020304" pitchFamily="18" charset="0"/>
            </a:endParaRPr>
          </a:p>
          <a:p>
            <a:pPr algn="just"/>
            <a:r>
              <a:rPr lang="ru-RU" sz="1600" b="1" dirty="0" smtClean="0">
                <a:solidFill>
                  <a:schemeClr val="accent6">
                    <a:lumMod val="50000"/>
                  </a:schemeClr>
                </a:solidFill>
                <a:latin typeface="Times New Roman" panose="02020603050405020304" pitchFamily="18" charset="0"/>
                <a:cs typeface="Times New Roman" panose="02020603050405020304" pitchFamily="18" charset="0"/>
              </a:rPr>
              <a:t>      </a:t>
            </a:r>
            <a:r>
              <a:rPr lang="ru-RU" sz="1600" b="1" dirty="0" smtClean="0">
                <a:solidFill>
                  <a:srgbClr val="002060"/>
                </a:solidFill>
                <a:latin typeface="Times New Roman" panose="02020603050405020304" pitchFamily="18" charset="0"/>
                <a:cs typeface="Times New Roman" panose="02020603050405020304" pitchFamily="18" charset="0"/>
              </a:rPr>
              <a:t>Проблематизация</a:t>
            </a:r>
            <a:r>
              <a:rPr lang="ru-RU" sz="1600" dirty="0">
                <a:solidFill>
                  <a:schemeClr val="accent6">
                    <a:lumMod val="50000"/>
                  </a:schemeClr>
                </a:solidFill>
                <a:latin typeface="Times New Roman" panose="02020603050405020304" pitchFamily="18" charset="0"/>
                <a:cs typeface="Times New Roman" panose="02020603050405020304" pitchFamily="18" charset="0"/>
              </a:rPr>
              <a:t>. </a:t>
            </a:r>
            <a:r>
              <a:rPr lang="ru-RU" sz="1600" dirty="0">
                <a:solidFill>
                  <a:srgbClr val="002060"/>
                </a:solidFill>
                <a:latin typeface="Times New Roman" panose="02020603050405020304" pitchFamily="18" charset="0"/>
                <a:cs typeface="Times New Roman" panose="02020603050405020304" pitchFamily="18" charset="0"/>
              </a:rPr>
              <a:t>Этот подход предполагает стимулирование личностного развития обучающихся. Специфика обучения в этом случае состоит в использовании оригинальных объяснений, пересмотре имеющихся сведений, поиске новых смыслов и альтернативных интерпретаций, что способствует формированию у учащихся личностного подхода к изучению различных областей знаний, а также рефлексивного плана сознания. Как правило, такие программы не существуют как самостоятельные (учебные, общеобразовательные). Они являются либо компонентами обогащенных программ, либо реализуются в виде специальных </a:t>
            </a:r>
            <a:r>
              <a:rPr lang="ru-RU" sz="1600" dirty="0" err="1">
                <a:solidFill>
                  <a:srgbClr val="002060"/>
                </a:solidFill>
                <a:latin typeface="Times New Roman" panose="02020603050405020304" pitchFamily="18" charset="0"/>
                <a:cs typeface="Times New Roman" panose="02020603050405020304" pitchFamily="18" charset="0"/>
              </a:rPr>
              <a:t>внеучебных</a:t>
            </a:r>
            <a:r>
              <a:rPr lang="ru-RU" sz="1600" dirty="0">
                <a:solidFill>
                  <a:srgbClr val="002060"/>
                </a:solidFill>
                <a:latin typeface="Times New Roman" panose="02020603050405020304" pitchFamily="18" charset="0"/>
                <a:cs typeface="Times New Roman" panose="02020603050405020304" pitchFamily="18" charset="0"/>
              </a:rPr>
              <a:t> программ. Обогащение и проблематизация являются наиболее перспективными подходами, позволяющими максимально учесть познавательные и личностные особенности одаренных детей</a:t>
            </a:r>
            <a:r>
              <a:rPr lang="ru-RU" sz="1600" dirty="0" smtClean="0">
                <a:solidFill>
                  <a:srgbClr val="002060"/>
                </a:solidFill>
                <a:latin typeface="Times New Roman" panose="02020603050405020304" pitchFamily="18" charset="0"/>
                <a:cs typeface="Times New Roman" panose="02020603050405020304" pitchFamily="18" charset="0"/>
              </a:rPr>
              <a:t>.</a:t>
            </a:r>
            <a:endParaRPr lang="ru-RU" sz="1400" b="1" dirty="0">
              <a:solidFill>
                <a:srgbClr val="002060"/>
              </a:solidFill>
              <a:latin typeface="Times New Roman" panose="02020603050405020304" pitchFamily="18" charset="0"/>
              <a:cs typeface="Times New Roman" panose="02020603050405020304" pitchFamily="18" charset="0"/>
            </a:endParaRPr>
          </a:p>
        </p:txBody>
      </p:sp>
      <p:pic>
        <p:nvPicPr>
          <p:cNvPr id="8" name="Рисунок 7"/>
          <p:cNvPicPr>
            <a:picLocks noChangeAspect="1"/>
          </p:cNvPicPr>
          <p:nvPr/>
        </p:nvPicPr>
        <p:blipFill>
          <a:blip r:embed="rId2"/>
          <a:stretch>
            <a:fillRect/>
          </a:stretch>
        </p:blipFill>
        <p:spPr>
          <a:xfrm>
            <a:off x="82954" y="933710"/>
            <a:ext cx="262570" cy="251786"/>
          </a:xfrm>
          <a:prstGeom prst="rect">
            <a:avLst/>
          </a:prstGeom>
        </p:spPr>
      </p:pic>
      <p:pic>
        <p:nvPicPr>
          <p:cNvPr id="9" name="Рисунок 8"/>
          <p:cNvPicPr>
            <a:picLocks noChangeAspect="1"/>
          </p:cNvPicPr>
          <p:nvPr/>
        </p:nvPicPr>
        <p:blipFill>
          <a:blip r:embed="rId2"/>
          <a:stretch>
            <a:fillRect/>
          </a:stretch>
        </p:blipFill>
        <p:spPr>
          <a:xfrm>
            <a:off x="90167" y="4584825"/>
            <a:ext cx="275033" cy="263737"/>
          </a:xfrm>
          <a:prstGeom prst="rect">
            <a:avLst/>
          </a:prstGeom>
        </p:spPr>
      </p:pic>
      <p:pic>
        <p:nvPicPr>
          <p:cNvPr id="10" name="Рисунок 9"/>
          <p:cNvPicPr>
            <a:picLocks noChangeAspect="1"/>
          </p:cNvPicPr>
          <p:nvPr/>
        </p:nvPicPr>
        <p:blipFill>
          <a:blip r:embed="rId2"/>
          <a:stretch>
            <a:fillRect/>
          </a:stretch>
        </p:blipFill>
        <p:spPr>
          <a:xfrm>
            <a:off x="74683" y="3064339"/>
            <a:ext cx="260810" cy="307678"/>
          </a:xfrm>
          <a:prstGeom prst="rect">
            <a:avLst/>
          </a:prstGeom>
        </p:spPr>
      </p:pic>
      <p:pic>
        <p:nvPicPr>
          <p:cNvPr id="11" name="Рисунок 10"/>
          <p:cNvPicPr>
            <a:picLocks noChangeAspect="1"/>
          </p:cNvPicPr>
          <p:nvPr/>
        </p:nvPicPr>
        <p:blipFill>
          <a:blip r:embed="rId2"/>
          <a:stretch>
            <a:fillRect/>
          </a:stretch>
        </p:blipFill>
        <p:spPr>
          <a:xfrm>
            <a:off x="106480" y="2218934"/>
            <a:ext cx="242408" cy="285970"/>
          </a:xfrm>
          <a:prstGeom prst="rect">
            <a:avLst/>
          </a:prstGeom>
        </p:spPr>
      </p:pic>
    </p:spTree>
    <p:extLst>
      <p:ext uri="{BB962C8B-B14F-4D97-AF65-F5344CB8AC3E}">
        <p14:creationId xmlns:p14="http://schemas.microsoft.com/office/powerpoint/2010/main" val="25424459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bwMode="auto">
          <a:xfrm flipH="1">
            <a:off x="-15324" y="0"/>
            <a:ext cx="9147223" cy="6908780"/>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ctr"/>
            <a:endParaRPr lang="ru-RU" sz="1400" b="1" dirty="0" smtClean="0">
              <a:solidFill>
                <a:srgbClr val="C00000"/>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0" y="27049"/>
            <a:ext cx="9205731" cy="6463308"/>
          </a:xfrm>
          <a:prstGeom prst="rect">
            <a:avLst/>
          </a:prstGeom>
        </p:spPr>
        <p:txBody>
          <a:bodyPr wrap="square">
            <a:spAutoFit/>
          </a:bodyPr>
          <a:lstStyle/>
          <a:p>
            <a:pPr algn="just"/>
            <a:endParaRPr lang="ru-RU" sz="1400" b="1" dirty="0">
              <a:solidFill>
                <a:srgbClr val="475A8D">
                  <a:lumMod val="50000"/>
                </a:srgbClr>
              </a:solidFill>
              <a:latin typeface="Times New Roman" panose="02020603050405020304" pitchFamily="18" charset="0"/>
              <a:cs typeface="Times New Roman" panose="02020603050405020304" pitchFamily="18" charset="0"/>
            </a:endParaRPr>
          </a:p>
          <a:p>
            <a:pPr algn="just"/>
            <a:r>
              <a:rPr lang="ru-RU" sz="1600" dirty="0" smtClean="0">
                <a:solidFill>
                  <a:srgbClr val="475A8D">
                    <a:lumMod val="50000"/>
                  </a:srgbClr>
                </a:solidFill>
                <a:latin typeface="Times New Roman" panose="02020603050405020304" pitchFamily="18" charset="0"/>
                <a:cs typeface="Times New Roman" panose="02020603050405020304" pitchFamily="18" charset="0"/>
              </a:rPr>
              <a:t>       </a:t>
            </a:r>
            <a:r>
              <a:rPr lang="ru-RU" sz="1600" dirty="0" smtClean="0">
                <a:solidFill>
                  <a:srgbClr val="002060"/>
                </a:solidFill>
                <a:latin typeface="Times New Roman" panose="02020603050405020304" pitchFamily="18" charset="0"/>
                <a:cs typeface="Times New Roman" panose="02020603050405020304" pitchFamily="18" charset="0"/>
              </a:rPr>
              <a:t>Принцип </a:t>
            </a:r>
            <a:r>
              <a:rPr lang="ru-RU" sz="1600" dirty="0">
                <a:solidFill>
                  <a:srgbClr val="002060"/>
                </a:solidFill>
                <a:latin typeface="Times New Roman" panose="02020603050405020304" pitchFamily="18" charset="0"/>
                <a:cs typeface="Times New Roman" panose="02020603050405020304" pitchFamily="18" charset="0"/>
              </a:rPr>
              <a:t>создания комфортных условий для совместной работы учащихся и педагога</a:t>
            </a:r>
            <a:r>
              <a:rPr lang="ru-RU" sz="1600" dirty="0" smtClean="0">
                <a:solidFill>
                  <a:srgbClr val="002060"/>
                </a:solidFill>
                <a:latin typeface="Times New Roman" panose="02020603050405020304" pitchFamily="18" charset="0"/>
                <a:cs typeface="Times New Roman" panose="02020603050405020304" pitchFamily="18" charset="0"/>
              </a:rPr>
              <a:t>;</a:t>
            </a:r>
          </a:p>
          <a:p>
            <a:pPr marL="342900" indent="-342900" algn="just">
              <a:buFontTx/>
              <a:buAutoNum type="arabicPeriod"/>
            </a:pPr>
            <a:endParaRPr lang="ru-RU" sz="1600" dirty="0">
              <a:solidFill>
                <a:srgbClr val="002060"/>
              </a:solidFill>
              <a:latin typeface="Times New Roman" panose="02020603050405020304" pitchFamily="18" charset="0"/>
              <a:cs typeface="Times New Roman" panose="02020603050405020304" pitchFamily="18" charset="0"/>
            </a:endParaRPr>
          </a:p>
          <a:p>
            <a:pPr algn="just"/>
            <a:r>
              <a:rPr lang="ru-RU" sz="1600" dirty="0" smtClean="0">
                <a:solidFill>
                  <a:srgbClr val="002060"/>
                </a:solidFill>
                <a:latin typeface="Times New Roman" panose="02020603050405020304" pitchFamily="18" charset="0"/>
                <a:cs typeface="Times New Roman" panose="02020603050405020304" pitchFamily="18" charset="0"/>
              </a:rPr>
              <a:t>       Принцип </a:t>
            </a:r>
            <a:r>
              <a:rPr lang="ru-RU" sz="1600" dirty="0">
                <a:solidFill>
                  <a:srgbClr val="002060"/>
                </a:solidFill>
                <a:latin typeface="Times New Roman" panose="02020603050405020304" pitchFamily="18" charset="0"/>
                <a:cs typeface="Times New Roman" panose="02020603050405020304" pitchFamily="18" charset="0"/>
              </a:rPr>
              <a:t>создания условий для самопознания и самореализации каждой одаренной личности</a:t>
            </a:r>
            <a:r>
              <a:rPr lang="ru-RU" sz="1600" dirty="0" smtClean="0">
                <a:solidFill>
                  <a:srgbClr val="002060"/>
                </a:solidFill>
                <a:latin typeface="Times New Roman" panose="02020603050405020304" pitchFamily="18" charset="0"/>
                <a:cs typeface="Times New Roman" panose="02020603050405020304" pitchFamily="18" charset="0"/>
              </a:rPr>
              <a:t>;</a:t>
            </a:r>
          </a:p>
          <a:p>
            <a:pPr marL="342900" indent="-342900" algn="just">
              <a:buFontTx/>
              <a:buAutoNum type="arabicPeriod"/>
            </a:pPr>
            <a:endParaRPr lang="ru-RU" sz="1600" dirty="0">
              <a:solidFill>
                <a:srgbClr val="002060"/>
              </a:solidFill>
              <a:latin typeface="Times New Roman" panose="02020603050405020304" pitchFamily="18" charset="0"/>
              <a:cs typeface="Times New Roman" panose="02020603050405020304" pitchFamily="18" charset="0"/>
            </a:endParaRPr>
          </a:p>
          <a:p>
            <a:pPr algn="just"/>
            <a:r>
              <a:rPr lang="ru-RU" sz="1600" dirty="0" smtClean="0">
                <a:solidFill>
                  <a:srgbClr val="002060"/>
                </a:solidFill>
                <a:latin typeface="Times New Roman" panose="02020603050405020304" pitchFamily="18" charset="0"/>
                <a:cs typeface="Times New Roman" panose="02020603050405020304" pitchFamily="18" charset="0"/>
              </a:rPr>
              <a:t>       Принцип </a:t>
            </a:r>
            <a:r>
              <a:rPr lang="ru-RU" sz="1600" dirty="0">
                <a:solidFill>
                  <a:srgbClr val="002060"/>
                </a:solidFill>
                <a:latin typeface="Times New Roman" panose="02020603050405020304" pitchFamily="18" charset="0"/>
                <a:cs typeface="Times New Roman" panose="02020603050405020304" pitchFamily="18" charset="0"/>
              </a:rPr>
              <a:t>вариативности реализации содержания, форм, методов учебно-воспитательного процесса</a:t>
            </a:r>
            <a:r>
              <a:rPr lang="ru-RU" sz="1600" dirty="0" smtClean="0">
                <a:solidFill>
                  <a:srgbClr val="002060"/>
                </a:solidFill>
                <a:latin typeface="Times New Roman" panose="02020603050405020304" pitchFamily="18" charset="0"/>
                <a:cs typeface="Times New Roman" panose="02020603050405020304" pitchFamily="18" charset="0"/>
              </a:rPr>
              <a:t>;</a:t>
            </a:r>
          </a:p>
          <a:p>
            <a:pPr algn="just"/>
            <a:r>
              <a:rPr lang="ru-RU" sz="1600" dirty="0" smtClean="0">
                <a:solidFill>
                  <a:srgbClr val="002060"/>
                </a:solidFill>
                <a:latin typeface="Times New Roman" panose="02020603050405020304" pitchFamily="18" charset="0"/>
                <a:cs typeface="Times New Roman" panose="02020603050405020304" pitchFamily="18" charset="0"/>
              </a:rPr>
              <a:t>       Принцип </a:t>
            </a:r>
            <a:r>
              <a:rPr lang="ru-RU" sz="1600" dirty="0">
                <a:solidFill>
                  <a:srgbClr val="002060"/>
                </a:solidFill>
                <a:latin typeface="Times New Roman" panose="02020603050405020304" pitchFamily="18" charset="0"/>
                <a:cs typeface="Times New Roman" panose="02020603050405020304" pitchFamily="18" charset="0"/>
              </a:rPr>
              <a:t>свободы выбора обучающимися детских объединений</a:t>
            </a:r>
            <a:r>
              <a:rPr lang="ru-RU" sz="1600" dirty="0" smtClean="0">
                <a:solidFill>
                  <a:srgbClr val="002060"/>
                </a:solidFill>
                <a:latin typeface="Times New Roman" panose="02020603050405020304" pitchFamily="18" charset="0"/>
                <a:cs typeface="Times New Roman" panose="02020603050405020304" pitchFamily="18" charset="0"/>
              </a:rPr>
              <a:t>.</a:t>
            </a:r>
          </a:p>
          <a:p>
            <a:pPr marL="342900" indent="-342900" algn="just">
              <a:buFontTx/>
              <a:buAutoNum type="arabicPeriod"/>
            </a:pPr>
            <a:endParaRPr lang="ru-RU" sz="1600" dirty="0">
              <a:solidFill>
                <a:srgbClr val="002060"/>
              </a:solidFill>
              <a:latin typeface="Times New Roman" panose="02020603050405020304" pitchFamily="18" charset="0"/>
              <a:cs typeface="Times New Roman" panose="02020603050405020304" pitchFamily="18" charset="0"/>
            </a:endParaRPr>
          </a:p>
          <a:p>
            <a:pPr algn="just"/>
            <a:r>
              <a:rPr lang="ru-RU" sz="1600" dirty="0" smtClean="0">
                <a:solidFill>
                  <a:srgbClr val="002060"/>
                </a:solidFill>
                <a:latin typeface="Times New Roman" panose="02020603050405020304" pitchFamily="18" charset="0"/>
                <a:cs typeface="Times New Roman" panose="02020603050405020304" pitchFamily="18" charset="0"/>
              </a:rPr>
              <a:t>        Реализация </a:t>
            </a:r>
            <a:r>
              <a:rPr lang="ru-RU" sz="1600" dirty="0">
                <a:solidFill>
                  <a:srgbClr val="002060"/>
                </a:solidFill>
                <a:latin typeface="Times New Roman" panose="02020603050405020304" pitchFamily="18" charset="0"/>
                <a:cs typeface="Times New Roman" panose="02020603050405020304" pitchFamily="18" charset="0"/>
              </a:rPr>
              <a:t>этих методологических принципов позволяет определить основные способы решения проблем при работе с одаренными детьми, осуществлять планирование и прогнозирование деятельности.</a:t>
            </a:r>
          </a:p>
          <a:p>
            <a:pPr algn="just"/>
            <a:r>
              <a:rPr lang="ru-RU" sz="1600" dirty="0" smtClean="0">
                <a:solidFill>
                  <a:srgbClr val="002060"/>
                </a:solidFill>
                <a:latin typeface="Times New Roman" panose="02020603050405020304" pitchFamily="18" charset="0"/>
                <a:cs typeface="Times New Roman" panose="02020603050405020304" pitchFamily="18" charset="0"/>
              </a:rPr>
              <a:t>       Принципы </a:t>
            </a:r>
            <a:r>
              <a:rPr lang="ru-RU" sz="1600" dirty="0">
                <a:solidFill>
                  <a:srgbClr val="002060"/>
                </a:solidFill>
                <a:latin typeface="Times New Roman" panose="02020603050405020304" pitchFamily="18" charset="0"/>
                <a:cs typeface="Times New Roman" panose="02020603050405020304" pitchFamily="18" charset="0"/>
              </a:rPr>
              <a:t>выявления одаренных детей в образовательном учреждении.</a:t>
            </a:r>
          </a:p>
          <a:p>
            <a:pPr algn="just"/>
            <a:r>
              <a:rPr lang="ru-RU" sz="1600" dirty="0" smtClean="0">
                <a:solidFill>
                  <a:srgbClr val="002060"/>
                </a:solidFill>
                <a:latin typeface="Times New Roman" panose="02020603050405020304" pitchFamily="18" charset="0"/>
                <a:cs typeface="Times New Roman" panose="02020603050405020304" pitchFamily="18" charset="0"/>
              </a:rPr>
              <a:t>       Комплексность</a:t>
            </a:r>
            <a:r>
              <a:rPr lang="ru-RU" sz="1600" dirty="0">
                <a:solidFill>
                  <a:srgbClr val="002060"/>
                </a:solidFill>
                <a:latin typeface="Times New Roman" panose="02020603050405020304" pitchFamily="18" charset="0"/>
                <a:cs typeface="Times New Roman" panose="02020603050405020304" pitchFamily="18" charset="0"/>
              </a:rPr>
              <a:t>, системность, длительность отслеживания показателей психолого-педагогического статуса одаренного ребенка.</a:t>
            </a:r>
          </a:p>
          <a:p>
            <a:pPr algn="just"/>
            <a:r>
              <a:rPr lang="ru-RU" sz="1600" dirty="0" smtClean="0">
                <a:solidFill>
                  <a:srgbClr val="002060"/>
                </a:solidFill>
                <a:latin typeface="Times New Roman" panose="02020603050405020304" pitchFamily="18" charset="0"/>
                <a:cs typeface="Times New Roman" panose="02020603050405020304" pitchFamily="18" charset="0"/>
              </a:rPr>
              <a:t>       Принципиальное </a:t>
            </a:r>
            <a:r>
              <a:rPr lang="ru-RU" sz="1600" dirty="0">
                <a:solidFill>
                  <a:srgbClr val="002060"/>
                </a:solidFill>
                <a:latin typeface="Times New Roman" panose="02020603050405020304" pitchFamily="18" charset="0"/>
                <a:cs typeface="Times New Roman" panose="02020603050405020304" pitchFamily="18" charset="0"/>
              </a:rPr>
              <a:t>значение имеет разработка методов выявления </a:t>
            </a:r>
            <a:r>
              <a:rPr lang="ru-RU" sz="1600" b="1" dirty="0">
                <a:solidFill>
                  <a:srgbClr val="002060"/>
                </a:solidFill>
                <a:latin typeface="Times New Roman" panose="02020603050405020304" pitchFamily="18" charset="0"/>
                <a:cs typeface="Times New Roman" panose="02020603050405020304" pitchFamily="18" charset="0"/>
              </a:rPr>
              <a:t>«потенциальной» одаренности</a:t>
            </a:r>
            <a:r>
              <a:rPr lang="ru-RU" sz="1600" dirty="0">
                <a:solidFill>
                  <a:srgbClr val="002060"/>
                </a:solidFill>
                <a:latin typeface="Times New Roman" panose="02020603050405020304" pitchFamily="18" charset="0"/>
                <a:cs typeface="Times New Roman" panose="02020603050405020304" pitchFamily="18" charset="0"/>
              </a:rPr>
              <a:t>, это предварительное всестороннее психодиагностическое обследование в рамках психологического сопровождения развития школьника, осуществляемое психологической службой лицея.</a:t>
            </a:r>
          </a:p>
          <a:p>
            <a:pPr algn="just"/>
            <a:r>
              <a:rPr lang="ru-RU" sz="1600" dirty="0" smtClean="0">
                <a:solidFill>
                  <a:srgbClr val="002060"/>
                </a:solidFill>
                <a:latin typeface="Times New Roman" panose="02020603050405020304" pitchFamily="18" charset="0"/>
                <a:cs typeface="Times New Roman" panose="02020603050405020304" pitchFamily="18" charset="0"/>
              </a:rPr>
              <a:t>      Это </a:t>
            </a:r>
            <a:r>
              <a:rPr lang="ru-RU" sz="1600" dirty="0">
                <a:solidFill>
                  <a:srgbClr val="002060"/>
                </a:solidFill>
                <a:latin typeface="Times New Roman" panose="02020603050405020304" pitchFamily="18" charset="0"/>
                <a:cs typeface="Times New Roman" panose="02020603050405020304" pitchFamily="18" charset="0"/>
              </a:rPr>
              <a:t>позволяет осуществить переход от методов </a:t>
            </a:r>
            <a:r>
              <a:rPr lang="ru-RU" sz="1600" b="1" dirty="0">
                <a:solidFill>
                  <a:srgbClr val="002060"/>
                </a:solidFill>
                <a:latin typeface="Times New Roman" panose="02020603050405020304" pitchFamily="18" charset="0"/>
                <a:cs typeface="Times New Roman" panose="02020603050405020304" pitchFamily="18" charset="0"/>
              </a:rPr>
              <a:t>«диагностики отбора» к методам «диагностики развития»</a:t>
            </a:r>
            <a:r>
              <a:rPr lang="ru-RU" sz="1600" dirty="0">
                <a:solidFill>
                  <a:srgbClr val="002060"/>
                </a:solidFill>
                <a:latin typeface="Times New Roman" panose="02020603050405020304" pitchFamily="18" charset="0"/>
                <a:cs typeface="Times New Roman" panose="02020603050405020304" pitchFamily="18" charset="0"/>
              </a:rPr>
              <a:t>. Режим психолого-педагогического сопровождения образовательного процесса позволяет не только отслеживать актуальный психолого-педагогический статус каждого </a:t>
            </a:r>
            <a:r>
              <a:rPr lang="ru-RU" sz="1600" dirty="0" smtClean="0">
                <a:solidFill>
                  <a:srgbClr val="002060"/>
                </a:solidFill>
                <a:latin typeface="Times New Roman" panose="02020603050405020304" pitchFamily="18" charset="0"/>
                <a:cs typeface="Times New Roman" panose="02020603050405020304" pitchFamily="18" charset="0"/>
              </a:rPr>
              <a:t>обучающегося в </a:t>
            </a:r>
            <a:r>
              <a:rPr lang="ru-RU" sz="1600" dirty="0">
                <a:solidFill>
                  <a:srgbClr val="002060"/>
                </a:solidFill>
                <a:latin typeface="Times New Roman" panose="02020603050405020304" pitchFamily="18" charset="0"/>
                <a:cs typeface="Times New Roman" panose="02020603050405020304" pitchFamily="18" charset="0"/>
              </a:rPr>
              <a:t>самые сложные критические возрастные периоды, но и прогнозировать зону ближайшего развития у детей «скрытых», нереализованных пока возможностей и способностей.</a:t>
            </a:r>
          </a:p>
          <a:p>
            <a:pPr marL="342900" indent="-342900" algn="just">
              <a:buFontTx/>
              <a:buAutoNum type="arabicPeriod" startAt="4"/>
            </a:pPr>
            <a:endParaRPr lang="ru-RU" sz="1600" dirty="0">
              <a:solidFill>
                <a:srgbClr val="475A8D">
                  <a:lumMod val="50000"/>
                </a:srgbClr>
              </a:solidFill>
              <a:latin typeface="Times New Roman" panose="02020603050405020304" pitchFamily="18" charset="0"/>
              <a:cs typeface="Times New Roman" panose="02020603050405020304" pitchFamily="18" charset="0"/>
            </a:endParaRPr>
          </a:p>
          <a:p>
            <a:pPr algn="just"/>
            <a:endParaRPr lang="ru-RU" sz="1600" dirty="0">
              <a:solidFill>
                <a:srgbClr val="475A8D">
                  <a:lumMod val="50000"/>
                </a:srgbClr>
              </a:solidFill>
              <a:latin typeface="Times New Roman" panose="02020603050405020304" pitchFamily="18" charset="0"/>
              <a:cs typeface="Times New Roman" panose="02020603050405020304" pitchFamily="18" charset="0"/>
            </a:endParaRPr>
          </a:p>
        </p:txBody>
      </p:sp>
      <p:pic>
        <p:nvPicPr>
          <p:cNvPr id="8" name="Рисунок 7"/>
          <p:cNvPicPr>
            <a:picLocks noChangeAspect="1"/>
          </p:cNvPicPr>
          <p:nvPr/>
        </p:nvPicPr>
        <p:blipFill>
          <a:blip r:embed="rId2"/>
          <a:stretch>
            <a:fillRect/>
          </a:stretch>
        </p:blipFill>
        <p:spPr>
          <a:xfrm>
            <a:off x="95668" y="301588"/>
            <a:ext cx="251520" cy="241190"/>
          </a:xfrm>
          <a:prstGeom prst="rect">
            <a:avLst/>
          </a:prstGeom>
        </p:spPr>
      </p:pic>
      <p:pic>
        <p:nvPicPr>
          <p:cNvPr id="9" name="Рисунок 8"/>
          <p:cNvPicPr>
            <a:picLocks noChangeAspect="1"/>
          </p:cNvPicPr>
          <p:nvPr/>
        </p:nvPicPr>
        <p:blipFill>
          <a:blip r:embed="rId2"/>
          <a:stretch>
            <a:fillRect/>
          </a:stretch>
        </p:blipFill>
        <p:spPr>
          <a:xfrm>
            <a:off x="95668" y="1772816"/>
            <a:ext cx="251520" cy="241190"/>
          </a:xfrm>
          <a:prstGeom prst="rect">
            <a:avLst/>
          </a:prstGeom>
        </p:spPr>
      </p:pic>
      <p:pic>
        <p:nvPicPr>
          <p:cNvPr id="10" name="Рисунок 9"/>
          <p:cNvPicPr>
            <a:picLocks noChangeAspect="1"/>
          </p:cNvPicPr>
          <p:nvPr/>
        </p:nvPicPr>
        <p:blipFill>
          <a:blip r:embed="rId2"/>
          <a:stretch>
            <a:fillRect/>
          </a:stretch>
        </p:blipFill>
        <p:spPr>
          <a:xfrm>
            <a:off x="95668" y="1193632"/>
            <a:ext cx="239153" cy="282129"/>
          </a:xfrm>
          <a:prstGeom prst="rect">
            <a:avLst/>
          </a:prstGeom>
        </p:spPr>
      </p:pic>
      <p:pic>
        <p:nvPicPr>
          <p:cNvPr id="11" name="Рисунок 10"/>
          <p:cNvPicPr>
            <a:picLocks noChangeAspect="1"/>
          </p:cNvPicPr>
          <p:nvPr/>
        </p:nvPicPr>
        <p:blipFill>
          <a:blip r:embed="rId2"/>
          <a:stretch>
            <a:fillRect/>
          </a:stretch>
        </p:blipFill>
        <p:spPr>
          <a:xfrm>
            <a:off x="95668" y="731651"/>
            <a:ext cx="239153" cy="282130"/>
          </a:xfrm>
          <a:prstGeom prst="rect">
            <a:avLst/>
          </a:prstGeom>
        </p:spPr>
      </p:pic>
      <p:pic>
        <p:nvPicPr>
          <p:cNvPr id="12" name="Picture 2" descr="D:\Якубовская\ШАБЛОНЫ для презентаций\флаг РФ.png"/>
          <p:cNvPicPr>
            <a:picLocks noChangeAspect="1" noChangeArrowheads="1"/>
          </p:cNvPicPr>
          <p:nvPr/>
        </p:nvPicPr>
        <p:blipFill>
          <a:blip r:embed="rId3" cstate="print"/>
          <a:srcRect/>
          <a:stretch>
            <a:fillRect/>
          </a:stretch>
        </p:blipFill>
        <p:spPr bwMode="auto">
          <a:xfrm>
            <a:off x="-135733" y="5867208"/>
            <a:ext cx="9388040" cy="1104394"/>
          </a:xfrm>
          <a:prstGeom prst="rect">
            <a:avLst/>
          </a:prstGeom>
          <a:noFill/>
        </p:spPr>
      </p:pic>
    </p:spTree>
    <p:extLst>
      <p:ext uri="{BB962C8B-B14F-4D97-AF65-F5344CB8AC3E}">
        <p14:creationId xmlns:p14="http://schemas.microsoft.com/office/powerpoint/2010/main" val="4878253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bwMode="auto">
          <a:xfrm flipH="1">
            <a:off x="29253" y="0"/>
            <a:ext cx="9147223" cy="6908780"/>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ctr"/>
            <a:endParaRPr lang="ru-RU" sz="1400" b="1" dirty="0" smtClean="0">
              <a:solidFill>
                <a:srgbClr val="C00000"/>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0" y="27049"/>
            <a:ext cx="9205731" cy="6832640"/>
          </a:xfrm>
          <a:prstGeom prst="rect">
            <a:avLst/>
          </a:prstGeom>
        </p:spPr>
        <p:txBody>
          <a:bodyPr wrap="square">
            <a:spAutoFit/>
          </a:bodyPr>
          <a:lstStyle/>
          <a:p>
            <a:pPr algn="ctr"/>
            <a:r>
              <a:rPr lang="ru-RU" b="1" dirty="0">
                <a:solidFill>
                  <a:srgbClr val="C00000"/>
                </a:solidFill>
                <a:latin typeface="Times New Roman" panose="02020603050405020304" pitchFamily="18" charset="0"/>
                <a:cs typeface="Times New Roman" panose="02020603050405020304" pitchFamily="18" charset="0"/>
              </a:rPr>
              <a:t>Образовательные </a:t>
            </a:r>
            <a:r>
              <a:rPr lang="ru-RU" b="1" dirty="0" smtClean="0">
                <a:solidFill>
                  <a:srgbClr val="C00000"/>
                </a:solidFill>
                <a:latin typeface="Times New Roman" panose="02020603050405020304" pitchFamily="18" charset="0"/>
                <a:cs typeface="Times New Roman" panose="02020603050405020304" pitchFamily="18" charset="0"/>
              </a:rPr>
              <a:t>технологии</a:t>
            </a:r>
          </a:p>
          <a:p>
            <a:pPr algn="just"/>
            <a:r>
              <a:rPr lang="ru-RU" sz="1400" b="1" dirty="0" smtClean="0">
                <a:solidFill>
                  <a:srgbClr val="475A8D">
                    <a:lumMod val="50000"/>
                  </a:srgbClr>
                </a:solidFill>
                <a:latin typeface="Times New Roman" panose="02020603050405020304" pitchFamily="18" charset="0"/>
                <a:cs typeface="Times New Roman" panose="02020603050405020304" pitchFamily="18" charset="0"/>
              </a:rPr>
              <a:t>       В учебном процессе развитие одарённого ребёнка следует рассматривать как развитие его внутреннего </a:t>
            </a:r>
            <a:r>
              <a:rPr lang="ru-RU" sz="1400" b="1" dirty="0" err="1" smtClean="0">
                <a:solidFill>
                  <a:srgbClr val="475A8D">
                    <a:lumMod val="50000"/>
                  </a:srgbClr>
                </a:solidFill>
                <a:latin typeface="Times New Roman" panose="02020603050405020304" pitchFamily="18" charset="0"/>
                <a:cs typeface="Times New Roman" panose="02020603050405020304" pitchFamily="18" charset="0"/>
              </a:rPr>
              <a:t>деятельностного</a:t>
            </a:r>
            <a:r>
              <a:rPr lang="ru-RU" sz="1400" b="1" dirty="0" smtClean="0">
                <a:solidFill>
                  <a:srgbClr val="475A8D">
                    <a:lumMod val="50000"/>
                  </a:srgbClr>
                </a:solidFill>
                <a:latin typeface="Times New Roman" panose="02020603050405020304" pitchFamily="18" charset="0"/>
                <a:cs typeface="Times New Roman" panose="02020603050405020304" pitchFamily="18" charset="0"/>
              </a:rPr>
              <a:t> потенциала, способности быть автором, творцом активным созидателем своей жизни, уметь ставить цель, искать способы её достижения, быть способным к свободному выбору и ответственности за него, максимально использовать свои способности. Вот почему технологии обучения одаренных детей, соответствующие им методы и формы работы педагоги должны способствовать решению обозначенной задачи.</a:t>
            </a:r>
          </a:p>
          <a:p>
            <a:pPr algn="just"/>
            <a:r>
              <a:rPr lang="ru-RU" sz="1400" b="1" dirty="0" smtClean="0">
                <a:solidFill>
                  <a:srgbClr val="475A8D">
                    <a:lumMod val="50000"/>
                  </a:srgbClr>
                </a:solidFill>
                <a:latin typeface="Times New Roman" panose="02020603050405020304" pitchFamily="18" charset="0"/>
                <a:cs typeface="Times New Roman" panose="02020603050405020304" pitchFamily="18" charset="0"/>
              </a:rPr>
              <a:t>      В программе используются разные технологии обучения и развития одаренных детей. Это и </a:t>
            </a:r>
            <a:r>
              <a:rPr lang="ru-RU" sz="1400" b="1" i="1" dirty="0" smtClean="0">
                <a:solidFill>
                  <a:srgbClr val="475A8D">
                    <a:lumMod val="50000"/>
                  </a:srgbClr>
                </a:solidFill>
                <a:latin typeface="Times New Roman" panose="02020603050405020304" pitchFamily="18" charset="0"/>
                <a:cs typeface="Times New Roman" panose="02020603050405020304" pitchFamily="18" charset="0"/>
              </a:rPr>
              <a:t>образовательно-развивающие,</a:t>
            </a:r>
            <a:r>
              <a:rPr lang="ru-RU" sz="1400" b="1" dirty="0" smtClean="0">
                <a:solidFill>
                  <a:srgbClr val="475A8D">
                    <a:lumMod val="50000"/>
                  </a:srgbClr>
                </a:solidFill>
                <a:latin typeface="Times New Roman" panose="02020603050405020304" pitchFamily="18" charset="0"/>
                <a:cs typeface="Times New Roman" panose="02020603050405020304" pitchFamily="18" charset="0"/>
              </a:rPr>
              <a:t> которые ставят задачи усвоения знаний и развития продуктивного мышления и личности ребенка (технология развивающего обучения Д.Б. </a:t>
            </a:r>
            <a:r>
              <a:rPr lang="ru-RU" sz="1400" b="1" dirty="0" err="1" smtClean="0">
                <a:solidFill>
                  <a:srgbClr val="475A8D">
                    <a:lumMod val="50000"/>
                  </a:srgbClr>
                </a:solidFill>
                <a:latin typeface="Times New Roman" panose="02020603050405020304" pitchFamily="18" charset="0"/>
                <a:cs typeface="Times New Roman" panose="02020603050405020304" pitchFamily="18" charset="0"/>
              </a:rPr>
              <a:t>Эльконина</a:t>
            </a:r>
            <a:r>
              <a:rPr lang="ru-RU" sz="1400" b="1" dirty="0" smtClean="0">
                <a:solidFill>
                  <a:srgbClr val="475A8D">
                    <a:lumMod val="50000"/>
                  </a:srgbClr>
                </a:solidFill>
                <a:latin typeface="Times New Roman" panose="02020603050405020304" pitchFamily="18" charset="0"/>
                <a:cs typeface="Times New Roman" panose="02020603050405020304" pitchFamily="18" charset="0"/>
              </a:rPr>
              <a:t>-В.В. Давыдова), технология проблемного подхода к обучению (концепция А.М. Матюшкина), технологии, которые направлены на развитие высших мыслительных процессов – творческого, критического, логического, эвристического мышления (например, программа Э. де </a:t>
            </a:r>
            <a:r>
              <a:rPr lang="ru-RU" sz="1400" b="1" dirty="0" err="1" smtClean="0">
                <a:solidFill>
                  <a:srgbClr val="475A8D">
                    <a:lumMod val="50000"/>
                  </a:srgbClr>
                </a:solidFill>
                <a:latin typeface="Times New Roman" panose="02020603050405020304" pitchFamily="18" charset="0"/>
                <a:cs typeface="Times New Roman" panose="02020603050405020304" pitchFamily="18" charset="0"/>
              </a:rPr>
              <a:t>Боно</a:t>
            </a:r>
            <a:r>
              <a:rPr lang="ru-RU" sz="1400" b="1" dirty="0" smtClean="0">
                <a:solidFill>
                  <a:srgbClr val="475A8D">
                    <a:lumMod val="50000"/>
                  </a:srgbClr>
                </a:solidFill>
                <a:latin typeface="Times New Roman" panose="02020603050405020304" pitchFamily="18" charset="0"/>
                <a:cs typeface="Times New Roman" panose="02020603050405020304" pitchFamily="18" charset="0"/>
              </a:rPr>
              <a:t>) и т.д. Все они разработаны, исходя из общих особенностей одаренных детей.</a:t>
            </a:r>
          </a:p>
          <a:p>
            <a:pPr algn="just"/>
            <a:r>
              <a:rPr lang="ru-RU" sz="1400" b="1" dirty="0" smtClean="0">
                <a:solidFill>
                  <a:srgbClr val="475A8D">
                    <a:lumMod val="50000"/>
                  </a:srgbClr>
                </a:solidFill>
                <a:latin typeface="Times New Roman" panose="02020603050405020304" pitchFamily="18" charset="0"/>
                <a:cs typeface="Times New Roman" panose="02020603050405020304" pitchFamily="18" charset="0"/>
              </a:rPr>
              <a:t>      Особое внимание в работе с одаренными детьми уделяется технологии развития </a:t>
            </a:r>
            <a:r>
              <a:rPr lang="ru-RU" sz="1400" b="1" i="1" dirty="0" smtClean="0">
                <a:solidFill>
                  <a:srgbClr val="475A8D">
                    <a:lumMod val="50000"/>
                  </a:srgbClr>
                </a:solidFill>
                <a:latin typeface="Times New Roman" panose="02020603050405020304" pitchFamily="18" charset="0"/>
                <a:cs typeface="Times New Roman" panose="02020603050405020304" pitchFamily="18" charset="0"/>
              </a:rPr>
              <a:t>критического мышления </a:t>
            </a:r>
            <a:r>
              <a:rPr lang="ru-RU" sz="1400" b="1" dirty="0" smtClean="0">
                <a:solidFill>
                  <a:srgbClr val="475A8D">
                    <a:lumMod val="50000"/>
                  </a:srgbClr>
                </a:solidFill>
                <a:latin typeface="Times New Roman" panose="02020603050405020304" pitchFamily="18" charset="0"/>
                <a:cs typeface="Times New Roman" panose="02020603050405020304" pitchFamily="18" charset="0"/>
              </a:rPr>
              <a:t>(ТРКМ). Эта технология помогает во многом понять педагогу точку зрения обучающегося и смотреть на вещи с его позиции. Применение элементов ТРКМ создает условия для творческой самореализации личности, развития познавательных способностей и коммуникативных умений обучающихся, их нравственного потенциала. На </a:t>
            </a:r>
            <a:r>
              <a:rPr lang="ru-RU" sz="1400" b="1" dirty="0">
                <a:solidFill>
                  <a:srgbClr val="475A8D">
                    <a:lumMod val="50000"/>
                  </a:srgbClr>
                </a:solidFill>
                <a:latin typeface="Times New Roman" panose="02020603050405020304" pitchFamily="18" charset="0"/>
                <a:cs typeface="Times New Roman" panose="02020603050405020304" pitchFamily="18" charset="0"/>
              </a:rPr>
              <a:t>этой основе педагогами разработаны различные методы обучения обучающихся, применяемые в рамках использования названных выше технологий.</a:t>
            </a:r>
          </a:p>
          <a:p>
            <a:pPr algn="just"/>
            <a:r>
              <a:rPr lang="ru-RU" sz="1400" b="1" dirty="0" smtClean="0">
                <a:solidFill>
                  <a:srgbClr val="475A8D">
                    <a:lumMod val="50000"/>
                  </a:srgbClr>
                </a:solidFill>
                <a:latin typeface="Times New Roman" panose="02020603050405020304" pitchFamily="18" charset="0"/>
                <a:cs typeface="Times New Roman" panose="02020603050405020304" pitchFamily="18" charset="0"/>
              </a:rPr>
              <a:t>      Творческим </a:t>
            </a:r>
            <a:r>
              <a:rPr lang="ru-RU" sz="1400" b="1" dirty="0">
                <a:solidFill>
                  <a:srgbClr val="475A8D">
                    <a:lumMod val="50000"/>
                  </a:srgbClr>
                </a:solidFill>
                <a:latin typeface="Times New Roman" panose="02020603050405020304" pitchFamily="18" charset="0"/>
                <a:cs typeface="Times New Roman" panose="02020603050405020304" pitchFamily="18" charset="0"/>
              </a:rPr>
              <a:t>подходом обладают </a:t>
            </a:r>
            <a:r>
              <a:rPr lang="ru-RU" sz="1400" b="1" i="1" dirty="0">
                <a:solidFill>
                  <a:srgbClr val="475A8D">
                    <a:lumMod val="50000"/>
                  </a:srgbClr>
                </a:solidFill>
                <a:latin typeface="Times New Roman" panose="02020603050405020304" pitchFamily="18" charset="0"/>
                <a:cs typeface="Times New Roman" panose="02020603050405020304" pitchFamily="18" charset="0"/>
              </a:rPr>
              <a:t>методы проблемного обучения </a:t>
            </a:r>
            <a:r>
              <a:rPr lang="ru-RU" sz="1400" b="1" dirty="0">
                <a:solidFill>
                  <a:srgbClr val="475A8D">
                    <a:lumMod val="50000"/>
                  </a:srgbClr>
                </a:solidFill>
                <a:latin typeface="Times New Roman" panose="02020603050405020304" pitchFamily="18" charset="0"/>
                <a:cs typeface="Times New Roman" panose="02020603050405020304" pitchFamily="18" charset="0"/>
              </a:rPr>
              <a:t>(М.И. </a:t>
            </a:r>
            <a:r>
              <a:rPr lang="ru-RU" sz="1400" b="1" dirty="0" err="1">
                <a:solidFill>
                  <a:srgbClr val="475A8D">
                    <a:lumMod val="50000"/>
                  </a:srgbClr>
                </a:solidFill>
                <a:latin typeface="Times New Roman" panose="02020603050405020304" pitchFamily="18" charset="0"/>
                <a:cs typeface="Times New Roman" panose="02020603050405020304" pitchFamily="18" charset="0"/>
              </a:rPr>
              <a:t>Махмутов</a:t>
            </a:r>
            <a:r>
              <a:rPr lang="ru-RU" sz="1400" b="1" dirty="0">
                <a:solidFill>
                  <a:srgbClr val="475A8D">
                    <a:lumMod val="50000"/>
                  </a:srgbClr>
                </a:solidFill>
                <a:latin typeface="Times New Roman" panose="02020603050405020304" pitchFamily="18" charset="0"/>
                <a:cs typeface="Times New Roman" panose="02020603050405020304" pitchFamily="18" charset="0"/>
              </a:rPr>
              <a:t> и др.). Их цель — усвоение обучающимися нового предметного материала путем решения специальных </a:t>
            </a:r>
            <a:r>
              <a:rPr lang="ru-RU" sz="1400" b="1" dirty="0" smtClean="0">
                <a:solidFill>
                  <a:srgbClr val="475A8D">
                    <a:lumMod val="50000"/>
                  </a:srgbClr>
                </a:solidFill>
                <a:latin typeface="Times New Roman" panose="02020603050405020304" pitchFamily="18" charset="0"/>
                <a:cs typeface="Times New Roman" panose="02020603050405020304" pitchFamily="18" charset="0"/>
              </a:rPr>
              <a:t>познавательных </a:t>
            </a:r>
            <a:r>
              <a:rPr lang="ru-RU" sz="1400" b="1" dirty="0">
                <a:solidFill>
                  <a:srgbClr val="475A8D">
                    <a:lumMod val="50000"/>
                  </a:srgbClr>
                </a:solidFill>
                <a:latin typeface="Times New Roman" panose="02020603050405020304" pitchFamily="18" charset="0"/>
                <a:cs typeface="Times New Roman" panose="02020603050405020304" pitchFamily="18" charset="0"/>
              </a:rPr>
              <a:t>задач — проблем и моделирования проблемных ситуаций. К таким методам относятся: метод проблемного изложения нового материала, метод частично-поисковый или эвристический, метод поисковый или исследовательский.</a:t>
            </a:r>
          </a:p>
          <a:p>
            <a:pPr algn="just"/>
            <a:r>
              <a:rPr lang="ru-RU" sz="1400" b="1" dirty="0" smtClean="0">
                <a:solidFill>
                  <a:srgbClr val="475A8D">
                    <a:lumMod val="50000"/>
                  </a:srgbClr>
                </a:solidFill>
                <a:latin typeface="Times New Roman" panose="02020603050405020304" pitchFamily="18" charset="0"/>
                <a:cs typeface="Times New Roman" panose="02020603050405020304" pitchFamily="18" charset="0"/>
              </a:rPr>
              <a:t>      </a:t>
            </a:r>
            <a:r>
              <a:rPr lang="ru-RU" sz="1400" b="1" i="1" dirty="0" smtClean="0">
                <a:solidFill>
                  <a:srgbClr val="475A8D">
                    <a:lumMod val="50000"/>
                  </a:srgbClr>
                </a:solidFill>
                <a:latin typeface="Times New Roman" panose="02020603050405020304" pitchFamily="18" charset="0"/>
                <a:cs typeface="Times New Roman" panose="02020603050405020304" pitchFamily="18" charset="0"/>
              </a:rPr>
              <a:t>Метод </a:t>
            </a:r>
            <a:r>
              <a:rPr lang="ru-RU" sz="1400" b="1" i="1" dirty="0">
                <a:solidFill>
                  <a:srgbClr val="475A8D">
                    <a:lumMod val="50000"/>
                  </a:srgbClr>
                </a:solidFill>
                <a:latin typeface="Times New Roman" panose="02020603050405020304" pitchFamily="18" charset="0"/>
                <a:cs typeface="Times New Roman" panose="02020603050405020304" pitchFamily="18" charset="0"/>
              </a:rPr>
              <a:t>проектов </a:t>
            </a:r>
            <a:r>
              <a:rPr lang="ru-RU" sz="1400" b="1" dirty="0">
                <a:solidFill>
                  <a:srgbClr val="475A8D">
                    <a:lumMod val="50000"/>
                  </a:srgbClr>
                </a:solidFill>
                <a:latin typeface="Times New Roman" panose="02020603050405020304" pitchFamily="18" charset="0"/>
                <a:cs typeface="Times New Roman" panose="02020603050405020304" pitchFamily="18" charset="0"/>
              </a:rPr>
              <a:t>представляет собой систему обучения, в которой знания и умения обучающихся приобретают в процессе самостоятельного планирования и выполнения постепенно усложняющихся практических заданий – проектов. Метод проектов может выполняться индивидуально, в парах, в группах в течение определенного промежутка времени (месяц, учебная четверть и т.д.). Он всегда ориентирован на решение учебной проблемы, что сближает его по смыслу с методами проблемного обучения. Метод проектов предусматривает, с одной стороны, использование совокупности разнообразных методов и средств обучения, а с другой – необходимость интегрирования знаний и умений из различных сфер науки, техники, технологии, творческих областей</a:t>
            </a:r>
            <a:r>
              <a:rPr lang="ru-RU" sz="1400" b="1" dirty="0" smtClean="0">
                <a:solidFill>
                  <a:srgbClr val="475A8D">
                    <a:lumMod val="50000"/>
                  </a:srgbClr>
                </a:solidFill>
                <a:latin typeface="Times New Roman" panose="02020603050405020304" pitchFamily="18" charset="0"/>
                <a:cs typeface="Times New Roman" panose="02020603050405020304" pitchFamily="18" charset="0"/>
              </a:rPr>
              <a:t>.</a:t>
            </a:r>
            <a:endParaRPr lang="ru-RU" sz="1400" b="1" dirty="0">
              <a:solidFill>
                <a:srgbClr val="475A8D">
                  <a:lumMod val="50000"/>
                </a:srgb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297238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bwMode="auto">
          <a:xfrm flipH="1">
            <a:off x="-3223" y="-16575"/>
            <a:ext cx="9147223" cy="6908780"/>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ctr"/>
            <a:endParaRPr lang="ru-RU" sz="1400" b="1" dirty="0" smtClean="0">
              <a:solidFill>
                <a:srgbClr val="C00000"/>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0" y="27049"/>
            <a:ext cx="9205731" cy="5970865"/>
          </a:xfrm>
          <a:prstGeom prst="rect">
            <a:avLst/>
          </a:prstGeom>
        </p:spPr>
        <p:txBody>
          <a:bodyPr wrap="square">
            <a:spAutoFit/>
          </a:bodyPr>
          <a:lstStyle/>
          <a:p>
            <a:pPr algn="ctr"/>
            <a:r>
              <a:rPr lang="ru-RU" b="1" dirty="0">
                <a:solidFill>
                  <a:srgbClr val="C00000"/>
                </a:solidFill>
                <a:latin typeface="Times New Roman" panose="02020603050405020304" pitchFamily="18" charset="0"/>
                <a:cs typeface="Times New Roman" panose="02020603050405020304" pitchFamily="18" charset="0"/>
              </a:rPr>
              <a:t>Образовательные </a:t>
            </a:r>
            <a:r>
              <a:rPr lang="ru-RU" b="1" dirty="0" smtClean="0">
                <a:solidFill>
                  <a:srgbClr val="C00000"/>
                </a:solidFill>
                <a:latin typeface="Times New Roman" panose="02020603050405020304" pitchFamily="18" charset="0"/>
                <a:cs typeface="Times New Roman" panose="02020603050405020304" pitchFamily="18" charset="0"/>
              </a:rPr>
              <a:t>технологии</a:t>
            </a:r>
          </a:p>
          <a:p>
            <a:pPr algn="just"/>
            <a:r>
              <a:rPr lang="ru-RU" sz="1400" b="1" dirty="0" smtClean="0">
                <a:solidFill>
                  <a:srgbClr val="475A8D">
                    <a:lumMod val="50000"/>
                  </a:srgbClr>
                </a:solidFill>
                <a:latin typeface="Times New Roman" panose="02020603050405020304" pitchFamily="18" charset="0"/>
                <a:cs typeface="Times New Roman" panose="02020603050405020304" pitchFamily="18" charset="0"/>
              </a:rPr>
              <a:t>       </a:t>
            </a:r>
            <a:r>
              <a:rPr lang="ru-RU" sz="1400" b="1" i="1" dirty="0">
                <a:solidFill>
                  <a:srgbClr val="475A8D">
                    <a:lumMod val="50000"/>
                  </a:srgbClr>
                </a:solidFill>
                <a:latin typeface="Times New Roman" panose="02020603050405020304" pitchFamily="18" charset="0"/>
                <a:cs typeface="Times New Roman" panose="02020603050405020304" pitchFamily="18" charset="0"/>
              </a:rPr>
              <a:t>Методы развивающего обучения </a:t>
            </a:r>
            <a:r>
              <a:rPr lang="ru-RU" sz="1400" b="1" dirty="0">
                <a:solidFill>
                  <a:srgbClr val="475A8D">
                    <a:lumMod val="50000"/>
                  </a:srgbClr>
                </a:solidFill>
                <a:latin typeface="Times New Roman" panose="02020603050405020304" pitchFamily="18" charset="0"/>
                <a:cs typeface="Times New Roman" panose="02020603050405020304" pitchFamily="18" charset="0"/>
              </a:rPr>
              <a:t>(В.В. Давыдов, Л.В. </a:t>
            </a:r>
            <a:r>
              <a:rPr lang="ru-RU" sz="1400" b="1" dirty="0" err="1">
                <a:solidFill>
                  <a:srgbClr val="475A8D">
                    <a:lumMod val="50000"/>
                  </a:srgbClr>
                </a:solidFill>
                <a:latin typeface="Times New Roman" panose="02020603050405020304" pitchFamily="18" charset="0"/>
                <a:cs typeface="Times New Roman" panose="02020603050405020304" pitchFamily="18" charset="0"/>
              </a:rPr>
              <a:t>Занков</a:t>
            </a:r>
            <a:r>
              <a:rPr lang="ru-RU" sz="1400" b="1" dirty="0">
                <a:solidFill>
                  <a:srgbClr val="475A8D">
                    <a:lumMod val="50000"/>
                  </a:srgbClr>
                </a:solidFill>
                <a:latin typeface="Times New Roman" panose="02020603050405020304" pitchFamily="18" charset="0"/>
                <a:cs typeface="Times New Roman" panose="02020603050405020304" pitchFamily="18" charset="0"/>
              </a:rPr>
              <a:t>) акцентированы на учебной деятельности, развивающей теоретическое мышление и личность обучающегося (операции анализа, синтеза, </a:t>
            </a:r>
            <a:r>
              <a:rPr lang="ru-RU" sz="1400" b="1" dirty="0" err="1">
                <a:solidFill>
                  <a:srgbClr val="475A8D">
                    <a:lumMod val="50000"/>
                  </a:srgbClr>
                </a:solidFill>
                <a:latin typeface="Times New Roman" panose="02020603050405020304" pitchFamily="18" charset="0"/>
                <a:cs typeface="Times New Roman" panose="02020603050405020304" pitchFamily="18" charset="0"/>
              </a:rPr>
              <a:t>корнкретизации</a:t>
            </a:r>
            <a:r>
              <a:rPr lang="ru-RU" sz="1400" b="1" dirty="0">
                <a:solidFill>
                  <a:srgbClr val="475A8D">
                    <a:lumMod val="50000"/>
                  </a:srgbClr>
                </a:solidFill>
                <a:latin typeface="Times New Roman" panose="02020603050405020304" pitchFamily="18" charset="0"/>
                <a:cs typeface="Times New Roman" panose="02020603050405020304" pitchFamily="18" charset="0"/>
              </a:rPr>
              <a:t>, обобщения, сравнения, абстрагирования и т.д.).</a:t>
            </a:r>
          </a:p>
          <a:p>
            <a:pPr algn="just"/>
            <a:r>
              <a:rPr lang="ru-RU" sz="1400" b="1" dirty="0" smtClean="0">
                <a:solidFill>
                  <a:srgbClr val="475A8D">
                    <a:lumMod val="50000"/>
                  </a:srgbClr>
                </a:solidFill>
                <a:latin typeface="Times New Roman" panose="02020603050405020304" pitchFamily="18" charset="0"/>
                <a:cs typeface="Times New Roman" panose="02020603050405020304" pitchFamily="18" charset="0"/>
              </a:rPr>
              <a:t>      </a:t>
            </a:r>
            <a:r>
              <a:rPr lang="ru-RU" sz="1400" b="1" i="1" dirty="0" smtClean="0">
                <a:solidFill>
                  <a:srgbClr val="475A8D">
                    <a:lumMod val="50000"/>
                  </a:srgbClr>
                </a:solidFill>
                <a:latin typeface="Times New Roman" panose="02020603050405020304" pitchFamily="18" charset="0"/>
                <a:cs typeface="Times New Roman" panose="02020603050405020304" pitchFamily="18" charset="0"/>
              </a:rPr>
              <a:t>Методы </a:t>
            </a:r>
            <a:r>
              <a:rPr lang="ru-RU" sz="1400" b="1" i="1" dirty="0">
                <a:solidFill>
                  <a:srgbClr val="475A8D">
                    <a:lumMod val="50000"/>
                  </a:srgbClr>
                </a:solidFill>
                <a:latin typeface="Times New Roman" panose="02020603050405020304" pitchFamily="18" charset="0"/>
                <a:cs typeface="Times New Roman" panose="02020603050405020304" pitchFamily="18" charset="0"/>
              </a:rPr>
              <a:t>эвристического обучения </a:t>
            </a:r>
            <a:r>
              <a:rPr lang="ru-RU" sz="1400" b="1" dirty="0">
                <a:solidFill>
                  <a:srgbClr val="475A8D">
                    <a:lumMod val="50000"/>
                  </a:srgbClr>
                </a:solidFill>
                <a:latin typeface="Times New Roman" panose="02020603050405020304" pitchFamily="18" charset="0"/>
                <a:cs typeface="Times New Roman" panose="02020603050405020304" pitchFamily="18" charset="0"/>
              </a:rPr>
              <a:t>(А.В. Хуторской) в отличие от </a:t>
            </a:r>
            <a:r>
              <a:rPr lang="ru-RU" sz="1400" b="1" dirty="0" smtClean="0">
                <a:solidFill>
                  <a:srgbClr val="475A8D">
                    <a:lumMod val="50000"/>
                  </a:srgbClr>
                </a:solidFill>
                <a:latin typeface="Times New Roman" panose="02020603050405020304" pitchFamily="18" charset="0"/>
                <a:cs typeface="Times New Roman" panose="02020603050405020304" pitchFamily="18" charset="0"/>
              </a:rPr>
              <a:t>предыдущих </a:t>
            </a:r>
            <a:r>
              <a:rPr lang="ru-RU" sz="1400" b="1" dirty="0">
                <a:solidFill>
                  <a:srgbClr val="475A8D">
                    <a:lumMod val="50000"/>
                  </a:srgbClr>
                </a:solidFill>
                <a:latin typeface="Times New Roman" panose="02020603050405020304" pitchFamily="18" charset="0"/>
                <a:cs typeface="Times New Roman" panose="02020603050405020304" pitchFamily="18" charset="0"/>
              </a:rPr>
              <a:t>методов исключают из процесса обучения репродуктивные элементы деятельности. Они преследуют цель не только развивать обучающегося, но и сделать его субъектом и конструктором своего образования, организатором своих знаний, выдаваемых в виде исследований, изделий, художественных произведений и т.д. К таким методам относятся: метод «вживания», метод смыслового видения, метод символического видения, метод образного видения, метод придумывания, метод «если бы…», метод эвристических вопросов, метод гиперболизации, метод агглютинации, метод «мозгового штурма», метод </a:t>
            </a:r>
            <a:r>
              <a:rPr lang="ru-RU" sz="1400" b="1" dirty="0" err="1">
                <a:solidFill>
                  <a:srgbClr val="475A8D">
                    <a:lumMod val="50000"/>
                  </a:srgbClr>
                </a:solidFill>
                <a:latin typeface="Times New Roman" panose="02020603050405020304" pitchFamily="18" charset="0"/>
                <a:cs typeface="Times New Roman" panose="02020603050405020304" pitchFamily="18" charset="0"/>
              </a:rPr>
              <a:t>синектики</a:t>
            </a:r>
            <a:r>
              <a:rPr lang="ru-RU" sz="1400" b="1" dirty="0">
                <a:solidFill>
                  <a:srgbClr val="475A8D">
                    <a:lumMod val="50000"/>
                  </a:srgbClr>
                </a:solidFill>
                <a:latin typeface="Times New Roman" panose="02020603050405020304" pitchFamily="18" charset="0"/>
                <a:cs typeface="Times New Roman" panose="02020603050405020304" pitchFamily="18" charset="0"/>
              </a:rPr>
              <a:t>, метод морфологического ящика (или метод многомерных матриц Ф. </a:t>
            </a:r>
            <a:r>
              <a:rPr lang="ru-RU" sz="1400" b="1" dirty="0" err="1">
                <a:solidFill>
                  <a:srgbClr val="475A8D">
                    <a:lumMod val="50000"/>
                  </a:srgbClr>
                </a:solidFill>
                <a:latin typeface="Times New Roman" panose="02020603050405020304" pitchFamily="18" charset="0"/>
                <a:cs typeface="Times New Roman" panose="02020603050405020304" pitchFamily="18" charset="0"/>
              </a:rPr>
              <a:t>Цвикки</a:t>
            </a:r>
            <a:r>
              <a:rPr lang="ru-RU" sz="1400" b="1" dirty="0">
                <a:solidFill>
                  <a:srgbClr val="475A8D">
                    <a:lumMod val="50000"/>
                  </a:srgbClr>
                </a:solidFill>
                <a:latin typeface="Times New Roman" panose="02020603050405020304" pitchFamily="18" charset="0"/>
                <a:cs typeface="Times New Roman" panose="02020603050405020304" pitchFamily="18" charset="0"/>
              </a:rPr>
              <a:t>), метод инверсии (или метод обращений).</a:t>
            </a:r>
          </a:p>
          <a:p>
            <a:pPr algn="just"/>
            <a:r>
              <a:rPr lang="ru-RU" sz="1400" b="1" dirty="0" smtClean="0">
                <a:solidFill>
                  <a:srgbClr val="475A8D">
                    <a:lumMod val="50000"/>
                  </a:srgbClr>
                </a:solidFill>
                <a:latin typeface="Times New Roman" panose="02020603050405020304" pitchFamily="18" charset="0"/>
                <a:cs typeface="Times New Roman" panose="02020603050405020304" pitchFamily="18" charset="0"/>
              </a:rPr>
              <a:t>     Активно </a:t>
            </a:r>
            <a:r>
              <a:rPr lang="ru-RU" sz="1400" b="1" dirty="0">
                <a:solidFill>
                  <a:srgbClr val="475A8D">
                    <a:lumMod val="50000"/>
                  </a:srgbClr>
                </a:solidFill>
                <a:latin typeface="Times New Roman" panose="02020603050405020304" pitchFamily="18" charset="0"/>
                <a:cs typeface="Times New Roman" panose="02020603050405020304" pitchFamily="18" charset="0"/>
              </a:rPr>
              <a:t>используются в работе с одаренными детьми  методы развития </a:t>
            </a:r>
            <a:r>
              <a:rPr lang="ru-RU" sz="1400" b="1" i="1" dirty="0">
                <a:solidFill>
                  <a:srgbClr val="475A8D">
                    <a:lumMod val="50000"/>
                  </a:srgbClr>
                </a:solidFill>
                <a:latin typeface="Times New Roman" panose="02020603050405020304" pitchFamily="18" charset="0"/>
                <a:cs typeface="Times New Roman" panose="02020603050405020304" pitchFamily="18" charset="0"/>
              </a:rPr>
              <a:t>критического мышления</a:t>
            </a:r>
            <a:r>
              <a:rPr lang="ru-RU" sz="1400" b="1" dirty="0">
                <a:solidFill>
                  <a:srgbClr val="475A8D">
                    <a:lumMod val="50000"/>
                  </a:srgbClr>
                </a:solidFill>
                <a:latin typeface="Times New Roman" panose="02020603050405020304" pitchFamily="18" charset="0"/>
                <a:cs typeface="Times New Roman" panose="02020603050405020304" pitchFamily="18" charset="0"/>
              </a:rPr>
              <a:t>. С их помощью совершенствуется логика мышления, аналитические способности, умения аргументировано рассуждать, обосновывать факты и делать выводы и т.д. К самым популярным методам критического мышления относятся: составление </a:t>
            </a:r>
            <a:r>
              <a:rPr lang="ru-RU" sz="1400" b="1" dirty="0" err="1">
                <a:solidFill>
                  <a:srgbClr val="475A8D">
                    <a:lumMod val="50000"/>
                  </a:srgbClr>
                </a:solidFill>
                <a:latin typeface="Times New Roman" panose="02020603050405020304" pitchFamily="18" charset="0"/>
                <a:cs typeface="Times New Roman" panose="02020603050405020304" pitchFamily="18" charset="0"/>
              </a:rPr>
              <a:t>синквейна</a:t>
            </a:r>
            <a:r>
              <a:rPr lang="ru-RU" sz="1400" b="1" dirty="0">
                <a:solidFill>
                  <a:srgbClr val="475A8D">
                    <a:lumMod val="50000"/>
                  </a:srgbClr>
                </a:solidFill>
                <a:latin typeface="Times New Roman" panose="02020603050405020304" pitchFamily="18" charset="0"/>
                <a:cs typeface="Times New Roman" panose="02020603050405020304" pitchFamily="18" charset="0"/>
              </a:rPr>
              <a:t>, построение древа предсказаний, </a:t>
            </a:r>
            <a:r>
              <a:rPr lang="ru-RU" sz="1400" b="1" dirty="0" err="1">
                <a:solidFill>
                  <a:srgbClr val="475A8D">
                    <a:lumMod val="50000"/>
                  </a:srgbClr>
                </a:solidFill>
                <a:latin typeface="Times New Roman" panose="02020603050405020304" pitchFamily="18" charset="0"/>
                <a:cs typeface="Times New Roman" panose="02020603050405020304" pitchFamily="18" charset="0"/>
              </a:rPr>
              <a:t>фишбоун</a:t>
            </a:r>
            <a:r>
              <a:rPr lang="ru-RU" sz="1400" b="1" dirty="0">
                <a:solidFill>
                  <a:srgbClr val="475A8D">
                    <a:lumMod val="50000"/>
                  </a:srgbClr>
                </a:solidFill>
                <a:latin typeface="Times New Roman" panose="02020603050405020304" pitchFamily="18" charset="0"/>
                <a:cs typeface="Times New Roman" panose="02020603050405020304" pitchFamily="18" charset="0"/>
              </a:rPr>
              <a:t> и др.</a:t>
            </a:r>
          </a:p>
          <a:p>
            <a:pPr algn="just"/>
            <a:r>
              <a:rPr lang="ru-RU" sz="1400" b="1" dirty="0" smtClean="0">
                <a:solidFill>
                  <a:srgbClr val="475A8D">
                    <a:lumMod val="50000"/>
                  </a:srgbClr>
                </a:solidFill>
                <a:latin typeface="Times New Roman" panose="02020603050405020304" pitchFamily="18" charset="0"/>
                <a:cs typeface="Times New Roman" panose="02020603050405020304" pitchFamily="18" charset="0"/>
              </a:rPr>
              <a:t>     </a:t>
            </a:r>
            <a:r>
              <a:rPr lang="ru-RU" sz="1400" b="1" i="1" dirty="0" smtClean="0">
                <a:solidFill>
                  <a:srgbClr val="475A8D">
                    <a:lumMod val="50000"/>
                  </a:srgbClr>
                </a:solidFill>
                <a:latin typeface="Times New Roman" panose="02020603050405020304" pitchFamily="18" charset="0"/>
                <a:cs typeface="Times New Roman" panose="02020603050405020304" pitchFamily="18" charset="0"/>
              </a:rPr>
              <a:t>Методы креативной </a:t>
            </a:r>
            <a:r>
              <a:rPr lang="ru-RU" sz="1400" b="1" i="1" dirty="0">
                <a:solidFill>
                  <a:srgbClr val="475A8D">
                    <a:lumMod val="50000"/>
                  </a:srgbClr>
                </a:solidFill>
                <a:latin typeface="Times New Roman" panose="02020603050405020304" pitchFamily="18" charset="0"/>
                <a:cs typeface="Times New Roman" panose="02020603050405020304" pitchFamily="18" charset="0"/>
              </a:rPr>
              <a:t>педагогики </a:t>
            </a:r>
            <a:r>
              <a:rPr lang="ru-RU" sz="1400" b="1" dirty="0">
                <a:solidFill>
                  <a:srgbClr val="475A8D">
                    <a:lumMod val="50000"/>
                  </a:srgbClr>
                </a:solidFill>
                <a:latin typeface="Times New Roman" panose="02020603050405020304" pitchFamily="18" charset="0"/>
                <a:cs typeface="Times New Roman" panose="02020603050405020304" pitchFamily="18" charset="0"/>
              </a:rPr>
              <a:t>в наибольшей степени соответствует природе творчества. Их задачей является развитие комплекса креативных свойств личности, приобретение опыта творческой деятельности на основе самопознания и саморазвития. </a:t>
            </a:r>
          </a:p>
          <a:p>
            <a:pPr algn="just"/>
            <a:r>
              <a:rPr lang="ru-RU" sz="1400" b="1" dirty="0" smtClean="0">
                <a:solidFill>
                  <a:srgbClr val="475A8D">
                    <a:lumMod val="50000"/>
                  </a:srgbClr>
                </a:solidFill>
                <a:latin typeface="Times New Roman" panose="02020603050405020304" pitchFamily="18" charset="0"/>
                <a:cs typeface="Times New Roman" panose="02020603050405020304" pitchFamily="18" charset="0"/>
              </a:rPr>
              <a:t>    Названные </a:t>
            </a:r>
            <a:r>
              <a:rPr lang="ru-RU" sz="1400" b="1" dirty="0">
                <a:solidFill>
                  <a:srgbClr val="475A8D">
                    <a:lumMod val="50000"/>
                  </a:srgbClr>
                </a:solidFill>
                <a:latin typeface="Times New Roman" panose="02020603050405020304" pitchFamily="18" charset="0"/>
                <a:cs typeface="Times New Roman" panose="02020603050405020304" pitchFamily="18" charset="0"/>
              </a:rPr>
              <a:t>методы позволяют развивать интеллектуальный и творческий потенциал одаренных обучающихся, способствуя проявлению ими следующих качеств:</a:t>
            </a:r>
          </a:p>
          <a:p>
            <a:pPr marL="285750" indent="-285750" algn="just">
              <a:buFont typeface="Wingdings" panose="05000000000000000000" pitchFamily="2" charset="2"/>
              <a:buChar char="§"/>
            </a:pPr>
            <a:r>
              <a:rPr lang="ru-RU" sz="1400" b="1" dirty="0" smtClean="0">
                <a:solidFill>
                  <a:srgbClr val="475A8D">
                    <a:lumMod val="50000"/>
                  </a:srgbClr>
                </a:solidFill>
                <a:latin typeface="Times New Roman" panose="02020603050405020304" pitchFamily="18" charset="0"/>
                <a:cs typeface="Times New Roman" panose="02020603050405020304" pitchFamily="18" charset="0"/>
              </a:rPr>
              <a:t>способность </a:t>
            </a:r>
            <a:r>
              <a:rPr lang="ru-RU" sz="1400" b="1" dirty="0">
                <a:solidFill>
                  <a:srgbClr val="475A8D">
                    <a:lumMod val="50000"/>
                  </a:srgbClr>
                </a:solidFill>
                <a:latin typeface="Times New Roman" panose="02020603050405020304" pitchFamily="18" charset="0"/>
                <a:cs typeface="Times New Roman" panose="02020603050405020304" pitchFamily="18" charset="0"/>
              </a:rPr>
              <a:t>открытия нового знания и владение новыми (для личности) способами деятельности;</a:t>
            </a:r>
          </a:p>
          <a:p>
            <a:pPr marL="285750" indent="-285750" algn="just">
              <a:buFont typeface="Wingdings" panose="05000000000000000000" pitchFamily="2" charset="2"/>
              <a:buChar char="§"/>
            </a:pPr>
            <a:r>
              <a:rPr lang="ru-RU" sz="1400" b="1" dirty="0" smtClean="0">
                <a:solidFill>
                  <a:srgbClr val="475A8D">
                    <a:lumMod val="50000"/>
                  </a:srgbClr>
                </a:solidFill>
                <a:latin typeface="Times New Roman" panose="02020603050405020304" pitchFamily="18" charset="0"/>
                <a:cs typeface="Times New Roman" panose="02020603050405020304" pitchFamily="18" charset="0"/>
              </a:rPr>
              <a:t>динамика </a:t>
            </a:r>
            <a:r>
              <a:rPr lang="ru-RU" sz="1400" b="1" dirty="0">
                <a:solidFill>
                  <a:srgbClr val="475A8D">
                    <a:lumMod val="50000"/>
                  </a:srgbClr>
                </a:solidFill>
                <a:latin typeface="Times New Roman" panose="02020603050405020304" pitchFamily="18" charset="0"/>
                <a:cs typeface="Times New Roman" panose="02020603050405020304" pitchFamily="18" charset="0"/>
              </a:rPr>
              <a:t>мотивов и целей познавательной деятельности;</a:t>
            </a:r>
          </a:p>
          <a:p>
            <a:pPr marL="285750" indent="-285750" algn="just">
              <a:buFont typeface="Wingdings" panose="05000000000000000000" pitchFamily="2" charset="2"/>
              <a:buChar char="§"/>
            </a:pPr>
            <a:r>
              <a:rPr lang="ru-RU" sz="1400" b="1" dirty="0" smtClean="0">
                <a:solidFill>
                  <a:srgbClr val="475A8D">
                    <a:lumMod val="50000"/>
                  </a:srgbClr>
                </a:solidFill>
                <a:latin typeface="Times New Roman" panose="02020603050405020304" pitchFamily="18" charset="0"/>
                <a:cs typeface="Times New Roman" panose="02020603050405020304" pitchFamily="18" charset="0"/>
              </a:rPr>
              <a:t>критичность </a:t>
            </a:r>
            <a:r>
              <a:rPr lang="ru-RU" sz="1400" b="1" dirty="0">
                <a:solidFill>
                  <a:srgbClr val="475A8D">
                    <a:lumMod val="50000"/>
                  </a:srgbClr>
                </a:solidFill>
                <a:latin typeface="Times New Roman" panose="02020603050405020304" pitchFamily="18" charset="0"/>
                <a:cs typeface="Times New Roman" panose="02020603050405020304" pitchFamily="18" charset="0"/>
              </a:rPr>
              <a:t>ума и потребность в нестандартном решении проблем;</a:t>
            </a:r>
          </a:p>
          <a:p>
            <a:pPr marL="285750" indent="-285750" algn="just">
              <a:buFont typeface="Wingdings" panose="05000000000000000000" pitchFamily="2" charset="2"/>
              <a:buChar char="§"/>
            </a:pPr>
            <a:r>
              <a:rPr lang="ru-RU" sz="1400" b="1" dirty="0" smtClean="0">
                <a:solidFill>
                  <a:srgbClr val="475A8D">
                    <a:lumMod val="50000"/>
                  </a:srgbClr>
                </a:solidFill>
                <a:latin typeface="Times New Roman" panose="02020603050405020304" pitchFamily="18" charset="0"/>
                <a:cs typeface="Times New Roman" panose="02020603050405020304" pitchFamily="18" charset="0"/>
              </a:rPr>
              <a:t>импровизационность </a:t>
            </a:r>
            <a:r>
              <a:rPr lang="ru-RU" sz="1400" b="1" dirty="0">
                <a:solidFill>
                  <a:srgbClr val="475A8D">
                    <a:lumMod val="50000"/>
                  </a:srgbClr>
                </a:solidFill>
                <a:latin typeface="Times New Roman" panose="02020603050405020304" pitchFamily="18" charset="0"/>
                <a:cs typeface="Times New Roman" panose="02020603050405020304" pitchFamily="18" charset="0"/>
              </a:rPr>
              <a:t>как способность внезапно принимать решение;</a:t>
            </a:r>
          </a:p>
          <a:p>
            <a:pPr marL="285750" indent="-285750" algn="just">
              <a:buFont typeface="Wingdings" panose="05000000000000000000" pitchFamily="2" charset="2"/>
              <a:buChar char="§"/>
            </a:pPr>
            <a:r>
              <a:rPr lang="ru-RU" sz="1400" b="1" dirty="0" smtClean="0">
                <a:solidFill>
                  <a:srgbClr val="475A8D">
                    <a:lumMod val="50000"/>
                  </a:srgbClr>
                </a:solidFill>
                <a:latin typeface="Times New Roman" panose="02020603050405020304" pitchFamily="18" charset="0"/>
                <a:cs typeface="Times New Roman" panose="02020603050405020304" pitchFamily="18" charset="0"/>
              </a:rPr>
              <a:t>продуктивное </a:t>
            </a:r>
            <a:r>
              <a:rPr lang="ru-RU" sz="1400" b="1" dirty="0">
                <a:solidFill>
                  <a:srgbClr val="475A8D">
                    <a:lumMod val="50000"/>
                  </a:srgbClr>
                </a:solidFill>
                <a:latin typeface="Times New Roman" panose="02020603050405020304" pitchFamily="18" charset="0"/>
                <a:cs typeface="Times New Roman" panose="02020603050405020304" pitchFamily="18" charset="0"/>
              </a:rPr>
              <a:t>самосознание, расширение поля интеллектуальной активности</a:t>
            </a:r>
            <a:r>
              <a:rPr lang="ru-RU" sz="1400" b="1" dirty="0" smtClean="0">
                <a:solidFill>
                  <a:srgbClr val="475A8D">
                    <a:lumMod val="50000"/>
                  </a:srgbClr>
                </a:solidFill>
                <a:latin typeface="Times New Roman" panose="02020603050405020304" pitchFamily="18" charset="0"/>
                <a:cs typeface="Times New Roman" panose="02020603050405020304" pitchFamily="18" charset="0"/>
              </a:rPr>
              <a:t>.</a:t>
            </a:r>
          </a:p>
          <a:p>
            <a:pPr algn="just"/>
            <a:endParaRPr lang="ru-RU" sz="1400" b="1" dirty="0" smtClean="0">
              <a:solidFill>
                <a:srgbClr val="475A8D">
                  <a:lumMod val="50000"/>
                </a:srgbClr>
              </a:solidFill>
              <a:latin typeface="Times New Roman" panose="02020603050405020304" pitchFamily="18" charset="0"/>
              <a:cs typeface="Times New Roman" panose="02020603050405020304" pitchFamily="18" charset="0"/>
            </a:endParaRPr>
          </a:p>
        </p:txBody>
      </p:sp>
      <p:pic>
        <p:nvPicPr>
          <p:cNvPr id="4" name="Picture 2" descr="D:\Якубовская\ШАБЛОНЫ для презентаций\флаг РФ.png"/>
          <p:cNvPicPr>
            <a:picLocks noChangeAspect="1" noChangeArrowheads="1"/>
          </p:cNvPicPr>
          <p:nvPr/>
        </p:nvPicPr>
        <p:blipFill>
          <a:blip r:embed="rId2" cstate="print"/>
          <a:srcRect/>
          <a:stretch>
            <a:fillRect/>
          </a:stretch>
        </p:blipFill>
        <p:spPr bwMode="auto">
          <a:xfrm>
            <a:off x="-109782" y="5733256"/>
            <a:ext cx="9388040" cy="1104394"/>
          </a:xfrm>
          <a:prstGeom prst="rect">
            <a:avLst/>
          </a:prstGeom>
          <a:noFill/>
        </p:spPr>
      </p:pic>
    </p:spTree>
    <p:extLst>
      <p:ext uri="{BB962C8B-B14F-4D97-AF65-F5344CB8AC3E}">
        <p14:creationId xmlns:p14="http://schemas.microsoft.com/office/powerpoint/2010/main" val="31580174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bwMode="auto">
          <a:xfrm flipH="1">
            <a:off x="29253" y="0"/>
            <a:ext cx="9147223" cy="6908780"/>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ctr"/>
            <a:endParaRPr lang="ru-RU" sz="1400" b="1" dirty="0" smtClean="0">
              <a:solidFill>
                <a:srgbClr val="C00000"/>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0" y="27049"/>
            <a:ext cx="9205731" cy="4031873"/>
          </a:xfrm>
          <a:prstGeom prst="rect">
            <a:avLst/>
          </a:prstGeom>
        </p:spPr>
        <p:txBody>
          <a:bodyPr wrap="square">
            <a:spAutoFit/>
          </a:bodyPr>
          <a:lstStyle/>
          <a:p>
            <a:pPr algn="ctr"/>
            <a:r>
              <a:rPr lang="ru-RU" b="1" dirty="0">
                <a:solidFill>
                  <a:srgbClr val="C00000"/>
                </a:solidFill>
                <a:latin typeface="Times New Roman" panose="02020603050405020304" pitchFamily="18" charset="0"/>
                <a:cs typeface="Times New Roman" panose="02020603050405020304" pitchFamily="18" charset="0"/>
              </a:rPr>
              <a:t>Образовательные </a:t>
            </a:r>
            <a:r>
              <a:rPr lang="ru-RU" b="1" dirty="0" smtClean="0">
                <a:solidFill>
                  <a:srgbClr val="C00000"/>
                </a:solidFill>
                <a:latin typeface="Times New Roman" panose="02020603050405020304" pitchFamily="18" charset="0"/>
                <a:cs typeface="Times New Roman" panose="02020603050405020304" pitchFamily="18" charset="0"/>
              </a:rPr>
              <a:t>технологии</a:t>
            </a:r>
          </a:p>
          <a:p>
            <a:pPr algn="just"/>
            <a:r>
              <a:rPr lang="ru-RU" sz="1400" b="1" dirty="0" smtClean="0">
                <a:solidFill>
                  <a:srgbClr val="475A8D">
                    <a:lumMod val="50000"/>
                  </a:srgbClr>
                </a:solidFill>
                <a:latin typeface="Times New Roman" panose="02020603050405020304" pitchFamily="18" charset="0"/>
                <a:cs typeface="Times New Roman" panose="02020603050405020304" pitchFamily="18" charset="0"/>
              </a:rPr>
              <a:t>        Педагогу</a:t>
            </a:r>
            <a:r>
              <a:rPr lang="ru-RU" sz="1400" b="1" dirty="0">
                <a:solidFill>
                  <a:srgbClr val="475A8D">
                    <a:lumMod val="50000"/>
                  </a:srgbClr>
                </a:solidFill>
                <a:latin typeface="Times New Roman" panose="02020603050405020304" pitchFamily="18" charset="0"/>
                <a:cs typeface="Times New Roman" panose="02020603050405020304" pitchFamily="18" charset="0"/>
              </a:rPr>
              <a:t>, работающему с данной категорией обучающихся и применяющему названные методы в учебном процессе, необходимо не только хорошо разбираться </a:t>
            </a:r>
            <a:r>
              <a:rPr lang="ru-RU" sz="1400" b="1" dirty="0" smtClean="0">
                <a:solidFill>
                  <a:srgbClr val="475A8D">
                    <a:lumMod val="50000"/>
                  </a:srgbClr>
                </a:solidFill>
                <a:latin typeface="Times New Roman" panose="02020603050405020304" pitchFamily="18" charset="0"/>
                <a:cs typeface="Times New Roman" panose="02020603050405020304" pitchFamily="18" charset="0"/>
              </a:rPr>
              <a:t>в </a:t>
            </a:r>
            <a:r>
              <a:rPr lang="ru-RU" sz="1400" b="1" dirty="0">
                <a:solidFill>
                  <a:srgbClr val="475A8D">
                    <a:lumMod val="50000"/>
                  </a:srgbClr>
                </a:solidFill>
                <a:latin typeface="Times New Roman" panose="02020603050405020304" pitchFamily="18" charset="0"/>
                <a:cs typeface="Times New Roman" panose="02020603050405020304" pitchFamily="18" charset="0"/>
              </a:rPr>
              <a:t>особенностях психики одаренных детей, но и самому иметь творческое, возможно нетрадиционное мировоззрение, а также владеть на высоком уровне следующими профессиональными умениями и навыками:</a:t>
            </a:r>
          </a:p>
          <a:p>
            <a:pPr marL="285750" indent="-285750" algn="just">
              <a:buFont typeface="Wingdings" panose="05000000000000000000" pitchFamily="2" charset="2"/>
              <a:buChar char="q"/>
            </a:pPr>
            <a:r>
              <a:rPr lang="ru-RU" sz="1400" b="1" dirty="0" smtClean="0">
                <a:solidFill>
                  <a:srgbClr val="475A8D">
                    <a:lumMod val="50000"/>
                  </a:srgbClr>
                </a:solidFill>
                <a:latin typeface="Times New Roman" panose="02020603050405020304" pitchFamily="18" charset="0"/>
                <a:cs typeface="Times New Roman" panose="02020603050405020304" pitchFamily="18" charset="0"/>
              </a:rPr>
              <a:t>умениями </a:t>
            </a:r>
            <a:r>
              <a:rPr lang="ru-RU" sz="1400" b="1" dirty="0">
                <a:solidFill>
                  <a:srgbClr val="475A8D">
                    <a:lumMod val="50000"/>
                  </a:srgbClr>
                </a:solidFill>
                <a:latin typeface="Times New Roman" panose="02020603050405020304" pitchFamily="18" charset="0"/>
                <a:cs typeface="Times New Roman" panose="02020603050405020304" pitchFamily="18" charset="0"/>
              </a:rPr>
              <a:t>проблемного изложения учебного материала;</a:t>
            </a:r>
          </a:p>
          <a:p>
            <a:pPr marL="285750" indent="-285750" algn="just">
              <a:buFont typeface="Wingdings" panose="05000000000000000000" pitchFamily="2" charset="2"/>
              <a:buChar char="q"/>
            </a:pPr>
            <a:r>
              <a:rPr lang="ru-RU" sz="1400" b="1" dirty="0" smtClean="0">
                <a:solidFill>
                  <a:srgbClr val="475A8D">
                    <a:lumMod val="50000"/>
                  </a:srgbClr>
                </a:solidFill>
                <a:latin typeface="Times New Roman" panose="02020603050405020304" pitchFamily="18" charset="0"/>
                <a:cs typeface="Times New Roman" panose="02020603050405020304" pitchFamily="18" charset="0"/>
              </a:rPr>
              <a:t>навыками </a:t>
            </a:r>
            <a:r>
              <a:rPr lang="ru-RU" sz="1400" b="1" dirty="0">
                <a:solidFill>
                  <a:srgbClr val="475A8D">
                    <a:lumMod val="50000"/>
                  </a:srgbClr>
                </a:solidFill>
                <a:latin typeface="Times New Roman" panose="02020603050405020304" pitchFamily="18" charset="0"/>
                <a:cs typeface="Times New Roman" panose="02020603050405020304" pitchFamily="18" charset="0"/>
              </a:rPr>
              <a:t>ведения эвристической беседы и создания дискуссионных ситуаций;</a:t>
            </a:r>
          </a:p>
          <a:p>
            <a:pPr marL="285750" indent="-285750" algn="just">
              <a:buFont typeface="Wingdings" panose="05000000000000000000" pitchFamily="2" charset="2"/>
              <a:buChar char="q"/>
            </a:pPr>
            <a:r>
              <a:rPr lang="ru-RU" sz="1400" b="1" dirty="0" smtClean="0">
                <a:solidFill>
                  <a:srgbClr val="475A8D">
                    <a:lumMod val="50000"/>
                  </a:srgbClr>
                </a:solidFill>
                <a:latin typeface="Times New Roman" panose="02020603050405020304" pitchFamily="18" charset="0"/>
                <a:cs typeface="Times New Roman" panose="02020603050405020304" pitchFamily="18" charset="0"/>
              </a:rPr>
              <a:t>умениями </a:t>
            </a:r>
            <a:r>
              <a:rPr lang="ru-RU" sz="1400" b="1" dirty="0">
                <a:solidFill>
                  <a:srgbClr val="475A8D">
                    <a:lumMod val="50000"/>
                  </a:srgbClr>
                </a:solidFill>
                <a:latin typeface="Times New Roman" panose="02020603050405020304" pitchFamily="18" charset="0"/>
                <a:cs typeface="Times New Roman" panose="02020603050405020304" pitchFamily="18" charset="0"/>
              </a:rPr>
              <a:t>создавать на уроке интеллектуально-творческую атмосферу с применением методов мозгового штурма и мозговой атаки;</a:t>
            </a:r>
          </a:p>
          <a:p>
            <a:pPr marL="285750" indent="-285750" algn="just">
              <a:buFont typeface="Wingdings" panose="05000000000000000000" pitchFamily="2" charset="2"/>
              <a:buChar char="q"/>
            </a:pPr>
            <a:r>
              <a:rPr lang="ru-RU" sz="1400" b="1" dirty="0" smtClean="0">
                <a:solidFill>
                  <a:srgbClr val="475A8D">
                    <a:lumMod val="50000"/>
                  </a:srgbClr>
                </a:solidFill>
                <a:latin typeface="Times New Roman" panose="02020603050405020304" pitchFamily="18" charset="0"/>
                <a:cs typeface="Times New Roman" panose="02020603050405020304" pitchFamily="18" charset="0"/>
              </a:rPr>
              <a:t>навыками </a:t>
            </a:r>
            <a:r>
              <a:rPr lang="ru-RU" sz="1400" b="1" dirty="0">
                <a:solidFill>
                  <a:srgbClr val="475A8D">
                    <a:lumMod val="50000"/>
                  </a:srgbClr>
                </a:solidFill>
                <a:latin typeface="Times New Roman" panose="02020603050405020304" pitchFamily="18" charset="0"/>
                <a:cs typeface="Times New Roman" panose="02020603050405020304" pitchFamily="18" charset="0"/>
              </a:rPr>
              <a:t>организации учебно-исследовательской деятельности обучающихся и др.</a:t>
            </a:r>
          </a:p>
          <a:p>
            <a:pPr marL="285750" indent="-285750" algn="just">
              <a:buFont typeface="Wingdings" panose="05000000000000000000" pitchFamily="2" charset="2"/>
              <a:buChar char="q"/>
            </a:pPr>
            <a:r>
              <a:rPr lang="ru-RU" sz="1400" b="1" dirty="0" smtClean="0">
                <a:solidFill>
                  <a:srgbClr val="475A8D">
                    <a:lumMod val="50000"/>
                  </a:srgbClr>
                </a:solidFill>
                <a:latin typeface="Times New Roman" panose="02020603050405020304" pitchFamily="18" charset="0"/>
                <a:cs typeface="Times New Roman" panose="02020603050405020304" pitchFamily="18" charset="0"/>
              </a:rPr>
              <a:t>умений </a:t>
            </a:r>
            <a:r>
              <a:rPr lang="ru-RU" sz="1400" b="1" dirty="0">
                <a:solidFill>
                  <a:srgbClr val="475A8D">
                    <a:lumMod val="50000"/>
                  </a:srgbClr>
                </a:solidFill>
                <a:latin typeface="Times New Roman" panose="02020603050405020304" pitchFamily="18" charset="0"/>
                <a:cs typeface="Times New Roman" panose="02020603050405020304" pitchFamily="18" charset="0"/>
              </a:rPr>
              <a:t>из различных сфер науки, техники, технологии, творческих областей</a:t>
            </a:r>
            <a:r>
              <a:rPr lang="ru-RU" sz="1400" b="1" dirty="0" smtClean="0">
                <a:solidFill>
                  <a:srgbClr val="475A8D">
                    <a:lumMod val="50000"/>
                  </a:srgbClr>
                </a:solidFill>
                <a:latin typeface="Times New Roman" panose="02020603050405020304" pitchFamily="18" charset="0"/>
                <a:cs typeface="Times New Roman" panose="02020603050405020304" pitchFamily="18" charset="0"/>
              </a:rPr>
              <a:t>.</a:t>
            </a:r>
          </a:p>
          <a:p>
            <a:pPr algn="just"/>
            <a:r>
              <a:rPr lang="ru-RU" sz="1400" b="1" dirty="0" smtClean="0">
                <a:solidFill>
                  <a:srgbClr val="475A8D">
                    <a:lumMod val="50000"/>
                  </a:srgbClr>
                </a:solidFill>
                <a:latin typeface="Times New Roman" panose="02020603050405020304" pitchFamily="18" charset="0"/>
                <a:cs typeface="Times New Roman" panose="02020603050405020304" pitchFamily="18" charset="0"/>
              </a:rPr>
              <a:t>      Необходимо </a:t>
            </a:r>
            <a:r>
              <a:rPr lang="ru-RU" sz="1400" b="1" dirty="0">
                <a:solidFill>
                  <a:srgbClr val="475A8D">
                    <a:lumMod val="50000"/>
                  </a:srgbClr>
                </a:solidFill>
                <a:latin typeface="Times New Roman" panose="02020603050405020304" pitchFamily="18" charset="0"/>
                <a:cs typeface="Times New Roman" panose="02020603050405020304" pitchFamily="18" charset="0"/>
              </a:rPr>
              <a:t>отметить, что важнейшее условие эффективности взаимодействия педагога с творчески одаренными обучающимися – это создание педагогом собственной творческой лаборатории на основе разработки комплекса специального дидактического материала и активного использования в обучении аудио-, видео-, компьютерных и др. технических средств. Ибо ни одна из современных технологий обучения – ни личностно-ориентированного, ни развивающего, ни </a:t>
            </a:r>
            <a:r>
              <a:rPr lang="ru-RU" sz="1400" b="1" dirty="0" err="1">
                <a:solidFill>
                  <a:srgbClr val="475A8D">
                    <a:lumMod val="50000"/>
                  </a:srgbClr>
                </a:solidFill>
                <a:latin typeface="Times New Roman" panose="02020603050405020304" pitchFamily="18" charset="0"/>
                <a:cs typeface="Times New Roman" panose="02020603050405020304" pitchFamily="18" charset="0"/>
              </a:rPr>
              <a:t>блочно</a:t>
            </a:r>
            <a:r>
              <a:rPr lang="ru-RU" sz="1400" b="1" dirty="0">
                <a:solidFill>
                  <a:srgbClr val="475A8D">
                    <a:lumMod val="50000"/>
                  </a:srgbClr>
                </a:solidFill>
                <a:latin typeface="Times New Roman" panose="02020603050405020304" pitchFamily="18" charset="0"/>
                <a:cs typeface="Times New Roman" panose="02020603050405020304" pitchFamily="18" charset="0"/>
              </a:rPr>
              <a:t>-модульного и др. не будет давать желаемого результата, если педагог не будет интегрировать их системой дидактических и технических средств обучения и воспитания, говоря другими словами, применять информационные технологии в обучении.</a:t>
            </a:r>
          </a:p>
        </p:txBody>
      </p:sp>
      <p:pic>
        <p:nvPicPr>
          <p:cNvPr id="4" name="Picture 2" descr="C:\Users\77\Desktop\фото детей с наградами\IMG_001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60032" y="4149080"/>
            <a:ext cx="3902075" cy="2597150"/>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pic>
        <p:nvPicPr>
          <p:cNvPr id="6" name="Picture 5" descr="C:\Users\77\Desktop\Noviy-rukovoditel-Tulskoy-o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4149080"/>
            <a:ext cx="3899534" cy="2597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40969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bwMode="auto">
          <a:xfrm flipH="1">
            <a:off x="29253" y="0"/>
            <a:ext cx="9147223" cy="6908780"/>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ctr"/>
            <a:endParaRPr lang="ru-RU" sz="1400" b="1" dirty="0" smtClean="0">
              <a:solidFill>
                <a:srgbClr val="C00000"/>
              </a:solidFill>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1576122" y="586613"/>
            <a:ext cx="7100334" cy="4930619"/>
          </a:xfrm>
          <a:noFill/>
          <a:ln w="76200">
            <a:noFill/>
          </a:ln>
        </p:spPr>
        <p:style>
          <a:lnRef idx="1">
            <a:schemeClr val="accent4"/>
          </a:lnRef>
          <a:fillRef idx="2">
            <a:schemeClr val="accent4"/>
          </a:fillRef>
          <a:effectRef idx="1">
            <a:schemeClr val="accent4"/>
          </a:effectRef>
          <a:fontRef idx="minor">
            <a:schemeClr val="dk1"/>
          </a:fontRef>
        </p:style>
        <p:txBody>
          <a:bodyPr>
            <a:normAutofit/>
          </a:bodyPr>
          <a:lstStyle/>
          <a:p>
            <a:pPr lvl="0">
              <a:spcBef>
                <a:spcPts val="1200"/>
              </a:spcBef>
              <a:spcAft>
                <a:spcPts val="1200"/>
              </a:spcAft>
            </a:pPr>
            <a:r>
              <a:rPr lang="ru-RU" b="1" dirty="0" smtClean="0">
                <a:solidFill>
                  <a:schemeClr val="tx1"/>
                </a:solidFill>
                <a:latin typeface="Times New Roman" pitchFamily="18" charset="0"/>
                <a:cs typeface="Times New Roman" pitchFamily="18" charset="0"/>
              </a:rPr>
              <a:t>заседания </a:t>
            </a:r>
            <a:r>
              <a:rPr lang="ru-RU" b="1" dirty="0">
                <a:solidFill>
                  <a:schemeClr val="tx1"/>
                </a:solidFill>
                <a:latin typeface="Times New Roman" pitchFamily="18" charset="0"/>
                <a:cs typeface="Times New Roman" pitchFamily="18" charset="0"/>
              </a:rPr>
              <a:t>городского НОУ</a:t>
            </a:r>
            <a:r>
              <a:rPr lang="ru-RU" b="1" dirty="0" smtClean="0">
                <a:solidFill>
                  <a:schemeClr val="tx1"/>
                </a:solidFill>
                <a:latin typeface="Times New Roman" pitchFamily="18" charset="0"/>
                <a:cs typeface="Times New Roman" pitchFamily="18" charset="0"/>
              </a:rPr>
              <a:t>;</a:t>
            </a:r>
            <a:endParaRPr lang="ru-RU" b="1" dirty="0">
              <a:solidFill>
                <a:schemeClr val="tx1"/>
              </a:solidFill>
              <a:latin typeface="Times New Roman" pitchFamily="18" charset="0"/>
              <a:cs typeface="Times New Roman" pitchFamily="18" charset="0"/>
            </a:endParaRPr>
          </a:p>
          <a:p>
            <a:pPr lvl="0">
              <a:spcBef>
                <a:spcPts val="1200"/>
              </a:spcBef>
              <a:spcAft>
                <a:spcPts val="1200"/>
              </a:spcAft>
            </a:pPr>
            <a:r>
              <a:rPr lang="ru-RU" b="1" dirty="0" smtClean="0">
                <a:solidFill>
                  <a:schemeClr val="tx1"/>
                </a:solidFill>
                <a:latin typeface="Times New Roman" pitchFamily="18" charset="0"/>
                <a:cs typeface="Times New Roman" pitchFamily="18" charset="0"/>
              </a:rPr>
              <a:t>городские </a:t>
            </a:r>
            <a:r>
              <a:rPr lang="ru-RU" b="1" dirty="0">
                <a:solidFill>
                  <a:schemeClr val="tx1"/>
                </a:solidFill>
                <a:latin typeface="Times New Roman" pitchFamily="18" charset="0"/>
                <a:cs typeface="Times New Roman" pitchFamily="18" charset="0"/>
              </a:rPr>
              <a:t>научно - практические конференции для старшеклассников</a:t>
            </a:r>
            <a:r>
              <a:rPr lang="ru-RU" b="1" dirty="0" smtClean="0">
                <a:solidFill>
                  <a:schemeClr val="tx1"/>
                </a:solidFill>
                <a:latin typeface="Times New Roman" pitchFamily="18" charset="0"/>
                <a:cs typeface="Times New Roman" pitchFamily="18" charset="0"/>
              </a:rPr>
              <a:t>;</a:t>
            </a:r>
            <a:endParaRPr lang="ru-RU" b="1" dirty="0">
              <a:solidFill>
                <a:schemeClr val="tx1"/>
              </a:solidFill>
              <a:latin typeface="Times New Roman" pitchFamily="18" charset="0"/>
              <a:cs typeface="Times New Roman" pitchFamily="18" charset="0"/>
            </a:endParaRPr>
          </a:p>
          <a:p>
            <a:pPr lvl="0">
              <a:spcBef>
                <a:spcPts val="1200"/>
              </a:spcBef>
              <a:spcAft>
                <a:spcPts val="1200"/>
              </a:spcAft>
            </a:pPr>
            <a:r>
              <a:rPr lang="ru-RU" b="1" dirty="0" smtClean="0">
                <a:solidFill>
                  <a:schemeClr val="tx1"/>
                </a:solidFill>
                <a:latin typeface="Times New Roman" pitchFamily="18" charset="0"/>
                <a:cs typeface="Times New Roman" pitchFamily="18" charset="0"/>
              </a:rPr>
              <a:t>городские </a:t>
            </a:r>
            <a:r>
              <a:rPr lang="ru-RU" b="1" dirty="0">
                <a:solidFill>
                  <a:schemeClr val="tx1"/>
                </a:solidFill>
                <a:latin typeface="Times New Roman" pitchFamily="18" charset="0"/>
                <a:cs typeface="Times New Roman" pitchFamily="18" charset="0"/>
              </a:rPr>
              <a:t>научные чтения</a:t>
            </a:r>
            <a:r>
              <a:rPr lang="ru-RU" b="1" dirty="0" smtClean="0">
                <a:solidFill>
                  <a:schemeClr val="tx1"/>
                </a:solidFill>
                <a:latin typeface="Times New Roman" pitchFamily="18" charset="0"/>
                <a:cs typeface="Times New Roman" pitchFamily="18" charset="0"/>
              </a:rPr>
              <a:t>:</a:t>
            </a:r>
            <a:endParaRPr lang="ru-RU" b="1" dirty="0">
              <a:solidFill>
                <a:schemeClr val="tx1"/>
              </a:solidFill>
              <a:latin typeface="Times New Roman" pitchFamily="18" charset="0"/>
              <a:cs typeface="Times New Roman" pitchFamily="18" charset="0"/>
            </a:endParaRPr>
          </a:p>
          <a:p>
            <a:pPr>
              <a:spcBef>
                <a:spcPts val="1200"/>
              </a:spcBef>
              <a:spcAft>
                <a:spcPts val="1200"/>
              </a:spcAft>
            </a:pPr>
            <a:r>
              <a:rPr lang="ru-RU" b="1" dirty="0" smtClean="0">
                <a:solidFill>
                  <a:schemeClr val="tx1"/>
                </a:solidFill>
                <a:latin typeface="Times New Roman" pitchFamily="18" charset="0"/>
                <a:cs typeface="Times New Roman" pitchFamily="18" charset="0"/>
              </a:rPr>
              <a:t>а</a:t>
            </a:r>
            <a:r>
              <a:rPr lang="ru-RU" b="1" dirty="0">
                <a:solidFill>
                  <a:schemeClr val="tx1"/>
                </a:solidFill>
                <a:latin typeface="Times New Roman" pitchFamily="18" charset="0"/>
                <a:cs typeface="Times New Roman" pitchFamily="18" charset="0"/>
              </a:rPr>
              <a:t>) для младших школьников</a:t>
            </a:r>
            <a:r>
              <a:rPr lang="ru-RU" b="1" dirty="0" smtClean="0">
                <a:solidFill>
                  <a:schemeClr val="tx1"/>
                </a:solidFill>
                <a:latin typeface="Times New Roman" pitchFamily="18" charset="0"/>
                <a:cs typeface="Times New Roman" pitchFamily="18" charset="0"/>
              </a:rPr>
              <a:t>;</a:t>
            </a:r>
            <a:endParaRPr lang="ru-RU" b="1" dirty="0">
              <a:solidFill>
                <a:schemeClr val="tx1"/>
              </a:solidFill>
              <a:latin typeface="Times New Roman" pitchFamily="18" charset="0"/>
              <a:cs typeface="Times New Roman" pitchFamily="18" charset="0"/>
            </a:endParaRPr>
          </a:p>
          <a:p>
            <a:pPr>
              <a:spcBef>
                <a:spcPts val="1200"/>
              </a:spcBef>
              <a:spcAft>
                <a:spcPts val="1200"/>
              </a:spcAft>
            </a:pPr>
            <a:r>
              <a:rPr lang="ru-RU" b="1" dirty="0" smtClean="0">
                <a:solidFill>
                  <a:schemeClr val="tx1"/>
                </a:solidFill>
                <a:latin typeface="Times New Roman" pitchFamily="18" charset="0"/>
                <a:cs typeface="Times New Roman" pitchFamily="18" charset="0"/>
              </a:rPr>
              <a:t>б</a:t>
            </a:r>
            <a:r>
              <a:rPr lang="ru-RU" b="1" dirty="0">
                <a:solidFill>
                  <a:schemeClr val="tx1"/>
                </a:solidFill>
                <a:latin typeface="Times New Roman" pitchFamily="18" charset="0"/>
                <a:cs typeface="Times New Roman" pitchFamily="18" charset="0"/>
              </a:rPr>
              <a:t>) для учащихся 5-7 </a:t>
            </a:r>
            <a:r>
              <a:rPr lang="ru-RU" b="1" dirty="0" smtClean="0">
                <a:solidFill>
                  <a:schemeClr val="tx1"/>
                </a:solidFill>
                <a:latin typeface="Times New Roman" pitchFamily="18" charset="0"/>
                <a:cs typeface="Times New Roman" pitchFamily="18" charset="0"/>
              </a:rPr>
              <a:t>классов;</a:t>
            </a:r>
          </a:p>
          <a:p>
            <a:pPr lvl="0">
              <a:spcBef>
                <a:spcPts val="1200"/>
              </a:spcBef>
              <a:spcAft>
                <a:spcPts val="1200"/>
              </a:spcAft>
            </a:pPr>
            <a:r>
              <a:rPr lang="ru-RU" b="1" dirty="0" smtClean="0">
                <a:solidFill>
                  <a:schemeClr val="tx1"/>
                </a:solidFill>
                <a:latin typeface="Times New Roman" pitchFamily="18" charset="0"/>
                <a:cs typeface="Times New Roman" pitchFamily="18" charset="0"/>
              </a:rPr>
              <a:t>городские конкурсы, выставки, олимпиады и др.</a:t>
            </a:r>
          </a:p>
          <a:p>
            <a:pPr lvl="0" algn="just"/>
            <a:r>
              <a:rPr lang="ru-RU" b="1" dirty="0" smtClean="0">
                <a:solidFill>
                  <a:schemeClr val="tx1"/>
                </a:solidFill>
                <a:latin typeface="Times New Roman" pitchFamily="18" charset="0"/>
                <a:cs typeface="Times New Roman" pitchFamily="18" charset="0"/>
              </a:rPr>
              <a:t>городские  </a:t>
            </a:r>
            <a:r>
              <a:rPr lang="ru-RU" b="1" dirty="0">
                <a:solidFill>
                  <a:schemeClr val="tx1"/>
                </a:solidFill>
                <a:latin typeface="Times New Roman" pitchFamily="18" charset="0"/>
                <a:cs typeface="Times New Roman" pitchFamily="18" charset="0"/>
              </a:rPr>
              <a:t>научно – практические семинары для руководителей НОУ образовательных </a:t>
            </a:r>
            <a:r>
              <a:rPr lang="ru-RU" b="1" dirty="0" smtClean="0">
                <a:solidFill>
                  <a:schemeClr val="tx1"/>
                </a:solidFill>
                <a:latin typeface="Times New Roman" pitchFamily="18" charset="0"/>
                <a:cs typeface="Times New Roman" pitchFamily="18" charset="0"/>
              </a:rPr>
              <a:t>организаций</a:t>
            </a:r>
            <a:endParaRPr lang="ru-RU" b="1" dirty="0">
              <a:solidFill>
                <a:schemeClr val="tx1"/>
              </a:solidFill>
              <a:latin typeface="Times New Roman" pitchFamily="18" charset="0"/>
              <a:cs typeface="Times New Roman" pitchFamily="18" charset="0"/>
            </a:endParaRPr>
          </a:p>
          <a:p>
            <a:pPr algn="just"/>
            <a:endParaRPr lang="ru-RU" sz="1600" dirty="0">
              <a:solidFill>
                <a:schemeClr val="tx1"/>
              </a:solidFill>
            </a:endParaRPr>
          </a:p>
          <a:p>
            <a:pPr algn="just"/>
            <a:endParaRPr lang="ru-RU" sz="1600" dirty="0">
              <a:solidFill>
                <a:schemeClr val="tx1"/>
              </a:solidFill>
            </a:endParaRPr>
          </a:p>
          <a:p>
            <a:pPr algn="just"/>
            <a:endParaRPr lang="ru-RU" sz="1600" b="1" dirty="0">
              <a:solidFill>
                <a:schemeClr val="tx1"/>
              </a:solidFill>
              <a:latin typeface="Times New Roman" pitchFamily="18" charset="0"/>
              <a:cs typeface="Times New Roman" pitchFamily="18" charset="0"/>
            </a:endParaRPr>
          </a:p>
        </p:txBody>
      </p:sp>
      <p:sp>
        <p:nvSpPr>
          <p:cNvPr id="4" name="TextBox 3"/>
          <p:cNvSpPr txBox="1"/>
          <p:nvPr/>
        </p:nvSpPr>
        <p:spPr>
          <a:xfrm>
            <a:off x="9153" y="14510"/>
            <a:ext cx="9134847" cy="523220"/>
          </a:xfrm>
          <a:prstGeom prst="rect">
            <a:avLst/>
          </a:prstGeom>
          <a:noFill/>
          <a:ln w="76200">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ru-RU" sz="2800" b="1" dirty="0">
                <a:solidFill>
                  <a:srgbClr val="FF0000"/>
                </a:solidFill>
                <a:latin typeface="Times New Roman" pitchFamily="18" charset="0"/>
                <a:cs typeface="Times New Roman" pitchFamily="18" charset="0"/>
              </a:rPr>
              <a:t>Формы работы</a:t>
            </a:r>
            <a:r>
              <a:rPr lang="ru-RU" sz="2800" b="1" dirty="0" smtClean="0">
                <a:solidFill>
                  <a:srgbClr val="FF0000"/>
                </a:solidFill>
                <a:latin typeface="Times New Roman" pitchFamily="18" charset="0"/>
                <a:cs typeface="Times New Roman" pitchFamily="18" charset="0"/>
              </a:rPr>
              <a:t>:</a:t>
            </a:r>
            <a:endParaRPr lang="ru-RU" sz="2800" dirty="0"/>
          </a:p>
        </p:txBody>
      </p:sp>
      <p:pic>
        <p:nvPicPr>
          <p:cNvPr id="5" name="Picture 2" descr="D:\Якубовская\ШАБЛОНЫ для презентаций\флаг РФ.png"/>
          <p:cNvPicPr>
            <a:picLocks noChangeAspect="1" noChangeArrowheads="1"/>
          </p:cNvPicPr>
          <p:nvPr/>
        </p:nvPicPr>
        <p:blipFill>
          <a:blip r:embed="rId2" cstate="print"/>
          <a:srcRect/>
          <a:stretch>
            <a:fillRect/>
          </a:stretch>
        </p:blipFill>
        <p:spPr bwMode="auto">
          <a:xfrm>
            <a:off x="-132873" y="5589240"/>
            <a:ext cx="9388040" cy="1352550"/>
          </a:xfrm>
          <a:prstGeom prst="rect">
            <a:avLst/>
          </a:prstGeom>
          <a:noFill/>
        </p:spPr>
      </p:pic>
      <p:sp>
        <p:nvSpPr>
          <p:cNvPr id="2" name="Стрелка вправо 1"/>
          <p:cNvSpPr/>
          <p:nvPr/>
        </p:nvSpPr>
        <p:spPr>
          <a:xfrm>
            <a:off x="251520" y="567398"/>
            <a:ext cx="978408" cy="484632"/>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solidFill>
                <a:srgbClr val="C00000"/>
              </a:solidFill>
            </a:endParaRPr>
          </a:p>
        </p:txBody>
      </p:sp>
      <p:sp>
        <p:nvSpPr>
          <p:cNvPr id="7" name="Стрелка вправо 6"/>
          <p:cNvSpPr/>
          <p:nvPr/>
        </p:nvSpPr>
        <p:spPr>
          <a:xfrm>
            <a:off x="258081" y="1174193"/>
            <a:ext cx="978408" cy="484632"/>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solidFill>
                <a:srgbClr val="C00000"/>
              </a:solidFill>
            </a:endParaRPr>
          </a:p>
        </p:txBody>
      </p:sp>
      <p:sp>
        <p:nvSpPr>
          <p:cNvPr id="8" name="Стрелка вправо 7"/>
          <p:cNvSpPr/>
          <p:nvPr/>
        </p:nvSpPr>
        <p:spPr>
          <a:xfrm>
            <a:off x="271620" y="2138336"/>
            <a:ext cx="978408" cy="484632"/>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solidFill>
                <a:srgbClr val="C00000"/>
              </a:solidFill>
            </a:endParaRPr>
          </a:p>
        </p:txBody>
      </p:sp>
      <p:sp>
        <p:nvSpPr>
          <p:cNvPr id="9" name="Стрелка вправо 8"/>
          <p:cNvSpPr/>
          <p:nvPr/>
        </p:nvSpPr>
        <p:spPr>
          <a:xfrm>
            <a:off x="244541" y="4083102"/>
            <a:ext cx="978408" cy="484632"/>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solidFill>
                <a:srgbClr val="C00000"/>
              </a:solidFill>
            </a:endParaRPr>
          </a:p>
        </p:txBody>
      </p:sp>
      <p:sp>
        <p:nvSpPr>
          <p:cNvPr id="10" name="Стрелка вправо 9"/>
          <p:cNvSpPr/>
          <p:nvPr/>
        </p:nvSpPr>
        <p:spPr>
          <a:xfrm>
            <a:off x="244541" y="4630218"/>
            <a:ext cx="978408" cy="484632"/>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solidFill>
                <a:srgbClr val="C00000"/>
              </a:solidFill>
            </a:endParaRPr>
          </a:p>
        </p:txBody>
      </p:sp>
    </p:spTree>
    <p:extLst>
      <p:ext uri="{BB962C8B-B14F-4D97-AF65-F5344CB8AC3E}">
        <p14:creationId xmlns:p14="http://schemas.microsoft.com/office/powerpoint/2010/main" val="4531763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500"/>
                                        <p:tgtEl>
                                          <p:spTgt spid="3">
                                            <p:txEl>
                                              <p:pRg st="0" end="0"/>
                                            </p:txEl>
                                          </p:spTgt>
                                        </p:tgtEl>
                                      </p:cBhvr>
                                    </p:animEffect>
                                    <p:anim calcmode="lin" valueType="num">
                                      <p:cBhvr>
                                        <p:cTn id="15" dur="1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42" presetClass="entr" presetSubtype="0" fill="hold" grpId="0" nodeType="after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500"/>
                                        <p:tgtEl>
                                          <p:spTgt spid="3">
                                            <p:txEl>
                                              <p:pRg st="1" end="1"/>
                                            </p:txEl>
                                          </p:spTgt>
                                        </p:tgtEl>
                                      </p:cBhvr>
                                    </p:animEffect>
                                    <p:anim calcmode="lin" valueType="num">
                                      <p:cBhvr>
                                        <p:cTn id="21" dur="1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3" fill="hold">
                            <p:stCondLst>
                              <p:cond delay="4000"/>
                            </p:stCondLst>
                            <p:childTnLst>
                              <p:par>
                                <p:cTn id="24" presetID="42" presetClass="entr" presetSubtype="0" fill="hold" grpId="0" nodeType="after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500"/>
                                        <p:tgtEl>
                                          <p:spTgt spid="3">
                                            <p:txEl>
                                              <p:pRg st="2" end="2"/>
                                            </p:txEl>
                                          </p:spTgt>
                                        </p:tgtEl>
                                      </p:cBhvr>
                                    </p:animEffect>
                                    <p:anim calcmode="lin" valueType="num">
                                      <p:cBhvr>
                                        <p:cTn id="27" dur="1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9" fill="hold">
                            <p:stCondLst>
                              <p:cond delay="5500"/>
                            </p:stCondLst>
                            <p:childTnLst>
                              <p:par>
                                <p:cTn id="30" presetID="42" presetClass="entr" presetSubtype="0" fill="hold" grpId="0" nodeType="after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1500"/>
                                        <p:tgtEl>
                                          <p:spTgt spid="3">
                                            <p:txEl>
                                              <p:pRg st="3" end="3"/>
                                            </p:txEl>
                                          </p:spTgt>
                                        </p:tgtEl>
                                      </p:cBhvr>
                                    </p:animEffect>
                                    <p:anim calcmode="lin" valueType="num">
                                      <p:cBhvr>
                                        <p:cTn id="33" dur="1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4" dur="1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5" fill="hold">
                            <p:stCondLst>
                              <p:cond delay="7000"/>
                            </p:stCondLst>
                            <p:childTnLst>
                              <p:par>
                                <p:cTn id="36" presetID="42" presetClass="entr" presetSubtype="0" fill="hold" grpId="0" nodeType="after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fade">
                                      <p:cBhvr>
                                        <p:cTn id="38" dur="1500"/>
                                        <p:tgtEl>
                                          <p:spTgt spid="3">
                                            <p:txEl>
                                              <p:pRg st="4" end="4"/>
                                            </p:txEl>
                                          </p:spTgt>
                                        </p:tgtEl>
                                      </p:cBhvr>
                                    </p:animEffect>
                                    <p:anim calcmode="lin" valueType="num">
                                      <p:cBhvr>
                                        <p:cTn id="39" dur="1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0" dur="15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41" fill="hold">
                            <p:stCondLst>
                              <p:cond delay="8500"/>
                            </p:stCondLst>
                            <p:childTnLst>
                              <p:par>
                                <p:cTn id="42" presetID="42" presetClass="entr" presetSubtype="0" fill="hold" grpId="0" nodeType="after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Effect transition="in" filter="fade">
                                      <p:cBhvr>
                                        <p:cTn id="44" dur="1500"/>
                                        <p:tgtEl>
                                          <p:spTgt spid="3">
                                            <p:txEl>
                                              <p:pRg st="5" end="5"/>
                                            </p:txEl>
                                          </p:spTgt>
                                        </p:tgtEl>
                                      </p:cBhvr>
                                    </p:animEffect>
                                    <p:anim calcmode="lin" valueType="num">
                                      <p:cBhvr>
                                        <p:cTn id="45" dur="1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6" dur="15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3">
                                            <p:txEl>
                                              <p:pRg st="6" end="6"/>
                                            </p:txEl>
                                          </p:spTgt>
                                        </p:tgtEl>
                                        <p:attrNameLst>
                                          <p:attrName>style.visibility</p:attrName>
                                        </p:attrNameLst>
                                      </p:cBhvr>
                                      <p:to>
                                        <p:strVal val="visible"/>
                                      </p:to>
                                    </p:set>
                                    <p:animEffect transition="in" filter="fade">
                                      <p:cBhvr>
                                        <p:cTn id="51" dur="1500"/>
                                        <p:tgtEl>
                                          <p:spTgt spid="3">
                                            <p:txEl>
                                              <p:pRg st="6" end="6"/>
                                            </p:txEl>
                                          </p:spTgt>
                                        </p:tgtEl>
                                      </p:cBhvr>
                                    </p:animEffect>
                                    <p:anim calcmode="lin" valueType="num">
                                      <p:cBhvr>
                                        <p:cTn id="52" dur="15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3" dur="15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artisticBlur/>
                    </a14:imgEffect>
                    <a14:imgEffect>
                      <a14:sharpenSoften amount="25000"/>
                    </a14:imgEffect>
                    <a14:imgEffect>
                      <a14:colorTemperature colorTemp="7900"/>
                    </a14:imgEffect>
                    <a14:imgEffect>
                      <a14:saturation sat="108000"/>
                    </a14:imgEffect>
                  </a14:imgLayer>
                </a14:imgProps>
              </a:ext>
              <a:ext uri="{28A0092B-C50C-407E-A947-70E740481C1C}">
                <a14:useLocalDpi xmlns:a14="http://schemas.microsoft.com/office/drawing/2010/main" val="0"/>
              </a:ext>
            </a:extLst>
          </a:blip>
          <a:srcRect r="19797" b="12556"/>
          <a:stretch/>
        </p:blipFill>
        <p:spPr bwMode="auto">
          <a:xfrm>
            <a:off x="-9461" y="0"/>
            <a:ext cx="9153461" cy="6858000"/>
          </a:xfrm>
          <a:prstGeom prst="rect">
            <a:avLst/>
          </a:prstGeom>
          <a:solidFill>
            <a:srgbClr val="FFFFFF">
              <a:shade val="85000"/>
            </a:srgbClr>
          </a:solidFill>
          <a:ln w="9525">
            <a:no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Прямоугольник 3"/>
          <p:cNvSpPr/>
          <p:nvPr/>
        </p:nvSpPr>
        <p:spPr>
          <a:xfrm>
            <a:off x="31636" y="0"/>
            <a:ext cx="9144000" cy="1661993"/>
          </a:xfrm>
          <a:prstGeom prst="rect">
            <a:avLst/>
          </a:prstGeom>
          <a:noFill/>
          <a:ln w="28575">
            <a:noFill/>
          </a:ln>
          <a:effectLst/>
        </p:spPr>
        <p:style>
          <a:lnRef idx="1">
            <a:schemeClr val="accent4"/>
          </a:lnRef>
          <a:fillRef idx="2">
            <a:schemeClr val="accent4"/>
          </a:fillRef>
          <a:effectRef idx="1">
            <a:schemeClr val="accent4"/>
          </a:effectRef>
          <a:fontRef idx="minor">
            <a:schemeClr val="dk1"/>
          </a:fontRef>
        </p:style>
        <p:txBody>
          <a:bodyPr wrap="square">
            <a:spAutoFit/>
          </a:bodyPr>
          <a:lstStyle/>
          <a:p>
            <a:pPr algn="ctr"/>
            <a:endParaRPr lang="ru-RU" sz="1100" b="1" dirty="0" smtClean="0">
              <a:ln w="1905">
                <a:noFill/>
              </a:ln>
              <a:solidFill>
                <a:srgbClr val="FF0000"/>
              </a:solidFill>
              <a:effectLst>
                <a:innerShdw blurRad="69850" dist="43180" dir="5400000">
                  <a:srgbClr val="000000">
                    <a:alpha val="65000"/>
                  </a:srgbClr>
                </a:innerShdw>
              </a:effectLst>
              <a:latin typeface="Times New Roman" pitchFamily="18" charset="0"/>
              <a:cs typeface="Times New Roman" pitchFamily="18" charset="0"/>
            </a:endParaRPr>
          </a:p>
          <a:p>
            <a:pPr algn="ctr"/>
            <a:r>
              <a:rPr lang="ru-RU" sz="2800" b="1" dirty="0" smtClean="0">
                <a:ln w="1905">
                  <a:noFill/>
                </a:ln>
                <a:solidFill>
                  <a:srgbClr val="FF0000"/>
                </a:solidFill>
                <a:effectLst>
                  <a:innerShdw blurRad="69850" dist="43180" dir="5400000">
                    <a:srgbClr val="000000">
                      <a:alpha val="65000"/>
                    </a:srgbClr>
                  </a:innerShdw>
                </a:effectLst>
                <a:latin typeface="Times New Roman" pitchFamily="18" charset="0"/>
                <a:cs typeface="Times New Roman" pitchFamily="18" charset="0"/>
              </a:rPr>
              <a:t>Городская </a:t>
            </a:r>
            <a:r>
              <a:rPr lang="ru-RU" sz="2800" b="1" dirty="0">
                <a:ln w="1905">
                  <a:noFill/>
                </a:ln>
                <a:solidFill>
                  <a:srgbClr val="FF0000"/>
                </a:solidFill>
                <a:effectLst>
                  <a:innerShdw blurRad="69850" dist="43180" dir="5400000">
                    <a:srgbClr val="000000">
                      <a:alpha val="65000"/>
                    </a:srgbClr>
                  </a:innerShdw>
                </a:effectLst>
                <a:latin typeface="Times New Roman" pitchFamily="18" charset="0"/>
                <a:cs typeface="Times New Roman" pitchFamily="18" charset="0"/>
              </a:rPr>
              <a:t>научно - практическая конференция </a:t>
            </a:r>
            <a:endParaRPr lang="ru-RU" sz="2800" b="1" dirty="0" smtClean="0">
              <a:ln w="1905">
                <a:noFill/>
              </a:ln>
              <a:solidFill>
                <a:srgbClr val="FF0000"/>
              </a:solidFill>
              <a:effectLst>
                <a:innerShdw blurRad="69850" dist="43180" dir="5400000">
                  <a:srgbClr val="000000">
                    <a:alpha val="65000"/>
                  </a:srgbClr>
                </a:innerShdw>
              </a:effectLst>
              <a:latin typeface="Times New Roman" pitchFamily="18" charset="0"/>
              <a:cs typeface="Times New Roman" pitchFamily="18" charset="0"/>
            </a:endParaRPr>
          </a:p>
          <a:p>
            <a:pPr algn="ctr"/>
            <a:r>
              <a:rPr lang="ru-RU" sz="2800" b="1" dirty="0" smtClean="0">
                <a:ln w="1905">
                  <a:noFill/>
                </a:ln>
                <a:solidFill>
                  <a:srgbClr val="FF0000"/>
                </a:solidFill>
                <a:effectLst>
                  <a:innerShdw blurRad="69850" dist="43180" dir="5400000">
                    <a:srgbClr val="000000">
                      <a:alpha val="65000"/>
                    </a:srgbClr>
                  </a:innerShdw>
                </a:effectLst>
                <a:latin typeface="Times New Roman" pitchFamily="18" charset="0"/>
                <a:cs typeface="Times New Roman" pitchFamily="18" charset="0"/>
              </a:rPr>
              <a:t>«</a:t>
            </a:r>
            <a:r>
              <a:rPr lang="ru-RU" sz="2800" b="1" dirty="0">
                <a:ln w="1905">
                  <a:noFill/>
                </a:ln>
                <a:solidFill>
                  <a:srgbClr val="FF0000"/>
                </a:solidFill>
                <a:effectLst>
                  <a:innerShdw blurRad="69850" dist="43180" dir="5400000">
                    <a:srgbClr val="000000">
                      <a:alpha val="65000"/>
                    </a:srgbClr>
                  </a:innerShdw>
                </a:effectLst>
                <a:latin typeface="Times New Roman" pitchFamily="18" charset="0"/>
                <a:cs typeface="Times New Roman" pitchFamily="18" charset="0"/>
              </a:rPr>
              <a:t>Шаг в науку</a:t>
            </a:r>
            <a:r>
              <a:rPr lang="ru-RU" sz="2800" b="1" dirty="0" smtClean="0">
                <a:ln w="1905">
                  <a:noFill/>
                </a:ln>
                <a:solidFill>
                  <a:srgbClr val="FF0000"/>
                </a:solidFill>
                <a:effectLst>
                  <a:innerShdw blurRad="69850" dist="43180" dir="5400000">
                    <a:srgbClr val="000000">
                      <a:alpha val="65000"/>
                    </a:srgbClr>
                  </a:innerShdw>
                </a:effectLst>
                <a:latin typeface="Times New Roman" pitchFamily="18" charset="0"/>
                <a:cs typeface="Times New Roman" pitchFamily="18" charset="0"/>
              </a:rPr>
              <a:t>»</a:t>
            </a:r>
          </a:p>
          <a:p>
            <a:pPr algn="ctr"/>
            <a:endParaRPr lang="ru-RU" sz="3200" b="1" dirty="0">
              <a:ln w="1905">
                <a:noFill/>
              </a:ln>
              <a:solidFill>
                <a:srgbClr val="FF0000"/>
              </a:solidFill>
              <a:effectLst>
                <a:innerShdw blurRad="69850" dist="43180" dir="5400000">
                  <a:srgbClr val="000000">
                    <a:alpha val="65000"/>
                  </a:srgbClr>
                </a:innerShdw>
              </a:effectLst>
              <a:latin typeface="Times New Roman" pitchFamily="18" charset="0"/>
              <a:cs typeface="Times New Roman" pitchFamily="18" charset="0"/>
            </a:endParaRPr>
          </a:p>
        </p:txBody>
      </p:sp>
      <p:pic>
        <p:nvPicPr>
          <p:cNvPr id="2050" name="Picture 2" descr="http://syt-tula.ucoz.ru/_ph/287/978987015.jpg"/>
          <p:cNvPicPr>
            <a:picLocks noChangeAspect="1" noChangeArrowheads="1"/>
          </p:cNvPicPr>
          <p:nvPr/>
        </p:nvPicPr>
        <p:blipFill>
          <a:blip r:embed="rId4" cstate="print">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611559" y="4505122"/>
            <a:ext cx="2643637" cy="2012469"/>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0" y="1268760"/>
            <a:ext cx="9196546" cy="3108543"/>
          </a:xfrm>
          <a:prstGeom prst="rect">
            <a:avLst/>
          </a:prstGeom>
        </p:spPr>
        <p:txBody>
          <a:bodyPr wrap="square">
            <a:spAutoFit/>
          </a:bodyPr>
          <a:lstStyle/>
          <a:p>
            <a:pPr algn="just"/>
            <a:r>
              <a:rPr lang="ru-RU" sz="1400" b="1" dirty="0" smtClean="0">
                <a:latin typeface="Times New Roman" panose="02020603050405020304" pitchFamily="18" charset="0"/>
                <a:cs typeface="Times New Roman" panose="02020603050405020304" pitchFamily="18" charset="0"/>
              </a:rPr>
              <a:t>          В </a:t>
            </a:r>
            <a:r>
              <a:rPr lang="ru-RU" sz="1400" b="1" dirty="0">
                <a:latin typeface="Times New Roman" panose="02020603050405020304" pitchFamily="18" charset="0"/>
                <a:cs typeface="Times New Roman" panose="02020603050405020304" pitchFamily="18" charset="0"/>
              </a:rPr>
              <a:t>работе конференции </a:t>
            </a:r>
            <a:r>
              <a:rPr lang="ru-RU" sz="1400" b="1" dirty="0" smtClean="0">
                <a:latin typeface="Times New Roman" panose="02020603050405020304" pitchFamily="18" charset="0"/>
                <a:cs typeface="Times New Roman" panose="02020603050405020304" pitchFamily="18" charset="0"/>
              </a:rPr>
              <a:t>принимают </a:t>
            </a:r>
            <a:r>
              <a:rPr lang="ru-RU" sz="1400" b="1" dirty="0">
                <a:latin typeface="Times New Roman" panose="02020603050405020304" pitchFamily="18" charset="0"/>
                <a:cs typeface="Times New Roman" panose="02020603050405020304" pitchFamily="18" charset="0"/>
              </a:rPr>
              <a:t>участие </a:t>
            </a:r>
            <a:r>
              <a:rPr lang="ru-RU" sz="1400" b="1" dirty="0" smtClean="0">
                <a:latin typeface="Times New Roman" panose="02020603050405020304" pitchFamily="18" charset="0"/>
                <a:cs typeface="Times New Roman" panose="02020603050405020304" pitchFamily="18" charset="0"/>
              </a:rPr>
              <a:t>школьники </a:t>
            </a:r>
            <a:r>
              <a:rPr lang="ru-RU" sz="1400" b="1" dirty="0">
                <a:latin typeface="Times New Roman" panose="02020603050405020304" pitchFamily="18" charset="0"/>
                <a:cs typeface="Times New Roman" panose="02020603050405020304" pitchFamily="18" charset="0"/>
              </a:rPr>
              <a:t>из </a:t>
            </a:r>
            <a:r>
              <a:rPr lang="ru-RU" sz="1400" b="1" dirty="0" smtClean="0">
                <a:latin typeface="Times New Roman" panose="02020603050405020304" pitchFamily="18" charset="0"/>
                <a:cs typeface="Times New Roman" panose="02020603050405020304" pitchFamily="18" charset="0"/>
              </a:rPr>
              <a:t>образовательных </a:t>
            </a:r>
            <a:r>
              <a:rPr lang="ru-RU" sz="1400" b="1" dirty="0">
                <a:latin typeface="Times New Roman" panose="02020603050405020304" pitchFamily="18" charset="0"/>
                <a:cs typeface="Times New Roman" panose="02020603050405020304" pitchFamily="18" charset="0"/>
              </a:rPr>
              <a:t>организаций города Тулы</a:t>
            </a:r>
            <a:r>
              <a:rPr lang="ru-RU" sz="1400" b="1" dirty="0" smtClean="0">
                <a:latin typeface="Times New Roman" panose="02020603050405020304" pitchFamily="18" charset="0"/>
                <a:cs typeface="Times New Roman" panose="02020603050405020304" pitchFamily="18" charset="0"/>
              </a:rPr>
              <a:t>. Старшеклассники представляют </a:t>
            </a:r>
            <a:r>
              <a:rPr lang="ru-RU" sz="1400" b="1" dirty="0">
                <a:latin typeface="Times New Roman" panose="02020603050405020304" pitchFamily="18" charset="0"/>
                <a:cs typeface="Times New Roman" panose="02020603050405020304" pitchFamily="18" charset="0"/>
              </a:rPr>
              <a:t>научно-исследовательские проекты в трех номинациях:</a:t>
            </a:r>
          </a:p>
          <a:p>
            <a:pPr algn="just"/>
            <a:r>
              <a:rPr lang="ru-RU" sz="1400" b="1" dirty="0">
                <a:latin typeface="Times New Roman" panose="02020603050405020304" pitchFamily="18" charset="0"/>
                <a:cs typeface="Times New Roman" panose="02020603050405020304" pitchFamily="18" charset="0"/>
              </a:rPr>
              <a:t>- «Область технических наук» (авиация и космонавтика, радиотехника и электротехника, информатика и вычислительная техника, информационные технологии, робототехника, архитектура и строительство, энергетика, автоматика и телемеханика, материаловедение, нанотехнологии, приборостроение, металлургия, </a:t>
            </a:r>
            <a:r>
              <a:rPr lang="ru-RU" sz="1400" b="1" dirty="0" err="1">
                <a:latin typeface="Times New Roman" panose="02020603050405020304" pitchFamily="18" charset="0"/>
                <a:cs typeface="Times New Roman" panose="02020603050405020304" pitchFamily="18" charset="0"/>
              </a:rPr>
              <a:t>энерго</a:t>
            </a:r>
            <a:r>
              <a:rPr lang="ru-RU" sz="1400" b="1" dirty="0">
                <a:latin typeface="Times New Roman" panose="02020603050405020304" pitchFamily="18" charset="0"/>
                <a:cs typeface="Times New Roman" panose="02020603050405020304" pitchFamily="18" charset="0"/>
              </a:rPr>
              <a:t>- и ресурсосбережение</a:t>
            </a:r>
            <a:r>
              <a:rPr lang="ru-RU" sz="1400" b="1" dirty="0" smtClean="0">
                <a:latin typeface="Times New Roman" panose="02020603050405020304" pitchFamily="18" charset="0"/>
                <a:cs typeface="Times New Roman" panose="02020603050405020304" pitchFamily="18" charset="0"/>
              </a:rPr>
              <a:t>);</a:t>
            </a:r>
            <a:endParaRPr lang="ru-RU" sz="1400" b="1" dirty="0">
              <a:latin typeface="Times New Roman" panose="02020603050405020304" pitchFamily="18" charset="0"/>
              <a:cs typeface="Times New Roman" panose="02020603050405020304" pitchFamily="18" charset="0"/>
            </a:endParaRPr>
          </a:p>
          <a:p>
            <a:pPr algn="just"/>
            <a:r>
              <a:rPr lang="ru-RU" sz="1400" b="1" dirty="0">
                <a:latin typeface="Times New Roman" panose="02020603050405020304" pitchFamily="18" charset="0"/>
                <a:cs typeface="Times New Roman" panose="02020603050405020304" pitchFamily="18" charset="0"/>
              </a:rPr>
              <a:t>- «Область гуманитарных и социально-экономических наук» (история, политология, психология, педагогика, социология, культурология, искусство, юриспруденция, экономика и </a:t>
            </a:r>
            <a:r>
              <a:rPr lang="ru-RU" sz="1400" b="1" dirty="0" smtClean="0">
                <a:latin typeface="Times New Roman" panose="02020603050405020304" pitchFamily="18" charset="0"/>
                <a:cs typeface="Times New Roman" panose="02020603050405020304" pitchFamily="18" charset="0"/>
              </a:rPr>
              <a:t>менеджмент);</a:t>
            </a:r>
            <a:endParaRPr lang="ru-RU" sz="1400" b="1" dirty="0">
              <a:latin typeface="Times New Roman" panose="02020603050405020304" pitchFamily="18" charset="0"/>
              <a:cs typeface="Times New Roman" panose="02020603050405020304" pitchFamily="18" charset="0"/>
            </a:endParaRPr>
          </a:p>
          <a:p>
            <a:pPr algn="just"/>
            <a:r>
              <a:rPr lang="ru-RU" sz="1400" b="1" dirty="0">
                <a:latin typeface="Times New Roman" panose="02020603050405020304" pitchFamily="18" charset="0"/>
                <a:cs typeface="Times New Roman" panose="02020603050405020304" pitchFamily="18" charset="0"/>
              </a:rPr>
              <a:t>- «Область естественных наук»</a:t>
            </a:r>
            <a:r>
              <a:rPr lang="ru-RU" sz="1400" b="1" i="1" dirty="0">
                <a:latin typeface="Times New Roman" panose="02020603050405020304" pitchFamily="18" charset="0"/>
                <a:cs typeface="Times New Roman" panose="02020603050405020304" pitchFamily="18" charset="0"/>
              </a:rPr>
              <a:t> </a:t>
            </a:r>
            <a:r>
              <a:rPr lang="ru-RU" sz="1400" b="1" dirty="0">
                <a:latin typeface="Times New Roman" panose="02020603050405020304" pitchFamily="18" charset="0"/>
                <a:cs typeface="Times New Roman" panose="02020603050405020304" pitchFamily="18" charset="0"/>
              </a:rPr>
              <a:t>(биология, медицина, физика, астрономия, химия, математика, экология и наука о Земле, биотехнология, агрономия, ветеринария</a:t>
            </a:r>
            <a:r>
              <a:rPr lang="ru-RU" sz="1400" b="1" dirty="0" smtClean="0">
                <a:latin typeface="Times New Roman" panose="02020603050405020304" pitchFamily="18" charset="0"/>
                <a:cs typeface="Times New Roman" panose="02020603050405020304" pitchFamily="18" charset="0"/>
              </a:rPr>
              <a:t>).</a:t>
            </a:r>
            <a:endParaRPr lang="ru-RU" sz="1400" b="1" dirty="0">
              <a:latin typeface="Times New Roman" panose="02020603050405020304" pitchFamily="18" charset="0"/>
              <a:cs typeface="Times New Roman" panose="02020603050405020304" pitchFamily="18" charset="0"/>
            </a:endParaRPr>
          </a:p>
          <a:p>
            <a:pPr algn="just"/>
            <a:r>
              <a:rPr lang="ru-RU" sz="1400" b="1" dirty="0">
                <a:latin typeface="Times New Roman" panose="02020603050405020304" pitchFamily="18" charset="0"/>
                <a:cs typeface="Times New Roman" panose="02020603050405020304" pitchFamily="18" charset="0"/>
              </a:rPr>
              <a:t>              Все работы участников Конференции </a:t>
            </a:r>
            <a:r>
              <a:rPr lang="ru-RU" sz="1400" b="1" dirty="0" smtClean="0">
                <a:latin typeface="Times New Roman" panose="02020603050405020304" pitchFamily="18" charset="0"/>
                <a:cs typeface="Times New Roman" panose="02020603050405020304" pitchFamily="18" charset="0"/>
              </a:rPr>
              <a:t>проходят </a:t>
            </a:r>
            <a:r>
              <a:rPr lang="ru-RU" sz="1400" b="1" dirty="0">
                <a:latin typeface="Times New Roman" panose="02020603050405020304" pitchFamily="18" charset="0"/>
                <a:cs typeface="Times New Roman" panose="02020603050405020304" pitchFamily="18" charset="0"/>
              </a:rPr>
              <a:t>тщательную конкурсную экспертизу. Десять наиболее значимых научно-исследовательских </a:t>
            </a:r>
            <a:r>
              <a:rPr lang="ru-RU" sz="1400" b="1" dirty="0" smtClean="0">
                <a:latin typeface="Times New Roman" panose="02020603050405020304" pitchFamily="18" charset="0"/>
                <a:cs typeface="Times New Roman" panose="02020603050405020304" pitchFamily="18" charset="0"/>
              </a:rPr>
              <a:t>проектов в </a:t>
            </a:r>
            <a:r>
              <a:rPr lang="ru-RU" sz="1400" b="1" dirty="0">
                <a:latin typeface="Times New Roman" panose="02020603050405020304" pitchFamily="18" charset="0"/>
                <a:cs typeface="Times New Roman" panose="02020603050405020304" pitchFamily="18" charset="0"/>
              </a:rPr>
              <a:t>каждой номинации </a:t>
            </a:r>
            <a:r>
              <a:rPr lang="ru-RU" sz="1400" b="1" dirty="0" smtClean="0">
                <a:latin typeface="Times New Roman" panose="02020603050405020304" pitchFamily="18" charset="0"/>
                <a:cs typeface="Times New Roman" panose="02020603050405020304" pitchFamily="18" charset="0"/>
              </a:rPr>
              <a:t>выдвигаются </a:t>
            </a:r>
            <a:r>
              <a:rPr lang="ru-RU" sz="1400" b="1" dirty="0">
                <a:latin typeface="Times New Roman" panose="02020603050405020304" pitchFamily="18" charset="0"/>
                <a:cs typeface="Times New Roman" panose="02020603050405020304" pitchFamily="18" charset="0"/>
              </a:rPr>
              <a:t>для защиты на секционных </a:t>
            </a:r>
            <a:r>
              <a:rPr lang="ru-RU" sz="1400" b="1" dirty="0" smtClean="0">
                <a:latin typeface="Times New Roman" panose="02020603050405020304" pitchFamily="18" charset="0"/>
                <a:cs typeface="Times New Roman" panose="02020603050405020304" pitchFamily="18" charset="0"/>
              </a:rPr>
              <a:t>заседаниях. В </a:t>
            </a:r>
            <a:r>
              <a:rPr lang="ru-RU" sz="1400" b="1" dirty="0">
                <a:latin typeface="Times New Roman" panose="02020603050405020304" pitchFamily="18" charset="0"/>
                <a:cs typeface="Times New Roman" panose="02020603050405020304" pitchFamily="18" charset="0"/>
              </a:rPr>
              <a:t>состав экспертных комиссий </a:t>
            </a:r>
            <a:r>
              <a:rPr lang="ru-RU" sz="1400" b="1" dirty="0" smtClean="0">
                <a:latin typeface="Times New Roman" panose="02020603050405020304" pitchFamily="18" charset="0"/>
                <a:cs typeface="Times New Roman" panose="02020603050405020304" pitchFamily="18" charset="0"/>
              </a:rPr>
              <a:t>входят </a:t>
            </a:r>
            <a:r>
              <a:rPr lang="ru-RU" sz="1400" b="1" dirty="0">
                <a:latin typeface="Times New Roman" panose="02020603050405020304" pitchFamily="18" charset="0"/>
                <a:cs typeface="Times New Roman" panose="02020603050405020304" pitchFamily="18" charset="0"/>
              </a:rPr>
              <a:t>преподаватели и аспиранты тульских ВУЗов, научные сотрудники музеев, методисты. </a:t>
            </a:r>
          </a:p>
        </p:txBody>
      </p:sp>
      <p:pic>
        <p:nvPicPr>
          <p:cNvPr id="2054" name="Picture 6" descr="http://syt-tula.ucoz.ru/_ph/287/504636780.jpg"/>
          <p:cNvPicPr>
            <a:picLocks noChangeAspect="1" noChangeArrowheads="1"/>
          </p:cNvPicPr>
          <p:nvPr/>
        </p:nvPicPr>
        <p:blipFill>
          <a:blip r:embed="rId6" cstate="print">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076056" y="4633186"/>
            <a:ext cx="3037680" cy="2025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589126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bwMode="auto">
          <a:xfrm flipH="1">
            <a:off x="-3227" y="-99392"/>
            <a:ext cx="9147223" cy="6957392"/>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r"/>
            <a:endParaRPr lang="ru-RU" sz="1600" b="1" dirty="0">
              <a:solidFill>
                <a:srgbClr val="002060"/>
              </a:solidFill>
              <a:latin typeface="Arial" panose="020B0604020202020204" pitchFamily="34" charset="0"/>
              <a:cs typeface="Arial" panose="020B0604020202020204" pitchFamily="34" charset="0"/>
            </a:endParaRPr>
          </a:p>
        </p:txBody>
      </p:sp>
      <p:sp>
        <p:nvSpPr>
          <p:cNvPr id="4" name="TextBox 3"/>
          <p:cNvSpPr txBox="1"/>
          <p:nvPr/>
        </p:nvSpPr>
        <p:spPr>
          <a:xfrm>
            <a:off x="3837607" y="116304"/>
            <a:ext cx="5306389" cy="6186309"/>
          </a:xfrm>
          <a:prstGeom prst="rect">
            <a:avLst/>
          </a:prstGeom>
          <a:noFill/>
        </p:spPr>
        <p:txBody>
          <a:bodyPr wrap="square" rtlCol="0">
            <a:spAutoFit/>
          </a:bodyPr>
          <a:lstStyle/>
          <a:p>
            <a:pPr algn="ctr"/>
            <a:r>
              <a:rPr lang="ru-RU" sz="2200" b="1" dirty="0" smtClean="0">
                <a:solidFill>
                  <a:schemeClr val="tx2">
                    <a:lumMod val="75000"/>
                  </a:schemeClr>
                </a:solidFill>
                <a:latin typeface="Times New Roman" panose="02020603050405020304" pitchFamily="18" charset="0"/>
                <a:cs typeface="Times New Roman" panose="02020603050405020304" pitchFamily="18" charset="0"/>
              </a:rPr>
              <a:t>«Сейчас </a:t>
            </a:r>
            <a:r>
              <a:rPr lang="ru-RU" sz="2200" b="1" dirty="0">
                <a:solidFill>
                  <a:schemeClr val="tx2">
                    <a:lumMod val="75000"/>
                  </a:schemeClr>
                </a:solidFill>
                <a:latin typeface="Times New Roman" panose="02020603050405020304" pitchFamily="18" charset="0"/>
                <a:cs typeface="Times New Roman" panose="02020603050405020304" pitchFamily="18" charset="0"/>
              </a:rPr>
              <a:t>в мире, как вы знаете, идет напряженная борьба за интеллектуальные ресурсы и для нас очень важно не потерять ни одного талантливого ребенка. Работа по их выявлению и по сопровождению по жизни, во всяком случае, в той ее части, </a:t>
            </a:r>
            <a:r>
              <a:rPr lang="ru-RU" sz="2200" b="1" dirty="0" smtClean="0">
                <a:solidFill>
                  <a:schemeClr val="tx2">
                    <a:lumMod val="75000"/>
                  </a:schemeClr>
                </a:solidFill>
                <a:latin typeface="Times New Roman" panose="02020603050405020304" pitchFamily="18" charset="0"/>
                <a:cs typeface="Times New Roman" panose="02020603050405020304" pitchFamily="18" charset="0"/>
              </a:rPr>
              <a:t>которая </a:t>
            </a:r>
            <a:r>
              <a:rPr lang="ru-RU" sz="2200" b="1" dirty="0">
                <a:solidFill>
                  <a:schemeClr val="tx2">
                    <a:lumMod val="75000"/>
                  </a:schemeClr>
                </a:solidFill>
                <a:latin typeface="Times New Roman" panose="02020603050405020304" pitchFamily="18" charset="0"/>
                <a:cs typeface="Times New Roman" panose="02020603050405020304" pitchFamily="18" charset="0"/>
              </a:rPr>
              <a:t>касается получения образования и профессиональных навыков, должна быть </a:t>
            </a:r>
            <a:r>
              <a:rPr lang="ru-RU" sz="2200" b="1" dirty="0" smtClean="0">
                <a:solidFill>
                  <a:schemeClr val="tx2">
                    <a:lumMod val="75000"/>
                  </a:schemeClr>
                </a:solidFill>
                <a:latin typeface="Times New Roman" panose="02020603050405020304" pitchFamily="18" charset="0"/>
                <a:cs typeface="Times New Roman" panose="02020603050405020304" pitchFamily="18" charset="0"/>
              </a:rPr>
              <a:t>приоритетной. </a:t>
            </a:r>
          </a:p>
          <a:p>
            <a:pPr algn="ctr"/>
            <a:r>
              <a:rPr lang="ru-RU" sz="2200" b="1" dirty="0" smtClean="0">
                <a:solidFill>
                  <a:schemeClr val="tx2">
                    <a:lumMod val="75000"/>
                  </a:schemeClr>
                </a:solidFill>
                <a:latin typeface="Times New Roman" panose="02020603050405020304" pitchFamily="18" charset="0"/>
                <a:cs typeface="Times New Roman" panose="02020603050405020304" pitchFamily="18" charset="0"/>
              </a:rPr>
              <a:t>У ребенка, у родителей должен быть выбор: получить дополнительное образование на базе школы или </a:t>
            </a:r>
            <a:br>
              <a:rPr lang="ru-RU" sz="2200" b="1" dirty="0" smtClean="0">
                <a:solidFill>
                  <a:schemeClr val="tx2">
                    <a:lumMod val="75000"/>
                  </a:schemeClr>
                </a:solidFill>
                <a:latin typeface="Times New Roman" panose="02020603050405020304" pitchFamily="18" charset="0"/>
                <a:cs typeface="Times New Roman" panose="02020603050405020304" pitchFamily="18" charset="0"/>
              </a:rPr>
            </a:br>
            <a:r>
              <a:rPr lang="ru-RU" sz="2200" b="1" dirty="0" smtClean="0">
                <a:solidFill>
                  <a:schemeClr val="tx2">
                    <a:lumMod val="75000"/>
                  </a:schemeClr>
                </a:solidFill>
                <a:latin typeface="Times New Roman" panose="02020603050405020304" pitchFamily="18" charset="0"/>
                <a:cs typeface="Times New Roman" panose="02020603050405020304" pitchFamily="18" charset="0"/>
              </a:rPr>
              <a:t>в муниципальном творческом центре, чтобы это было доступно </a:t>
            </a:r>
            <a:br>
              <a:rPr lang="ru-RU" sz="2200" b="1" dirty="0" smtClean="0">
                <a:solidFill>
                  <a:schemeClr val="tx2">
                    <a:lumMod val="75000"/>
                  </a:schemeClr>
                </a:solidFill>
                <a:latin typeface="Times New Roman" panose="02020603050405020304" pitchFamily="18" charset="0"/>
                <a:cs typeface="Times New Roman" panose="02020603050405020304" pitchFamily="18" charset="0"/>
              </a:rPr>
            </a:br>
            <a:r>
              <a:rPr lang="ru-RU" sz="2200" b="1" dirty="0" smtClean="0">
                <a:solidFill>
                  <a:schemeClr val="tx2">
                    <a:lumMod val="75000"/>
                  </a:schemeClr>
                </a:solidFill>
                <a:latin typeface="Times New Roman" panose="02020603050405020304" pitchFamily="18" charset="0"/>
                <a:cs typeface="Times New Roman" panose="02020603050405020304" pitchFamily="18" charset="0"/>
              </a:rPr>
              <a:t>и чтобы с детьми работали </a:t>
            </a:r>
            <a:br>
              <a:rPr lang="ru-RU" sz="2200" b="1" dirty="0" smtClean="0">
                <a:solidFill>
                  <a:schemeClr val="tx2">
                    <a:lumMod val="75000"/>
                  </a:schemeClr>
                </a:solidFill>
                <a:latin typeface="Times New Roman" panose="02020603050405020304" pitchFamily="18" charset="0"/>
                <a:cs typeface="Times New Roman" panose="02020603050405020304" pitchFamily="18" charset="0"/>
              </a:rPr>
            </a:br>
            <a:r>
              <a:rPr lang="ru-RU" sz="2200" b="1" dirty="0" smtClean="0">
                <a:solidFill>
                  <a:schemeClr val="tx2">
                    <a:lumMod val="75000"/>
                  </a:schemeClr>
                </a:solidFill>
                <a:latin typeface="Times New Roman" panose="02020603050405020304" pitchFamily="18" charset="0"/>
                <a:cs typeface="Times New Roman" panose="02020603050405020304" pitchFamily="18" charset="0"/>
              </a:rPr>
              <a:t>по-настоящему хорошо подготовленные специалисты».</a:t>
            </a:r>
            <a:endParaRPr lang="ru-RU" sz="2200" b="1" dirty="0">
              <a:solidFill>
                <a:schemeClr val="tx2">
                  <a:lumMod val="75000"/>
                </a:schemeClr>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439392" y="6211669"/>
            <a:ext cx="4572000" cy="646331"/>
          </a:xfrm>
          <a:prstGeom prst="rect">
            <a:avLst/>
          </a:prstGeom>
        </p:spPr>
        <p:txBody>
          <a:bodyPr>
            <a:spAutoFit/>
          </a:bodyPr>
          <a:lstStyle/>
          <a:p>
            <a:pPr algn="r"/>
            <a:r>
              <a:rPr lang="ru-RU" b="1" i="1" dirty="0">
                <a:solidFill>
                  <a:schemeClr val="tx2">
                    <a:lumMod val="75000"/>
                  </a:schemeClr>
                </a:solidFill>
                <a:latin typeface="Times New Roman" panose="02020603050405020304" pitchFamily="18" charset="0"/>
                <a:cs typeface="Times New Roman" panose="02020603050405020304" pitchFamily="18" charset="0"/>
              </a:rPr>
              <a:t>В.В. Путин, </a:t>
            </a:r>
            <a:br>
              <a:rPr lang="ru-RU" b="1" i="1" dirty="0">
                <a:solidFill>
                  <a:schemeClr val="tx2">
                    <a:lumMod val="75000"/>
                  </a:schemeClr>
                </a:solidFill>
                <a:latin typeface="Times New Roman" panose="02020603050405020304" pitchFamily="18" charset="0"/>
                <a:cs typeface="Times New Roman" panose="02020603050405020304" pitchFamily="18" charset="0"/>
              </a:rPr>
            </a:br>
            <a:r>
              <a:rPr lang="ru-RU" b="1" i="1" dirty="0">
                <a:solidFill>
                  <a:schemeClr val="tx2">
                    <a:lumMod val="75000"/>
                  </a:schemeClr>
                </a:solidFill>
                <a:latin typeface="Times New Roman" panose="02020603050405020304" pitchFamily="18" charset="0"/>
                <a:cs typeface="Times New Roman" panose="02020603050405020304" pitchFamily="18" charset="0"/>
              </a:rPr>
              <a:t>Президент РФ</a:t>
            </a:r>
          </a:p>
        </p:txBody>
      </p:sp>
      <p:pic>
        <p:nvPicPr>
          <p:cNvPr id="1026" name="Picture 2" descr="https://profiok.com/upload/medialibrary/fc3/fc3d94cffbd94f85246013f03d306a08.jpg"/>
          <p:cNvPicPr>
            <a:picLocks noChangeAspect="1" noChangeArrowheads="1"/>
          </p:cNvPicPr>
          <p:nvPr/>
        </p:nvPicPr>
        <p:blipFill>
          <a:blip r:embed="rId2" cstate="print">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07504" y="1844824"/>
            <a:ext cx="3730104" cy="2301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40219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artisticBlur/>
                    </a14:imgEffect>
                    <a14:imgEffect>
                      <a14:sharpenSoften amount="25000"/>
                    </a14:imgEffect>
                    <a14:imgEffect>
                      <a14:colorTemperature colorTemp="7900"/>
                    </a14:imgEffect>
                    <a14:imgEffect>
                      <a14:saturation sat="108000"/>
                    </a14:imgEffect>
                  </a14:imgLayer>
                </a14:imgProps>
              </a:ext>
              <a:ext uri="{28A0092B-C50C-407E-A947-70E740481C1C}">
                <a14:useLocalDpi xmlns:a14="http://schemas.microsoft.com/office/drawing/2010/main" val="0"/>
              </a:ext>
            </a:extLst>
          </a:blip>
          <a:srcRect r="19797" b="12556"/>
          <a:stretch/>
        </p:blipFill>
        <p:spPr bwMode="auto">
          <a:xfrm>
            <a:off x="-9461" y="0"/>
            <a:ext cx="915346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0" y="0"/>
            <a:ext cx="9144000" cy="830997"/>
          </a:xfrm>
          <a:prstGeom prst="rect">
            <a:avLst/>
          </a:prstGeom>
          <a:noFill/>
          <a:ln w="38100">
            <a:noFill/>
          </a:ln>
          <a:effectLst/>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ru-RU" sz="2400" b="1" dirty="0" smtClean="0">
                <a:ln w="1905"/>
                <a:solidFill>
                  <a:srgbClr val="002060"/>
                </a:solidFill>
                <a:effectLst>
                  <a:glow rad="101600">
                    <a:prstClr val="white">
                      <a:alpha val="60000"/>
                    </a:prstClr>
                  </a:glow>
                </a:effectLst>
                <a:latin typeface="Times New Roman" pitchFamily="18" charset="0"/>
                <a:cs typeface="Times New Roman" pitchFamily="18" charset="0"/>
              </a:rPr>
              <a:t>Заседание </a:t>
            </a:r>
            <a:r>
              <a:rPr lang="ru-RU" sz="2400" b="1" dirty="0">
                <a:ln w="1905"/>
                <a:solidFill>
                  <a:srgbClr val="002060"/>
                </a:solidFill>
                <a:effectLst>
                  <a:glow rad="101600">
                    <a:prstClr val="white">
                      <a:alpha val="60000"/>
                    </a:prstClr>
                  </a:glow>
                </a:effectLst>
                <a:latin typeface="Times New Roman" pitchFamily="18" charset="0"/>
                <a:cs typeface="Times New Roman" pitchFamily="18" charset="0"/>
              </a:rPr>
              <a:t>городского </a:t>
            </a:r>
            <a:r>
              <a:rPr lang="ru-RU" sz="2400" b="1" dirty="0" smtClean="0">
                <a:ln w="1905"/>
                <a:solidFill>
                  <a:srgbClr val="002060"/>
                </a:solidFill>
                <a:effectLst>
                  <a:glow rad="101600">
                    <a:prstClr val="white">
                      <a:alpha val="60000"/>
                    </a:prstClr>
                  </a:glow>
                </a:effectLst>
                <a:latin typeface="Times New Roman" pitchFamily="18" charset="0"/>
                <a:cs typeface="Times New Roman" pitchFamily="18" charset="0"/>
              </a:rPr>
              <a:t>НОУ «Наукоград», </a:t>
            </a:r>
          </a:p>
          <a:p>
            <a:pPr algn="ctr"/>
            <a:r>
              <a:rPr lang="ru-RU" sz="2400" b="1" dirty="0" smtClean="0">
                <a:ln w="1905"/>
                <a:solidFill>
                  <a:srgbClr val="002060"/>
                </a:solidFill>
                <a:effectLst>
                  <a:glow rad="101600">
                    <a:prstClr val="white">
                      <a:alpha val="60000"/>
                    </a:prstClr>
                  </a:glow>
                </a:effectLst>
                <a:latin typeface="Times New Roman" pitchFamily="18" charset="0"/>
                <a:cs typeface="Times New Roman" pitchFamily="18" charset="0"/>
              </a:rPr>
              <a:t>посвященное Году экологии в России</a:t>
            </a:r>
            <a:endParaRPr lang="ru-RU" sz="2800" b="1" dirty="0" smtClean="0">
              <a:ln w="1905">
                <a:noFill/>
              </a:ln>
              <a:solidFill>
                <a:srgbClr val="FF0000"/>
              </a:solidFill>
              <a:effectLst>
                <a:glow rad="101600">
                  <a:prstClr val="white">
                    <a:alpha val="60000"/>
                  </a:prstClr>
                </a:glow>
              </a:effectLst>
              <a:latin typeface="Times New Roman" pitchFamily="18" charset="0"/>
              <a:cs typeface="Times New Roman" pitchFamily="18" charset="0"/>
            </a:endParaRPr>
          </a:p>
        </p:txBody>
      </p:sp>
      <p:pic>
        <p:nvPicPr>
          <p:cNvPr id="3080" name="Picture 8" descr="http://www.gcr71.ru/wp-content/uploads/2017/11/20171123_15413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61220" y="2618741"/>
            <a:ext cx="3048089" cy="256289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www.gcr71.ru/wp-content/uploads/2017/11/20171123_154316_HDR.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2494" y="2711074"/>
            <a:ext cx="3528392" cy="247056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http://www.gcr71.ru/wp-content/uploads/2017/11/P_20171123_150237.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32847" y="1340768"/>
            <a:ext cx="4032447" cy="2465149"/>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ww.gcr71.ru/wp-content/uploads/2017/11/P_20171123_161557.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71800" y="4451635"/>
            <a:ext cx="3329888" cy="24063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267210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artisticBlur/>
                    </a14:imgEffect>
                    <a14:imgEffect>
                      <a14:sharpenSoften amount="25000"/>
                    </a14:imgEffect>
                    <a14:imgEffect>
                      <a14:colorTemperature colorTemp="7900"/>
                    </a14:imgEffect>
                    <a14:imgEffect>
                      <a14:saturation sat="108000"/>
                    </a14:imgEffect>
                  </a14:imgLayer>
                </a14:imgProps>
              </a:ext>
              <a:ext uri="{28A0092B-C50C-407E-A947-70E740481C1C}">
                <a14:useLocalDpi xmlns:a14="http://schemas.microsoft.com/office/drawing/2010/main" val="0"/>
              </a:ext>
            </a:extLst>
          </a:blip>
          <a:srcRect r="19797" b="12556"/>
          <a:stretch/>
        </p:blipFill>
        <p:spPr bwMode="auto">
          <a:xfrm>
            <a:off x="-9461" y="0"/>
            <a:ext cx="915346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0" y="0"/>
            <a:ext cx="9144000" cy="830997"/>
          </a:xfrm>
          <a:prstGeom prst="rect">
            <a:avLst/>
          </a:prstGeom>
          <a:noFill/>
          <a:ln w="38100">
            <a:noFill/>
          </a:ln>
          <a:effectLst/>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ru-RU" sz="2400" b="1" dirty="0" smtClean="0">
                <a:ln w="1905"/>
                <a:solidFill>
                  <a:srgbClr val="002060"/>
                </a:solidFill>
                <a:effectLst>
                  <a:glow rad="101600">
                    <a:prstClr val="white">
                      <a:alpha val="60000"/>
                    </a:prstClr>
                  </a:glow>
                </a:effectLst>
                <a:latin typeface="Times New Roman" pitchFamily="18" charset="0"/>
                <a:cs typeface="Times New Roman" pitchFamily="18" charset="0"/>
              </a:rPr>
              <a:t>Заседание </a:t>
            </a:r>
            <a:r>
              <a:rPr lang="ru-RU" sz="2400" b="1" dirty="0">
                <a:ln w="1905"/>
                <a:solidFill>
                  <a:srgbClr val="002060"/>
                </a:solidFill>
                <a:effectLst>
                  <a:glow rad="101600">
                    <a:prstClr val="white">
                      <a:alpha val="60000"/>
                    </a:prstClr>
                  </a:glow>
                </a:effectLst>
                <a:latin typeface="Times New Roman" pitchFamily="18" charset="0"/>
                <a:cs typeface="Times New Roman" pitchFamily="18" charset="0"/>
              </a:rPr>
              <a:t>городского НОУ «Наукоград» </a:t>
            </a:r>
            <a:endParaRPr lang="ru-RU" sz="2400" b="1" dirty="0" smtClean="0">
              <a:ln w="1905"/>
              <a:solidFill>
                <a:srgbClr val="002060"/>
              </a:solidFill>
              <a:effectLst>
                <a:glow rad="101600">
                  <a:prstClr val="white">
                    <a:alpha val="60000"/>
                  </a:prstClr>
                </a:glow>
              </a:effectLst>
              <a:latin typeface="Times New Roman" pitchFamily="18" charset="0"/>
              <a:cs typeface="Times New Roman" pitchFamily="18" charset="0"/>
            </a:endParaRPr>
          </a:p>
          <a:p>
            <a:pPr algn="ctr"/>
            <a:r>
              <a:rPr lang="ru-RU" sz="2400" b="1" dirty="0" smtClean="0">
                <a:ln w="1905"/>
                <a:solidFill>
                  <a:srgbClr val="002060"/>
                </a:solidFill>
                <a:effectLst>
                  <a:glow rad="101600">
                    <a:prstClr val="white">
                      <a:alpha val="60000"/>
                    </a:prstClr>
                  </a:glow>
                </a:effectLst>
                <a:latin typeface="Times New Roman" pitchFamily="18" charset="0"/>
                <a:cs typeface="Times New Roman" pitchFamily="18" charset="0"/>
              </a:rPr>
              <a:t>«</a:t>
            </a:r>
            <a:r>
              <a:rPr lang="ru-RU" sz="2400" b="1" dirty="0">
                <a:ln w="1905"/>
                <a:solidFill>
                  <a:srgbClr val="002060"/>
                </a:solidFill>
                <a:effectLst>
                  <a:glow rad="101600">
                    <a:prstClr val="white">
                      <a:alpha val="60000"/>
                    </a:prstClr>
                  </a:glow>
                </a:effectLst>
                <a:latin typeface="Times New Roman" pitchFamily="18" charset="0"/>
                <a:cs typeface="Times New Roman" pitchFamily="18" charset="0"/>
              </a:rPr>
              <a:t>Великие открытия и изобретения в мире науки и техники</a:t>
            </a:r>
            <a:r>
              <a:rPr lang="ru-RU" sz="2400" b="1" dirty="0" smtClean="0">
                <a:ln w="1905"/>
                <a:solidFill>
                  <a:srgbClr val="002060"/>
                </a:solidFill>
                <a:effectLst>
                  <a:glow rad="101600">
                    <a:prstClr val="white">
                      <a:alpha val="60000"/>
                    </a:prstClr>
                  </a:glow>
                </a:effectLst>
                <a:latin typeface="Times New Roman" pitchFamily="18" charset="0"/>
                <a:cs typeface="Times New Roman" pitchFamily="18" charset="0"/>
              </a:rPr>
              <a:t>»</a:t>
            </a:r>
          </a:p>
        </p:txBody>
      </p:sp>
      <p:pic>
        <p:nvPicPr>
          <p:cNvPr id="5122" name="Picture 2" descr="http://syt-tula.ucoz.ru/_ph/310/9287158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32" y="1190191"/>
            <a:ext cx="1702246" cy="259885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syt-tula.ucoz.ru/_ph/310/11489377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25108" y="1176144"/>
            <a:ext cx="1951200" cy="260160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syt-tula.ucoz.ru/_ph/310/439926712.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97981" y="1182367"/>
            <a:ext cx="2264292" cy="2522888"/>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http://syt-tula.ucoz.ru/_ph/310/660576090.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00431" y="4985178"/>
            <a:ext cx="2936280" cy="1783789"/>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descr="http://syt-tula.ucoz.ru/_ph/310/614254216.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83946" y="1190190"/>
            <a:ext cx="1922316" cy="2563087"/>
          </a:xfrm>
          <a:prstGeom prst="rect">
            <a:avLst/>
          </a:prstGeom>
          <a:noFill/>
          <a:extLst>
            <a:ext uri="{909E8E84-426E-40DD-AFC4-6F175D3DCCD1}">
              <a14:hiddenFill xmlns:a14="http://schemas.microsoft.com/office/drawing/2010/main">
                <a:solidFill>
                  <a:srgbClr val="FFFFFF"/>
                </a:solidFill>
              </a14:hiddenFill>
            </a:ext>
          </a:extLst>
        </p:spPr>
      </p:pic>
      <p:pic>
        <p:nvPicPr>
          <p:cNvPr id="5136" name="Picture 16" descr="http://syt-tula.ucoz.ru/_ph/310/679380195.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194105" y="3415259"/>
            <a:ext cx="2320258" cy="1759046"/>
          </a:xfrm>
          <a:prstGeom prst="rect">
            <a:avLst/>
          </a:prstGeom>
          <a:noFill/>
          <a:extLst>
            <a:ext uri="{909E8E84-426E-40DD-AFC4-6F175D3DCCD1}">
              <a14:hiddenFill xmlns:a14="http://schemas.microsoft.com/office/drawing/2010/main">
                <a:solidFill>
                  <a:srgbClr val="FFFFFF"/>
                </a:solidFill>
              </a14:hiddenFill>
            </a:ext>
          </a:extLst>
        </p:spPr>
      </p:pic>
      <p:pic>
        <p:nvPicPr>
          <p:cNvPr id="5138" name="Picture 18" descr="http://syt-tula.ucoz.ru/_ph/310/128411614.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363544" y="4690226"/>
            <a:ext cx="2730656" cy="2047992"/>
          </a:xfrm>
          <a:prstGeom prst="rect">
            <a:avLst/>
          </a:prstGeom>
          <a:noFill/>
          <a:extLst>
            <a:ext uri="{909E8E84-426E-40DD-AFC4-6F175D3DCCD1}">
              <a14:hiddenFill xmlns:a14="http://schemas.microsoft.com/office/drawing/2010/main">
                <a:solidFill>
                  <a:srgbClr val="FFFFFF"/>
                </a:solidFill>
              </a14:hiddenFill>
            </a:ext>
          </a:extLst>
        </p:spPr>
      </p:pic>
      <p:pic>
        <p:nvPicPr>
          <p:cNvPr id="5134" name="Picture 14" descr="http://syt-tula.ucoz.ru/_ph/310/738712248.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393025" y="3403044"/>
            <a:ext cx="2405786" cy="1771261"/>
          </a:xfrm>
          <a:prstGeom prst="rect">
            <a:avLst/>
          </a:prstGeom>
          <a:noFill/>
          <a:extLst>
            <a:ext uri="{909E8E84-426E-40DD-AFC4-6F175D3DCCD1}">
              <a14:hiddenFill xmlns:a14="http://schemas.microsoft.com/office/drawing/2010/main">
                <a:solidFill>
                  <a:srgbClr val="FFFFFF"/>
                </a:solidFill>
              </a14:hiddenFill>
            </a:ext>
          </a:extLst>
        </p:spPr>
      </p:pic>
      <p:pic>
        <p:nvPicPr>
          <p:cNvPr id="5140" name="Picture 20" descr="http://syt-tula.ucoz.ru/_ph/310/376574819.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0800000" flipV="1">
            <a:off x="911809" y="3410051"/>
            <a:ext cx="1636752" cy="1769462"/>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syt-tula.ucoz.ru/_ph/310/219072067.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80295" y="4725600"/>
            <a:ext cx="2104849" cy="19772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881203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bwMode="auto">
          <a:xfrm flipH="1">
            <a:off x="-3223" y="-16575"/>
            <a:ext cx="9147223" cy="6908780"/>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ctr"/>
            <a:endParaRPr lang="ru-RU" sz="1400" b="1" dirty="0" smtClean="0">
              <a:solidFill>
                <a:srgbClr val="C00000"/>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0" y="27049"/>
            <a:ext cx="9205731" cy="7201972"/>
          </a:xfrm>
          <a:prstGeom prst="rect">
            <a:avLst/>
          </a:prstGeom>
        </p:spPr>
        <p:txBody>
          <a:bodyPr wrap="square">
            <a:spAutoFit/>
          </a:bodyPr>
          <a:lstStyle/>
          <a:p>
            <a:pPr algn="ctr"/>
            <a:r>
              <a:rPr lang="ru-RU" b="1" dirty="0" smtClean="0">
                <a:solidFill>
                  <a:srgbClr val="C00000"/>
                </a:solidFill>
                <a:latin typeface="Times New Roman" panose="02020603050405020304" pitchFamily="18" charset="0"/>
                <a:cs typeface="Times New Roman" panose="02020603050405020304" pitchFamily="18" charset="0"/>
              </a:rPr>
              <a:t>Направление </a:t>
            </a:r>
            <a:r>
              <a:rPr lang="ru-RU" b="1" dirty="0">
                <a:solidFill>
                  <a:srgbClr val="C00000"/>
                </a:solidFill>
                <a:latin typeface="Times New Roman" panose="02020603050405020304" pitchFamily="18" charset="0"/>
                <a:cs typeface="Times New Roman" panose="02020603050405020304" pitchFamily="18" charset="0"/>
              </a:rPr>
              <a:t>деятельности:</a:t>
            </a:r>
          </a:p>
          <a:p>
            <a:pPr marL="285750" indent="-285750">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Разработка </a:t>
            </a:r>
            <a:r>
              <a:rPr lang="ru-RU" b="1" dirty="0">
                <a:solidFill>
                  <a:srgbClr val="002060"/>
                </a:solidFill>
                <a:latin typeface="Times New Roman" panose="02020603050405020304" pitchFamily="18" charset="0"/>
                <a:cs typeface="Times New Roman" panose="02020603050405020304" pitchFamily="18" charset="0"/>
              </a:rPr>
              <a:t>нормативно-правовой базы (приказы, положения).</a:t>
            </a:r>
          </a:p>
          <a:p>
            <a:pPr marL="285750" indent="-285750">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Создание </a:t>
            </a:r>
            <a:r>
              <a:rPr lang="ru-RU" b="1" dirty="0">
                <a:solidFill>
                  <a:srgbClr val="002060"/>
                </a:solidFill>
                <a:latin typeface="Times New Roman" panose="02020603050405020304" pitchFamily="18" charset="0"/>
                <a:cs typeface="Times New Roman" panose="02020603050405020304" pitchFamily="18" charset="0"/>
              </a:rPr>
              <a:t>Совета городского НОУ «Наукоград»</a:t>
            </a:r>
          </a:p>
          <a:p>
            <a:pPr marL="285750" indent="-285750">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Создание </a:t>
            </a:r>
            <a:r>
              <a:rPr lang="ru-RU" b="1" dirty="0">
                <a:solidFill>
                  <a:srgbClr val="002060"/>
                </a:solidFill>
                <a:latin typeface="Times New Roman" panose="02020603050405020304" pitchFamily="18" charset="0"/>
                <a:cs typeface="Times New Roman" panose="02020603050405020304" pitchFamily="18" charset="0"/>
              </a:rPr>
              <a:t>информационной базы о НОУ образовательных учреждений г. Тулы</a:t>
            </a:r>
          </a:p>
          <a:p>
            <a:pPr marL="285750" indent="-285750">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Расширение </a:t>
            </a:r>
            <a:r>
              <a:rPr lang="ru-RU" b="1" dirty="0">
                <a:solidFill>
                  <a:srgbClr val="002060"/>
                </a:solidFill>
                <a:latin typeface="Times New Roman" panose="02020603050405020304" pitchFamily="18" charset="0"/>
                <a:cs typeface="Times New Roman" panose="02020603050405020304" pitchFamily="18" charset="0"/>
              </a:rPr>
              <a:t>межведомственного взаимодействия в области науки и техники</a:t>
            </a:r>
          </a:p>
          <a:p>
            <a:pPr algn="just"/>
            <a:endParaRPr lang="ru-RU" sz="200" b="1" dirty="0">
              <a:solidFill>
                <a:srgbClr val="C00000"/>
              </a:solidFill>
              <a:latin typeface="Times New Roman" panose="02020603050405020304" pitchFamily="18" charset="0"/>
              <a:cs typeface="Times New Roman" panose="02020603050405020304" pitchFamily="18" charset="0"/>
            </a:endParaRPr>
          </a:p>
          <a:p>
            <a:pPr algn="ctr"/>
            <a:r>
              <a:rPr lang="ru-RU" b="1" dirty="0">
                <a:solidFill>
                  <a:srgbClr val="C00000"/>
                </a:solidFill>
                <a:latin typeface="Times New Roman" panose="02020603050405020304" pitchFamily="18" charset="0"/>
                <a:cs typeface="Times New Roman" panose="02020603050405020304" pitchFamily="18" charset="0"/>
              </a:rPr>
              <a:t>Мероприятия:</a:t>
            </a:r>
          </a:p>
          <a:p>
            <a:pPr marL="285750" indent="-285750" algn="just">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Разработка </a:t>
            </a:r>
            <a:r>
              <a:rPr lang="ru-RU" b="1" dirty="0">
                <a:solidFill>
                  <a:srgbClr val="002060"/>
                </a:solidFill>
                <a:latin typeface="Times New Roman" panose="02020603050405020304" pitchFamily="18" charset="0"/>
                <a:cs typeface="Times New Roman" panose="02020603050405020304" pitchFamily="18" charset="0"/>
              </a:rPr>
              <a:t>плана работы городского НОУ на учебный год</a:t>
            </a:r>
          </a:p>
          <a:p>
            <a:pPr marL="285750" indent="-285750" algn="just">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Проведение </a:t>
            </a:r>
            <a:r>
              <a:rPr lang="ru-RU" b="1" dirty="0">
                <a:solidFill>
                  <a:srgbClr val="002060"/>
                </a:solidFill>
                <a:latin typeface="Times New Roman" panose="02020603050405020304" pitchFamily="18" charset="0"/>
                <a:cs typeface="Times New Roman" panose="02020603050405020304" pitchFamily="18" charset="0"/>
              </a:rPr>
              <a:t>тематических заседаний </a:t>
            </a:r>
            <a:r>
              <a:rPr lang="ru-RU" b="1" dirty="0" smtClean="0">
                <a:solidFill>
                  <a:srgbClr val="002060"/>
                </a:solidFill>
                <a:latin typeface="Times New Roman" panose="02020603050405020304" pitchFamily="18" charset="0"/>
                <a:cs typeface="Times New Roman" panose="02020603050405020304" pitchFamily="18" charset="0"/>
              </a:rPr>
              <a:t>НОУ по </a:t>
            </a:r>
            <a:r>
              <a:rPr lang="ru-RU" b="1" dirty="0">
                <a:solidFill>
                  <a:srgbClr val="002060"/>
                </a:solidFill>
                <a:latin typeface="Times New Roman" panose="02020603050405020304" pitchFamily="18" charset="0"/>
                <a:cs typeface="Times New Roman" panose="02020603050405020304" pitchFamily="18" charset="0"/>
              </a:rPr>
              <a:t>секциям:</a:t>
            </a:r>
          </a:p>
          <a:p>
            <a:pPr marL="285750" indent="-285750" algn="just">
              <a:buFont typeface="Wingdings" panose="05000000000000000000" pitchFamily="2" charset="2"/>
              <a:buChar char="§"/>
            </a:pPr>
            <a:r>
              <a:rPr lang="ru-RU" b="1" dirty="0" smtClean="0">
                <a:solidFill>
                  <a:srgbClr val="002060"/>
                </a:solidFill>
                <a:latin typeface="Times New Roman" panose="02020603050405020304" pitchFamily="18" charset="0"/>
                <a:cs typeface="Times New Roman" panose="02020603050405020304" pitchFamily="18" charset="0"/>
              </a:rPr>
              <a:t>научно-техническая</a:t>
            </a:r>
            <a:endParaRPr lang="ru-RU" b="1" dirty="0">
              <a:solidFill>
                <a:srgbClr val="002060"/>
              </a:solidFill>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
            </a:pPr>
            <a:r>
              <a:rPr lang="ru-RU" b="1" dirty="0" smtClean="0">
                <a:solidFill>
                  <a:srgbClr val="002060"/>
                </a:solidFill>
                <a:latin typeface="Times New Roman" panose="02020603050405020304" pitchFamily="18" charset="0"/>
                <a:cs typeface="Times New Roman" panose="02020603050405020304" pitchFamily="18" charset="0"/>
              </a:rPr>
              <a:t>естественно-научная</a:t>
            </a:r>
            <a:endParaRPr lang="ru-RU" b="1" dirty="0">
              <a:solidFill>
                <a:srgbClr val="002060"/>
              </a:solidFill>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
            </a:pPr>
            <a:r>
              <a:rPr lang="ru-RU" b="1" dirty="0" smtClean="0">
                <a:solidFill>
                  <a:srgbClr val="002060"/>
                </a:solidFill>
                <a:latin typeface="Times New Roman" panose="02020603050405020304" pitchFamily="18" charset="0"/>
                <a:cs typeface="Times New Roman" panose="02020603050405020304" pitchFamily="18" charset="0"/>
              </a:rPr>
              <a:t>физико-математическая</a:t>
            </a:r>
            <a:endParaRPr lang="ru-RU" b="1" dirty="0">
              <a:solidFill>
                <a:srgbClr val="002060"/>
              </a:solidFill>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
            </a:pPr>
            <a:r>
              <a:rPr lang="ru-RU" b="1" dirty="0" smtClean="0">
                <a:solidFill>
                  <a:srgbClr val="002060"/>
                </a:solidFill>
                <a:latin typeface="Times New Roman" panose="02020603050405020304" pitchFamily="18" charset="0"/>
                <a:cs typeface="Times New Roman" panose="02020603050405020304" pitchFamily="18" charset="0"/>
              </a:rPr>
              <a:t>гуманитарная </a:t>
            </a:r>
            <a:r>
              <a:rPr lang="ru-RU" b="1" dirty="0">
                <a:solidFill>
                  <a:srgbClr val="002060"/>
                </a:solidFill>
                <a:latin typeface="Times New Roman" panose="02020603050405020304" pitchFamily="18" charset="0"/>
                <a:cs typeface="Times New Roman" panose="02020603050405020304" pitchFamily="18" charset="0"/>
              </a:rPr>
              <a:t>и социально-экономическая</a:t>
            </a:r>
          </a:p>
          <a:p>
            <a:pPr marL="285750" indent="-285750" algn="just">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Размещение </a:t>
            </a:r>
            <a:r>
              <a:rPr lang="ru-RU" b="1" dirty="0">
                <a:solidFill>
                  <a:srgbClr val="002060"/>
                </a:solidFill>
                <a:latin typeface="Times New Roman" panose="02020603050405020304" pitchFamily="18" charset="0"/>
                <a:cs typeface="Times New Roman" panose="02020603050405020304" pitchFamily="18" charset="0"/>
              </a:rPr>
              <a:t>в открытом доступе информации о деятельности городского НОУ «Наукоград».</a:t>
            </a:r>
          </a:p>
          <a:p>
            <a:pPr marL="285750" indent="-285750" algn="just">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Организация </a:t>
            </a:r>
            <a:r>
              <a:rPr lang="ru-RU" b="1" dirty="0">
                <a:solidFill>
                  <a:srgbClr val="002060"/>
                </a:solidFill>
                <a:latin typeface="Times New Roman" panose="02020603050405020304" pitchFamily="18" charset="0"/>
                <a:cs typeface="Times New Roman" panose="02020603050405020304" pitchFamily="18" charset="0"/>
              </a:rPr>
              <a:t>и проведение семинаров-практикумов, консультация для руководителей НОУ образовательных учреждений города.</a:t>
            </a:r>
          </a:p>
          <a:p>
            <a:pPr marL="285750" indent="-285750" algn="just">
              <a:buFont typeface="Wingdings" panose="05000000000000000000" pitchFamily="2" charset="2"/>
              <a:buChar char="q"/>
            </a:pPr>
            <a:r>
              <a:rPr lang="ru-RU" b="1" dirty="0">
                <a:solidFill>
                  <a:srgbClr val="002060"/>
                </a:solidFill>
                <a:latin typeface="Times New Roman" panose="02020603050405020304" pitchFamily="18" charset="0"/>
                <a:cs typeface="Times New Roman" panose="02020603050405020304" pitchFamily="18" charset="0"/>
              </a:rPr>
              <a:t>Введение в практику проведение публичных отчетов о деятельности школьных НОУ.</a:t>
            </a:r>
          </a:p>
          <a:p>
            <a:pPr algn="just"/>
            <a:endParaRPr lang="ru-RU" sz="100" b="1" dirty="0">
              <a:solidFill>
                <a:srgbClr val="002060"/>
              </a:solidFill>
              <a:latin typeface="Times New Roman" panose="02020603050405020304" pitchFamily="18" charset="0"/>
              <a:cs typeface="Times New Roman" panose="02020603050405020304" pitchFamily="18" charset="0"/>
            </a:endParaRPr>
          </a:p>
          <a:p>
            <a:pPr algn="ctr"/>
            <a:r>
              <a:rPr lang="ru-RU" b="1" dirty="0">
                <a:solidFill>
                  <a:srgbClr val="C00000"/>
                </a:solidFill>
                <a:latin typeface="Times New Roman" panose="02020603050405020304" pitchFamily="18" charset="0"/>
                <a:cs typeface="Times New Roman" panose="02020603050405020304" pitchFamily="18" charset="0"/>
              </a:rPr>
              <a:t>Результат: </a:t>
            </a:r>
          </a:p>
          <a:p>
            <a:pPr marL="285750" indent="-285750" algn="just">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Увеличение </a:t>
            </a:r>
            <a:r>
              <a:rPr lang="ru-RU" b="1" dirty="0">
                <a:solidFill>
                  <a:srgbClr val="002060"/>
                </a:solidFill>
                <a:latin typeface="Times New Roman" panose="02020603050405020304" pitchFamily="18" charset="0"/>
                <a:cs typeface="Times New Roman" panose="02020603050405020304" pitchFamily="18" charset="0"/>
              </a:rPr>
              <a:t>количества школьных научных обществ и членов городского НОУ «Наукоград»</a:t>
            </a:r>
          </a:p>
          <a:p>
            <a:pPr marL="285750" indent="-285750" algn="just">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Создание </a:t>
            </a:r>
            <a:r>
              <a:rPr lang="ru-RU" b="1" dirty="0">
                <a:solidFill>
                  <a:srgbClr val="002060"/>
                </a:solidFill>
                <a:latin typeface="Times New Roman" panose="02020603050405020304" pitchFamily="18" charset="0"/>
                <a:cs typeface="Times New Roman" panose="02020603050405020304" pitchFamily="18" charset="0"/>
              </a:rPr>
              <a:t>научных обществ учащихся 3-4 классов.</a:t>
            </a:r>
          </a:p>
          <a:p>
            <a:pPr marL="285750" indent="-285750" algn="just">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Установление </a:t>
            </a:r>
            <a:r>
              <a:rPr lang="ru-RU" b="1" dirty="0">
                <a:solidFill>
                  <a:srgbClr val="002060"/>
                </a:solidFill>
                <a:latin typeface="Times New Roman" panose="02020603050405020304" pitchFamily="18" charset="0"/>
                <a:cs typeface="Times New Roman" panose="02020603050405020304" pitchFamily="18" charset="0"/>
              </a:rPr>
              <a:t>связей НОУ «Наукоград» со студенческими НОУ ВУЗов города.</a:t>
            </a:r>
          </a:p>
          <a:p>
            <a:pPr marL="285750" indent="-285750" algn="just">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Создание </a:t>
            </a:r>
            <a:r>
              <a:rPr lang="ru-RU" b="1" dirty="0">
                <a:solidFill>
                  <a:srgbClr val="002060"/>
                </a:solidFill>
                <a:latin typeface="Times New Roman" panose="02020603050405020304" pitchFamily="18" charset="0"/>
                <a:cs typeface="Times New Roman" panose="02020603050405020304" pitchFamily="18" charset="0"/>
              </a:rPr>
              <a:t>раздела «Наукоград» </a:t>
            </a:r>
            <a:r>
              <a:rPr lang="ru-RU" b="1" dirty="0" smtClean="0">
                <a:solidFill>
                  <a:srgbClr val="002060"/>
                </a:solidFill>
                <a:latin typeface="Times New Roman" panose="02020603050405020304" pitchFamily="18" charset="0"/>
                <a:cs typeface="Times New Roman" panose="02020603050405020304" pitchFamily="18" charset="0"/>
              </a:rPr>
              <a:t>на сайте </a:t>
            </a:r>
            <a:r>
              <a:rPr lang="ru-RU" b="1" dirty="0">
                <a:solidFill>
                  <a:srgbClr val="002060"/>
                </a:solidFill>
                <a:latin typeface="Times New Roman" panose="02020603050405020304" pitchFamily="18" charset="0"/>
                <a:cs typeface="Times New Roman" panose="02020603050405020304" pitchFamily="18" charset="0"/>
              </a:rPr>
              <a:t>МБУДО «ГЦРиНТТДиЮ».</a:t>
            </a:r>
          </a:p>
          <a:p>
            <a:pPr algn="just"/>
            <a:endParaRPr lang="ru-RU" sz="1400" b="1" dirty="0" smtClean="0">
              <a:solidFill>
                <a:srgbClr val="475A8D">
                  <a:lumMod val="50000"/>
                </a:srgb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679646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bwMode="auto">
          <a:xfrm flipH="1">
            <a:off x="-3223" y="-16575"/>
            <a:ext cx="9147223" cy="6908780"/>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ctr"/>
            <a:endParaRPr lang="ru-RU" sz="1400" b="1" dirty="0" smtClean="0">
              <a:solidFill>
                <a:srgbClr val="C00000"/>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0" y="-38911"/>
            <a:ext cx="9205731" cy="7386638"/>
          </a:xfrm>
          <a:prstGeom prst="rect">
            <a:avLst/>
          </a:prstGeom>
        </p:spPr>
        <p:txBody>
          <a:bodyPr wrap="square">
            <a:spAutoFit/>
          </a:bodyPr>
          <a:lstStyle/>
          <a:p>
            <a:pPr algn="ctr"/>
            <a:r>
              <a:rPr lang="ru-RU" b="1" dirty="0">
                <a:solidFill>
                  <a:srgbClr val="C00000"/>
                </a:solidFill>
                <a:latin typeface="Times New Roman" panose="02020603050405020304" pitchFamily="18" charset="0"/>
                <a:cs typeface="Times New Roman" panose="02020603050405020304" pitchFamily="18" charset="0"/>
              </a:rPr>
              <a:t>Мониторинг </a:t>
            </a:r>
            <a:r>
              <a:rPr lang="ru-RU" b="1" dirty="0" smtClean="0">
                <a:solidFill>
                  <a:srgbClr val="C00000"/>
                </a:solidFill>
                <a:latin typeface="Times New Roman" panose="02020603050405020304" pitchFamily="18" charset="0"/>
                <a:cs typeface="Times New Roman" panose="02020603050405020304" pitchFamily="18" charset="0"/>
              </a:rPr>
              <a:t>эффективности</a:t>
            </a:r>
          </a:p>
          <a:p>
            <a:pPr algn="just"/>
            <a:r>
              <a:rPr lang="ru-RU" sz="1300" dirty="0" smtClean="0">
                <a:solidFill>
                  <a:srgbClr val="475A8D">
                    <a:lumMod val="50000"/>
                  </a:srgbClr>
                </a:solidFill>
                <a:latin typeface="Times New Roman" panose="02020603050405020304" pitchFamily="18" charset="0"/>
                <a:cs typeface="Times New Roman" panose="02020603050405020304" pitchFamily="18" charset="0"/>
              </a:rPr>
              <a:t>           </a:t>
            </a:r>
            <a:r>
              <a:rPr lang="ru-RU" sz="1300" dirty="0" smtClean="0">
                <a:latin typeface="Times New Roman" panose="02020603050405020304" pitchFamily="18" charset="0"/>
                <a:cs typeface="Times New Roman" panose="02020603050405020304" pitchFamily="18" charset="0"/>
              </a:rPr>
              <a:t>Мониторинг </a:t>
            </a:r>
            <a:r>
              <a:rPr lang="ru-RU" sz="1300" dirty="0">
                <a:latin typeface="Times New Roman" panose="02020603050405020304" pitchFamily="18" charset="0"/>
                <a:cs typeface="Times New Roman" panose="02020603050405020304" pitchFamily="18" charset="0"/>
              </a:rPr>
              <a:t>результативности работы с обучающимися - педагогическая диагностика развития аналитического мышления творческого потенциала (по методике Орловой Т. В.): </a:t>
            </a:r>
          </a:p>
          <a:p>
            <a:pPr algn="just"/>
            <a:r>
              <a:rPr lang="ru-RU" sz="1300" dirty="0">
                <a:latin typeface="Times New Roman" panose="02020603050405020304" pitchFamily="18" charset="0"/>
                <a:cs typeface="Times New Roman" panose="02020603050405020304" pitchFamily="18" charset="0"/>
              </a:rPr>
              <a:t>- изучение структуры интеллекта; </a:t>
            </a:r>
          </a:p>
          <a:p>
            <a:pPr algn="just"/>
            <a:r>
              <a:rPr lang="ru-RU" sz="1300" dirty="0">
                <a:latin typeface="Times New Roman" panose="02020603050405020304" pitchFamily="18" charset="0"/>
                <a:cs typeface="Times New Roman" panose="02020603050405020304" pitchFamily="18" charset="0"/>
              </a:rPr>
              <a:t>- отслеживание уровня умственного развития обучающихся объединения (ШТУР); </a:t>
            </a:r>
          </a:p>
          <a:p>
            <a:pPr algn="just"/>
            <a:r>
              <a:rPr lang="ru-RU" sz="1300" dirty="0">
                <a:latin typeface="Times New Roman" panose="02020603050405020304" pitchFamily="18" charset="0"/>
                <a:cs typeface="Times New Roman" panose="02020603050405020304" pitchFamily="18" charset="0"/>
              </a:rPr>
              <a:t>- отслеживание уровня развития творческого мышления (методика </a:t>
            </a:r>
            <a:r>
              <a:rPr lang="ru-RU" sz="1300" dirty="0" err="1">
                <a:latin typeface="Times New Roman" panose="02020603050405020304" pitchFamily="18" charset="0"/>
                <a:cs typeface="Times New Roman" panose="02020603050405020304" pitchFamily="18" charset="0"/>
              </a:rPr>
              <a:t>П.Торренса</a:t>
            </a:r>
            <a:r>
              <a:rPr lang="ru-RU" sz="1300" dirty="0">
                <a:latin typeface="Times New Roman" panose="02020603050405020304" pitchFamily="18" charset="0"/>
                <a:cs typeface="Times New Roman" panose="02020603050405020304" pitchFamily="18" charset="0"/>
              </a:rPr>
              <a:t>); </a:t>
            </a:r>
          </a:p>
          <a:p>
            <a:pPr algn="just"/>
            <a:r>
              <a:rPr lang="ru-RU" sz="1300" dirty="0">
                <a:latin typeface="Times New Roman" panose="02020603050405020304" pitchFamily="18" charset="0"/>
                <a:cs typeface="Times New Roman" panose="02020603050405020304" pitchFamily="18" charset="0"/>
              </a:rPr>
              <a:t>-отслеживание успешности индивидуального роста и развития учащихся детского объединения. </a:t>
            </a:r>
          </a:p>
          <a:p>
            <a:pPr algn="just"/>
            <a:r>
              <a:rPr lang="ru-RU" sz="1300" dirty="0">
                <a:latin typeface="Times New Roman" panose="02020603050405020304" pitchFamily="18" charset="0"/>
                <a:cs typeface="Times New Roman" panose="02020603050405020304" pitchFamily="18" charset="0"/>
              </a:rPr>
              <a:t>Контроль и учет знаний и умений обучающихся. </a:t>
            </a:r>
          </a:p>
          <a:p>
            <a:pPr algn="just"/>
            <a:r>
              <a:rPr lang="ru-RU" sz="1300" dirty="0" smtClean="0">
                <a:latin typeface="Times New Roman" panose="02020603050405020304" pitchFamily="18" charset="0"/>
                <a:cs typeface="Times New Roman" panose="02020603050405020304" pitchFamily="18" charset="0"/>
              </a:rPr>
              <a:t>         Одним </a:t>
            </a:r>
            <a:r>
              <a:rPr lang="ru-RU" sz="1300" dirty="0">
                <a:latin typeface="Times New Roman" panose="02020603050405020304" pitchFamily="18" charset="0"/>
                <a:cs typeface="Times New Roman" panose="02020603050405020304" pitchFamily="18" charset="0"/>
              </a:rPr>
              <a:t>из наиболее сложных и трудных элементов учебного процесса – организация систематического контроля и учета знаний и умений обучающихся. Формы и методы проверки различны. Одним из таких методов является тестирование. Преимущества тестовых заданий заключается в том, что с их помощью можно охватить всех обучающихся. В тестах учитывается возрастающая трудность (каждое последующее задание сложнее предыдущего). Тесты несут не только контролирующие функции, но и обучающие, поскольку содержание заданий стимулирует обучающихся не только к запоминанию знаний, но и к их осмыслению и систематизации. </a:t>
            </a:r>
          </a:p>
          <a:p>
            <a:pPr algn="just"/>
            <a:r>
              <a:rPr lang="ru-RU" sz="1300" dirty="0">
                <a:latin typeface="Times New Roman" panose="02020603050405020304" pitchFamily="18" charset="0"/>
                <a:cs typeface="Times New Roman" panose="02020603050405020304" pitchFamily="18" charset="0"/>
              </a:rPr>
              <a:t>Критерии оценки результатов.</a:t>
            </a:r>
          </a:p>
          <a:p>
            <a:pPr algn="ctr"/>
            <a:r>
              <a:rPr lang="ru-RU" sz="1300" dirty="0">
                <a:latin typeface="Times New Roman" panose="02020603050405020304" pitchFamily="18" charset="0"/>
                <a:cs typeface="Times New Roman" panose="02020603050405020304" pitchFamily="18" charset="0"/>
              </a:rPr>
              <a:t>Результативность реализации программы будет оцениваться следующим образом:</a:t>
            </a:r>
          </a:p>
          <a:p>
            <a:pPr algn="ctr"/>
            <a:r>
              <a:rPr lang="ru-RU" sz="1300" dirty="0">
                <a:solidFill>
                  <a:srgbClr val="C00000"/>
                </a:solidFill>
                <a:latin typeface="Times New Roman" panose="02020603050405020304" pitchFamily="18" charset="0"/>
                <a:cs typeface="Times New Roman" panose="02020603050405020304" pitchFamily="18" charset="0"/>
              </a:rPr>
              <a:t>Качественная оценка:</a:t>
            </a:r>
          </a:p>
          <a:p>
            <a:pPr algn="just"/>
            <a:r>
              <a:rPr lang="ru-RU" sz="1300" dirty="0">
                <a:latin typeface="Times New Roman" panose="02020603050405020304" pitchFamily="18" charset="0"/>
                <a:cs typeface="Times New Roman" panose="02020603050405020304" pitchFamily="18" charset="0"/>
              </a:rPr>
              <a:t>1. </a:t>
            </a:r>
            <a:r>
              <a:rPr lang="ru-RU" sz="1300" dirty="0" smtClean="0">
                <a:latin typeface="Times New Roman" panose="02020603050405020304" pitchFamily="18" charset="0"/>
                <a:cs typeface="Times New Roman" panose="02020603050405020304" pitchFamily="18" charset="0"/>
              </a:rPr>
              <a:t>результаты </a:t>
            </a:r>
            <a:r>
              <a:rPr lang="ru-RU" sz="1300" dirty="0">
                <a:latin typeface="Times New Roman" panose="02020603050405020304" pitchFamily="18" charset="0"/>
                <a:cs typeface="Times New Roman" panose="02020603050405020304" pitchFamily="18" charset="0"/>
              </a:rPr>
              <a:t>опроса родителей;</a:t>
            </a:r>
          </a:p>
          <a:p>
            <a:pPr algn="just"/>
            <a:r>
              <a:rPr lang="ru-RU" sz="1300" dirty="0" smtClean="0">
                <a:latin typeface="Times New Roman" panose="02020603050405020304" pitchFamily="18" charset="0"/>
                <a:cs typeface="Times New Roman" panose="02020603050405020304" pitchFamily="18" charset="0"/>
              </a:rPr>
              <a:t>2. выполнение </a:t>
            </a:r>
            <a:r>
              <a:rPr lang="ru-RU" sz="1300" dirty="0">
                <a:latin typeface="Times New Roman" panose="02020603050405020304" pitchFamily="18" charset="0"/>
                <a:cs typeface="Times New Roman" panose="02020603050405020304" pitchFamily="18" charset="0"/>
              </a:rPr>
              <a:t>рабочего плана реализации программы, достижение конкретных ожидаемых результатов;</a:t>
            </a:r>
          </a:p>
          <a:p>
            <a:pPr algn="just"/>
            <a:r>
              <a:rPr lang="ru-RU" sz="1300" dirty="0" smtClean="0">
                <a:latin typeface="Times New Roman" panose="02020603050405020304" pitchFamily="18" charset="0"/>
                <a:cs typeface="Times New Roman" panose="02020603050405020304" pitchFamily="18" charset="0"/>
              </a:rPr>
              <a:t>3.прохождение </a:t>
            </a:r>
            <a:r>
              <a:rPr lang="ru-RU" sz="1300" dirty="0">
                <a:latin typeface="Times New Roman" panose="02020603050405020304" pitchFamily="18" charset="0"/>
                <a:cs typeface="Times New Roman" panose="02020603050405020304" pitchFamily="18" charset="0"/>
              </a:rPr>
              <a:t>педагогами курсовой подготовки по различным направлениям работы с одаренными детьми. </a:t>
            </a:r>
          </a:p>
          <a:p>
            <a:pPr algn="ctr"/>
            <a:r>
              <a:rPr lang="ru-RU" sz="1300" dirty="0">
                <a:solidFill>
                  <a:srgbClr val="C00000"/>
                </a:solidFill>
                <a:latin typeface="Times New Roman" panose="02020603050405020304" pitchFamily="18" charset="0"/>
                <a:cs typeface="Times New Roman" panose="02020603050405020304" pitchFamily="18" charset="0"/>
              </a:rPr>
              <a:t>Количественная оценка</a:t>
            </a:r>
            <a:r>
              <a:rPr lang="ru-RU" sz="1300" dirty="0" smtClean="0">
                <a:solidFill>
                  <a:srgbClr val="C00000"/>
                </a:solidFill>
                <a:latin typeface="Times New Roman" panose="02020603050405020304" pitchFamily="18" charset="0"/>
                <a:cs typeface="Times New Roman" panose="02020603050405020304" pitchFamily="18" charset="0"/>
              </a:rPr>
              <a:t>:</a:t>
            </a:r>
            <a:endParaRPr lang="ru-RU" sz="1300" dirty="0">
              <a:solidFill>
                <a:srgbClr val="C00000"/>
              </a:solidFill>
              <a:latin typeface="Times New Roman" panose="02020603050405020304" pitchFamily="18" charset="0"/>
              <a:cs typeface="Times New Roman" panose="02020603050405020304" pitchFamily="18" charset="0"/>
            </a:endParaRPr>
          </a:p>
          <a:p>
            <a:pPr algn="just"/>
            <a:r>
              <a:rPr lang="ru-RU" sz="1300" dirty="0" smtClean="0">
                <a:latin typeface="Times New Roman" panose="02020603050405020304" pitchFamily="18" charset="0"/>
                <a:cs typeface="Times New Roman" panose="02020603050405020304" pitchFamily="18" charset="0"/>
              </a:rPr>
              <a:t>1.количество </a:t>
            </a:r>
            <a:r>
              <a:rPr lang="ru-RU" sz="1300" dirty="0">
                <a:latin typeface="Times New Roman" panose="02020603050405020304" pitchFamily="18" charset="0"/>
                <a:cs typeface="Times New Roman" panose="02020603050405020304" pitchFamily="18" charset="0"/>
              </a:rPr>
              <a:t>созданных инновационных программ, прошедших утверждение на методическом совете;</a:t>
            </a:r>
          </a:p>
          <a:p>
            <a:pPr algn="just"/>
            <a:r>
              <a:rPr lang="ru-RU" sz="1300" dirty="0" smtClean="0">
                <a:latin typeface="Times New Roman" panose="02020603050405020304" pitchFamily="18" charset="0"/>
                <a:cs typeface="Times New Roman" panose="02020603050405020304" pitchFamily="18" charset="0"/>
              </a:rPr>
              <a:t>2.охват </a:t>
            </a:r>
            <a:r>
              <a:rPr lang="ru-RU" sz="1300" dirty="0">
                <a:latin typeface="Times New Roman" panose="02020603050405020304" pitchFamily="18" charset="0"/>
                <a:cs typeface="Times New Roman" panose="02020603050405020304" pitchFamily="18" charset="0"/>
              </a:rPr>
              <a:t>различными формами интеллектуальной и творческой деятельности обучающихся 1-11 классов в ОУ, в % от общего числа обучающихся;</a:t>
            </a:r>
          </a:p>
          <a:p>
            <a:pPr algn="just"/>
            <a:r>
              <a:rPr lang="ru-RU" sz="1300" dirty="0" smtClean="0">
                <a:latin typeface="Times New Roman" panose="02020603050405020304" pitchFamily="18" charset="0"/>
                <a:cs typeface="Times New Roman" panose="02020603050405020304" pitchFamily="18" charset="0"/>
              </a:rPr>
              <a:t>3.увеличение </a:t>
            </a:r>
            <a:r>
              <a:rPr lang="ru-RU" sz="1300" dirty="0">
                <a:latin typeface="Times New Roman" panose="02020603050405020304" pitchFamily="18" charset="0"/>
                <a:cs typeface="Times New Roman" panose="02020603050405020304" pitchFamily="18" charset="0"/>
              </a:rPr>
              <a:t>количества призеров интеллектуальных конкурсов, олимпиад, соревнований и т.п. разных уровней, в % от общего числа обучающихся;</a:t>
            </a:r>
          </a:p>
          <a:p>
            <a:pPr algn="just"/>
            <a:r>
              <a:rPr lang="ru-RU" sz="1300" dirty="0" smtClean="0">
                <a:latin typeface="Times New Roman" panose="02020603050405020304" pitchFamily="18" charset="0"/>
                <a:cs typeface="Times New Roman" panose="02020603050405020304" pitchFamily="18" charset="0"/>
              </a:rPr>
              <a:t>4.повышение </a:t>
            </a:r>
            <a:r>
              <a:rPr lang="ru-RU" sz="1300" dirty="0">
                <a:latin typeface="Times New Roman" panose="02020603050405020304" pitchFamily="18" charset="0"/>
                <a:cs typeface="Times New Roman" panose="02020603050405020304" pitchFamily="18" charset="0"/>
              </a:rPr>
              <a:t>квалификации педагогических работников, работающих с одаренными детьми, в % к общему числу педагогов;</a:t>
            </a:r>
          </a:p>
          <a:p>
            <a:pPr algn="just"/>
            <a:r>
              <a:rPr lang="ru-RU" sz="1300" dirty="0" smtClean="0">
                <a:latin typeface="Times New Roman" panose="02020603050405020304" pitchFamily="18" charset="0"/>
                <a:cs typeface="Times New Roman" panose="02020603050405020304" pitchFamily="18" charset="0"/>
              </a:rPr>
              <a:t>5.количество </a:t>
            </a:r>
            <a:r>
              <a:rPr lang="ru-RU" sz="1300" dirty="0">
                <a:latin typeface="Times New Roman" panose="02020603050405020304" pitchFamily="18" charset="0"/>
                <a:cs typeface="Times New Roman" panose="02020603050405020304" pitchFamily="18" charset="0"/>
              </a:rPr>
              <a:t>выступлений, отчётов, публикаций педагогов учреждения по данной проблеме;</a:t>
            </a:r>
          </a:p>
          <a:p>
            <a:pPr algn="just"/>
            <a:r>
              <a:rPr lang="ru-RU" sz="1300" dirty="0" smtClean="0">
                <a:latin typeface="Times New Roman" panose="02020603050405020304" pitchFamily="18" charset="0"/>
                <a:cs typeface="Times New Roman" panose="02020603050405020304" pitchFamily="18" charset="0"/>
              </a:rPr>
              <a:t>6.количество </a:t>
            </a:r>
            <a:r>
              <a:rPr lang="ru-RU" sz="1300" dirty="0">
                <a:latin typeface="Times New Roman" panose="02020603050405020304" pitchFamily="18" charset="0"/>
                <a:cs typeface="Times New Roman" panose="02020603050405020304" pitchFamily="18" charset="0"/>
              </a:rPr>
              <a:t>проведённых тематических мероприятий по различным направлениям работы с одаренными детьми (педагогических советов, методических объединений, творческих отчётов, круглых столов, мастер-класс и т.д.). </a:t>
            </a:r>
          </a:p>
          <a:p>
            <a:pPr algn="just"/>
            <a:r>
              <a:rPr lang="ru-RU" sz="1300" dirty="0" smtClean="0">
                <a:latin typeface="Times New Roman" panose="02020603050405020304" pitchFamily="18" charset="0"/>
                <a:cs typeface="Times New Roman" panose="02020603050405020304" pitchFamily="18" charset="0"/>
              </a:rPr>
              <a:t>7.тест </a:t>
            </a:r>
            <a:r>
              <a:rPr lang="ru-RU" sz="1300" dirty="0">
                <a:latin typeface="Times New Roman" panose="02020603050405020304" pitchFamily="18" charset="0"/>
                <a:cs typeface="Times New Roman" panose="02020603050405020304" pitchFamily="18" charset="0"/>
              </a:rPr>
              <a:t>Д. Векслера;</a:t>
            </a:r>
          </a:p>
          <a:p>
            <a:pPr algn="just"/>
            <a:r>
              <a:rPr lang="ru-RU" sz="1300" dirty="0" smtClean="0">
                <a:latin typeface="Times New Roman" panose="02020603050405020304" pitchFamily="18" charset="0"/>
                <a:cs typeface="Times New Roman" panose="02020603050405020304" pitchFamily="18" charset="0"/>
              </a:rPr>
              <a:t>8.методика </a:t>
            </a:r>
            <a:r>
              <a:rPr lang="ru-RU" sz="1300" dirty="0">
                <a:latin typeface="Times New Roman" panose="02020603050405020304" pitchFamily="18" charset="0"/>
                <a:cs typeface="Times New Roman" panose="02020603050405020304" pitchFamily="18" charset="0"/>
              </a:rPr>
              <a:t>«Школьный тест умственного развития»;</a:t>
            </a:r>
          </a:p>
          <a:p>
            <a:pPr algn="just"/>
            <a:r>
              <a:rPr lang="ru-RU" sz="1300" dirty="0">
                <a:latin typeface="Times New Roman" panose="02020603050405020304" pitchFamily="18" charset="0"/>
                <a:cs typeface="Times New Roman" panose="02020603050405020304" pitchFamily="18" charset="0"/>
              </a:rPr>
              <a:t>9</a:t>
            </a:r>
            <a:r>
              <a:rPr lang="ru-RU" sz="1300" dirty="0" smtClean="0">
                <a:latin typeface="Times New Roman" panose="02020603050405020304" pitchFamily="18" charset="0"/>
                <a:cs typeface="Times New Roman" panose="02020603050405020304" pitchFamily="18" charset="0"/>
              </a:rPr>
              <a:t>. </a:t>
            </a:r>
            <a:r>
              <a:rPr lang="ru-RU" sz="1300" dirty="0">
                <a:latin typeface="Times New Roman" panose="02020603050405020304" pitchFamily="18" charset="0"/>
                <a:cs typeface="Times New Roman" panose="02020603050405020304" pitchFamily="18" charset="0"/>
              </a:rPr>
              <a:t>изучение кратковременной и долговременной вербальной памяти (А.Р. </a:t>
            </a:r>
            <a:r>
              <a:rPr lang="ru-RU" sz="1300" dirty="0" err="1">
                <a:latin typeface="Times New Roman" panose="02020603050405020304" pitchFamily="18" charset="0"/>
                <a:cs typeface="Times New Roman" panose="02020603050405020304" pitchFamily="18" charset="0"/>
              </a:rPr>
              <a:t>Лурия</a:t>
            </a:r>
            <a:r>
              <a:rPr lang="ru-RU" sz="1300" dirty="0">
                <a:latin typeface="Times New Roman" panose="02020603050405020304" pitchFamily="18" charset="0"/>
                <a:cs typeface="Times New Roman" panose="02020603050405020304" pitchFamily="18" charset="0"/>
              </a:rPr>
              <a:t>);</a:t>
            </a:r>
          </a:p>
          <a:p>
            <a:pPr algn="just"/>
            <a:r>
              <a:rPr lang="ru-RU" sz="1300" dirty="0">
                <a:latin typeface="Times New Roman" panose="02020603050405020304" pitchFamily="18" charset="0"/>
                <a:cs typeface="Times New Roman" panose="02020603050405020304" pitchFamily="18" charset="0"/>
              </a:rPr>
              <a:t> анкета "Как распознать одаренность" Л.Г. Кузнецова, Л.П. </a:t>
            </a:r>
            <a:r>
              <a:rPr lang="ru-RU" sz="1300" dirty="0" err="1">
                <a:latin typeface="Times New Roman" panose="02020603050405020304" pitchFamily="18" charset="0"/>
                <a:cs typeface="Times New Roman" panose="02020603050405020304" pitchFamily="18" charset="0"/>
              </a:rPr>
              <a:t>Сверч</a:t>
            </a:r>
            <a:r>
              <a:rPr lang="ru-RU" sz="1300" dirty="0">
                <a:latin typeface="Times New Roman" panose="02020603050405020304" pitchFamily="18" charset="0"/>
                <a:cs typeface="Times New Roman" panose="02020603050405020304" pitchFamily="18" charset="0"/>
              </a:rPr>
              <a:t>.</a:t>
            </a:r>
          </a:p>
          <a:p>
            <a:endParaRPr lang="ru-RU" sz="1400" dirty="0" smtClean="0">
              <a:solidFill>
                <a:srgbClr val="475A8D">
                  <a:lumMod val="50000"/>
                </a:srgb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224529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bwMode="auto">
          <a:xfrm flipH="1">
            <a:off x="-3223" y="-16575"/>
            <a:ext cx="9147223" cy="6908780"/>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ctr"/>
            <a:endParaRPr lang="ru-RU" sz="1400" b="1" dirty="0" smtClean="0">
              <a:solidFill>
                <a:srgbClr val="C00000"/>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0" y="-70838"/>
            <a:ext cx="9205731" cy="7017306"/>
          </a:xfrm>
          <a:prstGeom prst="rect">
            <a:avLst/>
          </a:prstGeom>
        </p:spPr>
        <p:txBody>
          <a:bodyPr wrap="square">
            <a:spAutoFit/>
          </a:bodyPr>
          <a:lstStyle/>
          <a:p>
            <a:pPr algn="ctr"/>
            <a:r>
              <a:rPr lang="ru-RU" sz="1600" b="1" dirty="0">
                <a:solidFill>
                  <a:srgbClr val="C00000"/>
                </a:solidFill>
                <a:latin typeface="Times New Roman" panose="02020603050405020304" pitchFamily="18" charset="0"/>
                <a:cs typeface="Times New Roman" panose="02020603050405020304" pitchFamily="18" charset="0"/>
              </a:rPr>
              <a:t>Прогнозируемые результаты: </a:t>
            </a:r>
          </a:p>
          <a:p>
            <a:pPr marL="285750" indent="-285750" algn="just">
              <a:buFont typeface="Wingdings" panose="05000000000000000000" pitchFamily="2" charset="2"/>
              <a:buChar char="q"/>
            </a:pPr>
            <a:r>
              <a:rPr lang="ru-RU" sz="1400" b="1" dirty="0" smtClean="0">
                <a:latin typeface="Times New Roman" panose="02020603050405020304" pitchFamily="18" charset="0"/>
                <a:cs typeface="Times New Roman" panose="02020603050405020304" pitchFamily="18" charset="0"/>
              </a:rPr>
              <a:t>совершенствование </a:t>
            </a:r>
            <a:r>
              <a:rPr lang="ru-RU" sz="1400" b="1" dirty="0">
                <a:latin typeface="Times New Roman" panose="02020603050405020304" pitchFamily="18" charset="0"/>
                <a:cs typeface="Times New Roman" panose="02020603050405020304" pitchFamily="18" charset="0"/>
              </a:rPr>
              <a:t>и повышение качества знаний и умений обучающихся, умений применять их в нестандартных ситуациях; </a:t>
            </a:r>
          </a:p>
          <a:p>
            <a:pPr marL="285750" indent="-285750" algn="just">
              <a:buFont typeface="Wingdings" panose="05000000000000000000" pitchFamily="2" charset="2"/>
              <a:buChar char="q"/>
            </a:pPr>
            <a:r>
              <a:rPr lang="ru-RU" sz="1400" b="1" dirty="0" smtClean="0">
                <a:latin typeface="Times New Roman" panose="02020603050405020304" pitchFamily="18" charset="0"/>
                <a:cs typeface="Times New Roman" panose="02020603050405020304" pitchFamily="18" charset="0"/>
              </a:rPr>
              <a:t>призовые </a:t>
            </a:r>
            <a:r>
              <a:rPr lang="ru-RU" sz="1400" b="1" dirty="0">
                <a:latin typeface="Times New Roman" panose="02020603050405020304" pitchFamily="18" charset="0"/>
                <a:cs typeface="Times New Roman" panose="02020603050405020304" pitchFamily="18" charset="0"/>
              </a:rPr>
              <a:t>места или дипломы в различного уровня конкурсах; </a:t>
            </a:r>
          </a:p>
          <a:p>
            <a:pPr marL="285750" indent="-285750" algn="just">
              <a:buFont typeface="Wingdings" panose="05000000000000000000" pitchFamily="2" charset="2"/>
              <a:buChar char="q"/>
            </a:pPr>
            <a:r>
              <a:rPr lang="ru-RU" sz="1400" b="1" dirty="0" smtClean="0">
                <a:latin typeface="Times New Roman" panose="02020603050405020304" pitchFamily="18" charset="0"/>
                <a:cs typeface="Times New Roman" panose="02020603050405020304" pitchFamily="18" charset="0"/>
              </a:rPr>
              <a:t>развитие </a:t>
            </a:r>
            <a:r>
              <a:rPr lang="ru-RU" sz="1400" b="1" dirty="0">
                <a:latin typeface="Times New Roman" panose="02020603050405020304" pitchFamily="18" charset="0"/>
                <a:cs typeface="Times New Roman" panose="02020603050405020304" pitchFamily="18" charset="0"/>
              </a:rPr>
              <a:t>общей эрудиции детей, расширение их кругозора;</a:t>
            </a:r>
          </a:p>
          <a:p>
            <a:pPr marL="285750" indent="-285750" algn="just">
              <a:buFont typeface="Wingdings" panose="05000000000000000000" pitchFamily="2" charset="2"/>
              <a:buChar char="q"/>
            </a:pPr>
            <a:r>
              <a:rPr lang="ru-RU" sz="1400" b="1" dirty="0" smtClean="0">
                <a:latin typeface="Times New Roman" panose="02020603050405020304" pitchFamily="18" charset="0"/>
                <a:cs typeface="Times New Roman" panose="02020603050405020304" pitchFamily="18" charset="0"/>
              </a:rPr>
              <a:t>развитие </a:t>
            </a:r>
            <a:r>
              <a:rPr lang="ru-RU" sz="1400" b="1" dirty="0">
                <a:latin typeface="Times New Roman" panose="02020603050405020304" pitchFamily="18" charset="0"/>
                <a:cs typeface="Times New Roman" panose="02020603050405020304" pitchFamily="18" charset="0"/>
              </a:rPr>
              <a:t>творческого и логического мышления </a:t>
            </a:r>
            <a:r>
              <a:rPr lang="ru-RU" sz="1400" b="1" dirty="0" smtClean="0">
                <a:latin typeface="Times New Roman" panose="02020603050405020304" pitchFamily="18" charset="0"/>
                <a:cs typeface="Times New Roman" panose="02020603050405020304" pitchFamily="18" charset="0"/>
              </a:rPr>
              <a:t>обучающихся</a:t>
            </a:r>
            <a:r>
              <a:rPr lang="ru-RU" sz="1400" b="1" dirty="0">
                <a:latin typeface="Times New Roman" panose="02020603050405020304" pitchFamily="18" charset="0"/>
                <a:cs typeface="Times New Roman" panose="02020603050405020304" pitchFamily="18" charset="0"/>
              </a:rPr>
              <a:t>.</a:t>
            </a:r>
          </a:p>
          <a:p>
            <a:pPr algn="ctr"/>
            <a:r>
              <a:rPr lang="ru-RU" sz="1400" b="1" dirty="0">
                <a:solidFill>
                  <a:srgbClr val="C00000"/>
                </a:solidFill>
                <a:latin typeface="Times New Roman" panose="02020603050405020304" pitchFamily="18" charset="0"/>
                <a:cs typeface="Times New Roman" panose="02020603050405020304" pitchFamily="18" charset="0"/>
              </a:rPr>
              <a:t>Обучающиеся должны уметь: </a:t>
            </a:r>
          </a:p>
          <a:p>
            <a:pPr marL="285750" indent="-285750" algn="just">
              <a:buFont typeface="Wingdings" panose="05000000000000000000" pitchFamily="2" charset="2"/>
              <a:buChar char="v"/>
            </a:pPr>
            <a:r>
              <a:rPr lang="ru-RU" sz="1400" b="1" dirty="0" smtClean="0">
                <a:latin typeface="Times New Roman" panose="02020603050405020304" pitchFamily="18" charset="0"/>
                <a:cs typeface="Times New Roman" panose="02020603050405020304" pitchFamily="18" charset="0"/>
              </a:rPr>
              <a:t>воспринимать </a:t>
            </a:r>
            <a:r>
              <a:rPr lang="ru-RU" sz="1400" b="1" dirty="0">
                <a:latin typeface="Times New Roman" panose="02020603050405020304" pitchFamily="18" charset="0"/>
                <a:cs typeface="Times New Roman" panose="02020603050405020304" pitchFamily="18" charset="0"/>
              </a:rPr>
              <a:t>и осмысливать полученную информацию, владеть способами обработки данной информации; </a:t>
            </a:r>
          </a:p>
          <a:p>
            <a:pPr marL="285750" indent="-285750" algn="just">
              <a:buFont typeface="Wingdings" panose="05000000000000000000" pitchFamily="2" charset="2"/>
              <a:buChar char="v"/>
            </a:pPr>
            <a:r>
              <a:rPr lang="ru-RU" sz="1400" b="1" dirty="0" smtClean="0">
                <a:latin typeface="Times New Roman" panose="02020603050405020304" pitchFamily="18" charset="0"/>
                <a:cs typeface="Times New Roman" panose="02020603050405020304" pitchFamily="18" charset="0"/>
              </a:rPr>
              <a:t>определять </a:t>
            </a:r>
            <a:r>
              <a:rPr lang="ru-RU" sz="1400" b="1" dirty="0">
                <a:latin typeface="Times New Roman" panose="02020603050405020304" pitchFamily="18" charset="0"/>
                <a:cs typeface="Times New Roman" panose="02020603050405020304" pitchFamily="18" charset="0"/>
              </a:rPr>
              <a:t>учебную задачу; </a:t>
            </a:r>
          </a:p>
          <a:p>
            <a:pPr marL="285750" indent="-285750" algn="just">
              <a:buFont typeface="Wingdings" panose="05000000000000000000" pitchFamily="2" charset="2"/>
              <a:buChar char="v"/>
            </a:pPr>
            <a:r>
              <a:rPr lang="ru-RU" sz="1400" b="1" dirty="0" smtClean="0">
                <a:latin typeface="Times New Roman" panose="02020603050405020304" pitchFamily="18" charset="0"/>
                <a:cs typeface="Times New Roman" panose="02020603050405020304" pitchFamily="18" charset="0"/>
              </a:rPr>
              <a:t>ясно </a:t>
            </a:r>
            <a:r>
              <a:rPr lang="ru-RU" sz="1400" b="1" dirty="0">
                <a:latin typeface="Times New Roman" panose="02020603050405020304" pitchFamily="18" charset="0"/>
                <a:cs typeface="Times New Roman" panose="02020603050405020304" pitchFamily="18" charset="0"/>
              </a:rPr>
              <a:t>и последовательно излагать свои мысли, аргументировано доказывать свою точку зрения; </a:t>
            </a:r>
          </a:p>
          <a:p>
            <a:pPr marL="285750" indent="-285750" algn="just">
              <a:buFont typeface="Wingdings" panose="05000000000000000000" pitchFamily="2" charset="2"/>
              <a:buChar char="v"/>
            </a:pPr>
            <a:r>
              <a:rPr lang="ru-RU" sz="1400" b="1" dirty="0" smtClean="0">
                <a:latin typeface="Times New Roman" panose="02020603050405020304" pitchFamily="18" charset="0"/>
                <a:cs typeface="Times New Roman" panose="02020603050405020304" pitchFamily="18" charset="0"/>
              </a:rPr>
              <a:t>владеть </a:t>
            </a:r>
            <a:r>
              <a:rPr lang="ru-RU" sz="1400" b="1" dirty="0">
                <a:latin typeface="Times New Roman" panose="02020603050405020304" pitchFamily="18" charset="0"/>
                <a:cs typeface="Times New Roman" panose="02020603050405020304" pitchFamily="18" charset="0"/>
              </a:rPr>
              <a:t>своим вниманием; </a:t>
            </a:r>
          </a:p>
          <a:p>
            <a:pPr marL="285750" indent="-285750" algn="just">
              <a:buFont typeface="Wingdings" panose="05000000000000000000" pitchFamily="2" charset="2"/>
              <a:buChar char="v"/>
            </a:pPr>
            <a:r>
              <a:rPr lang="ru-RU" sz="1400" b="1" dirty="0" smtClean="0">
                <a:latin typeface="Times New Roman" panose="02020603050405020304" pitchFamily="18" charset="0"/>
                <a:cs typeface="Times New Roman" panose="02020603050405020304" pitchFamily="18" charset="0"/>
              </a:rPr>
              <a:t>сознательно </a:t>
            </a:r>
            <a:r>
              <a:rPr lang="ru-RU" sz="1400" b="1" dirty="0">
                <a:latin typeface="Times New Roman" panose="02020603050405020304" pitchFamily="18" charset="0"/>
                <a:cs typeface="Times New Roman" panose="02020603050405020304" pitchFamily="18" charset="0"/>
              </a:rPr>
              <a:t>управлять своей памятью и регулировать ее проявления, владеть рациональными приемами запоминания; </a:t>
            </a:r>
          </a:p>
          <a:p>
            <a:pPr marL="285750" indent="-285750" algn="just">
              <a:buFont typeface="Wingdings" panose="05000000000000000000" pitchFamily="2" charset="2"/>
              <a:buChar char="v"/>
            </a:pPr>
            <a:r>
              <a:rPr lang="ru-RU" sz="1400" b="1" dirty="0" smtClean="0">
                <a:latin typeface="Times New Roman" panose="02020603050405020304" pitchFamily="18" charset="0"/>
                <a:cs typeface="Times New Roman" panose="02020603050405020304" pitchFamily="18" charset="0"/>
              </a:rPr>
              <a:t>владеть </a:t>
            </a:r>
            <a:r>
              <a:rPr lang="ru-RU" sz="1400" b="1" dirty="0">
                <a:latin typeface="Times New Roman" panose="02020603050405020304" pitchFamily="18" charset="0"/>
                <a:cs typeface="Times New Roman" panose="02020603050405020304" pitchFamily="18" charset="0"/>
              </a:rPr>
              <a:t>навыками поисковой и исследовательской деятельности; </a:t>
            </a:r>
          </a:p>
          <a:p>
            <a:pPr marL="285750" indent="-285750" algn="just">
              <a:buFont typeface="Wingdings" panose="05000000000000000000" pitchFamily="2" charset="2"/>
              <a:buChar char="v"/>
            </a:pPr>
            <a:r>
              <a:rPr lang="ru-RU" sz="1400" b="1" dirty="0" smtClean="0">
                <a:latin typeface="Times New Roman" panose="02020603050405020304" pitchFamily="18" charset="0"/>
                <a:cs typeface="Times New Roman" panose="02020603050405020304" pitchFamily="18" charset="0"/>
              </a:rPr>
              <a:t>использовать </a:t>
            </a:r>
            <a:r>
              <a:rPr lang="ru-RU" sz="1400" b="1" dirty="0">
                <a:latin typeface="Times New Roman" panose="02020603050405020304" pitchFamily="18" charset="0"/>
                <a:cs typeface="Times New Roman" panose="02020603050405020304" pitchFamily="18" charset="0"/>
              </a:rPr>
              <a:t>основные приемы мыслительной деятельности; </a:t>
            </a:r>
          </a:p>
          <a:p>
            <a:pPr marL="285750" indent="-285750" algn="just">
              <a:buFont typeface="Wingdings" panose="05000000000000000000" pitchFamily="2" charset="2"/>
              <a:buChar char="v"/>
            </a:pPr>
            <a:r>
              <a:rPr lang="ru-RU" sz="1400" b="1" dirty="0" smtClean="0">
                <a:latin typeface="Times New Roman" panose="02020603050405020304" pitchFamily="18" charset="0"/>
                <a:cs typeface="Times New Roman" panose="02020603050405020304" pitchFamily="18" charset="0"/>
              </a:rPr>
              <a:t>самостоятельно </a:t>
            </a:r>
            <a:r>
              <a:rPr lang="ru-RU" sz="1400" b="1" dirty="0">
                <a:latin typeface="Times New Roman" panose="02020603050405020304" pitchFamily="18" charset="0"/>
                <a:cs typeface="Times New Roman" panose="02020603050405020304" pitchFamily="18" charset="0"/>
              </a:rPr>
              <a:t>мыслить и творчески работать; </a:t>
            </a:r>
          </a:p>
          <a:p>
            <a:pPr marL="285750" indent="-285750" algn="just">
              <a:buFont typeface="Wingdings" panose="05000000000000000000" pitchFamily="2" charset="2"/>
              <a:buChar char="v"/>
            </a:pPr>
            <a:r>
              <a:rPr lang="ru-RU" sz="1400" b="1" dirty="0" smtClean="0">
                <a:latin typeface="Times New Roman" panose="02020603050405020304" pitchFamily="18" charset="0"/>
                <a:cs typeface="Times New Roman" panose="02020603050405020304" pitchFamily="18" charset="0"/>
              </a:rPr>
              <a:t>владеть </a:t>
            </a:r>
            <a:r>
              <a:rPr lang="ru-RU" sz="1400" b="1" dirty="0">
                <a:latin typeface="Times New Roman" panose="02020603050405020304" pitchFamily="18" charset="0"/>
                <a:cs typeface="Times New Roman" panose="02020603050405020304" pitchFamily="18" charset="0"/>
              </a:rPr>
              <a:t>нормами нравственных и межличностных отношений. </a:t>
            </a:r>
          </a:p>
          <a:p>
            <a:pPr marL="285750" indent="-285750" algn="just">
              <a:buFont typeface="Wingdings" panose="05000000000000000000" pitchFamily="2" charset="2"/>
              <a:buChar char="v"/>
            </a:pPr>
            <a:r>
              <a:rPr lang="ru-RU" sz="1400" b="1" dirty="0" smtClean="0">
                <a:latin typeface="Times New Roman" panose="02020603050405020304" pitchFamily="18" charset="0"/>
                <a:cs typeface="Times New Roman" panose="02020603050405020304" pitchFamily="18" charset="0"/>
              </a:rPr>
              <a:t>проводить </a:t>
            </a:r>
            <a:r>
              <a:rPr lang="ru-RU" sz="1400" b="1" dirty="0">
                <a:latin typeface="Times New Roman" panose="02020603050405020304" pitchFamily="18" charset="0"/>
                <a:cs typeface="Times New Roman" panose="02020603050405020304" pitchFamily="18" charset="0"/>
              </a:rPr>
              <a:t>рефлексивный анализ собственной учебной деятельности, выявлять проблемы учебной деятельности, переформулировать проблемы в цели; </a:t>
            </a:r>
          </a:p>
          <a:p>
            <a:pPr marL="285750" indent="-285750" algn="just">
              <a:buFont typeface="Wingdings" panose="05000000000000000000" pitchFamily="2" charset="2"/>
              <a:buChar char="v"/>
            </a:pPr>
            <a:r>
              <a:rPr lang="ru-RU" sz="1400" b="1" dirty="0" smtClean="0">
                <a:latin typeface="Times New Roman" panose="02020603050405020304" pitchFamily="18" charset="0"/>
                <a:cs typeface="Times New Roman" panose="02020603050405020304" pitchFamily="18" charset="0"/>
              </a:rPr>
              <a:t>работать </a:t>
            </a:r>
            <a:r>
              <a:rPr lang="ru-RU" sz="1400" b="1" dirty="0">
                <a:latin typeface="Times New Roman" panose="02020603050405020304" pitchFamily="18" charset="0"/>
                <a:cs typeface="Times New Roman" panose="02020603050405020304" pitchFamily="18" charset="0"/>
              </a:rPr>
              <a:t>в разных учебных позициях: ученик, учитель, критик, оценщик, оратор; </a:t>
            </a:r>
          </a:p>
          <a:p>
            <a:pPr marL="285750" indent="-285750" algn="just">
              <a:buFont typeface="Wingdings" panose="05000000000000000000" pitchFamily="2" charset="2"/>
              <a:buChar char="v"/>
            </a:pPr>
            <a:r>
              <a:rPr lang="ru-RU" sz="1400" b="1" dirty="0" smtClean="0">
                <a:latin typeface="Times New Roman" panose="02020603050405020304" pitchFamily="18" charset="0"/>
                <a:cs typeface="Times New Roman" panose="02020603050405020304" pitchFamily="18" charset="0"/>
              </a:rPr>
              <a:t>стремление </a:t>
            </a:r>
            <a:r>
              <a:rPr lang="ru-RU" sz="1400" b="1" dirty="0">
                <a:latin typeface="Times New Roman" panose="02020603050405020304" pitchFamily="18" charset="0"/>
                <a:cs typeface="Times New Roman" panose="02020603050405020304" pitchFamily="18" charset="0"/>
              </a:rPr>
              <a:t>к самосовершенствованию; </a:t>
            </a:r>
          </a:p>
          <a:p>
            <a:pPr marL="285750" indent="-285750" algn="just">
              <a:buFont typeface="Wingdings" panose="05000000000000000000" pitchFamily="2" charset="2"/>
              <a:buChar char="v"/>
            </a:pPr>
            <a:r>
              <a:rPr lang="ru-RU" sz="1400" b="1" dirty="0" smtClean="0">
                <a:latin typeface="Times New Roman" panose="02020603050405020304" pitchFamily="18" charset="0"/>
                <a:cs typeface="Times New Roman" panose="02020603050405020304" pitchFamily="18" charset="0"/>
              </a:rPr>
              <a:t>широкая </a:t>
            </a:r>
            <a:r>
              <a:rPr lang="ru-RU" sz="1400" b="1" dirty="0">
                <a:latin typeface="Times New Roman" panose="02020603050405020304" pitchFamily="18" charset="0"/>
                <a:cs typeface="Times New Roman" panose="02020603050405020304" pitchFamily="18" charset="0"/>
              </a:rPr>
              <a:t>мотивационная основа учебной деятельности, включающая в себя: социальные, учебно-познавательные и внешние мотивы. </a:t>
            </a:r>
          </a:p>
          <a:p>
            <a:pPr algn="ctr"/>
            <a:r>
              <a:rPr lang="ru-RU" sz="1400" b="1" dirty="0">
                <a:solidFill>
                  <a:srgbClr val="C00000"/>
                </a:solidFill>
                <a:latin typeface="Times New Roman" panose="02020603050405020304" pitchFamily="18" charset="0"/>
                <a:cs typeface="Times New Roman" panose="02020603050405020304" pitchFamily="18" charset="0"/>
              </a:rPr>
              <a:t>Контроль и учет знаний и умений обучающихся.</a:t>
            </a:r>
          </a:p>
          <a:p>
            <a:pPr algn="just"/>
            <a:r>
              <a:rPr lang="ru-RU" sz="1400" b="1" dirty="0" smtClean="0">
                <a:latin typeface="Times New Roman" panose="02020603050405020304" pitchFamily="18" charset="0"/>
                <a:cs typeface="Times New Roman" panose="02020603050405020304" pitchFamily="18" charset="0"/>
              </a:rPr>
              <a:t>          Одним </a:t>
            </a:r>
            <a:r>
              <a:rPr lang="ru-RU" sz="1400" b="1" dirty="0">
                <a:latin typeface="Times New Roman" panose="02020603050405020304" pitchFamily="18" charset="0"/>
                <a:cs typeface="Times New Roman" panose="02020603050405020304" pitchFamily="18" charset="0"/>
              </a:rPr>
              <a:t>из наиболее сложных и трудных элементов учебного процесса - организация систематического контроля и учета знаний и умений воспитанников. Формы </a:t>
            </a:r>
            <a:r>
              <a:rPr lang="ru-RU" sz="1400" b="1" dirty="0" smtClean="0">
                <a:latin typeface="Times New Roman" panose="02020603050405020304" pitchFamily="18" charset="0"/>
                <a:cs typeface="Times New Roman" panose="02020603050405020304" pitchFamily="18" charset="0"/>
              </a:rPr>
              <a:t>и </a:t>
            </a:r>
            <a:r>
              <a:rPr lang="ru-RU" sz="1400" b="1" dirty="0">
                <a:latin typeface="Times New Roman" panose="02020603050405020304" pitchFamily="18" charset="0"/>
                <a:cs typeface="Times New Roman" panose="02020603050405020304" pitchFamily="18" charset="0"/>
              </a:rPr>
              <a:t>методы проверки различны. Одним из таких методов является тестирование. </a:t>
            </a:r>
            <a:r>
              <a:rPr lang="ru-RU" sz="1400" b="1" dirty="0" smtClean="0">
                <a:latin typeface="Times New Roman" panose="02020603050405020304" pitchFamily="18" charset="0"/>
                <a:cs typeface="Times New Roman" panose="02020603050405020304" pitchFamily="18" charset="0"/>
              </a:rPr>
              <a:t>Преимущества </a:t>
            </a:r>
            <a:r>
              <a:rPr lang="ru-RU" sz="1400" b="1" dirty="0">
                <a:latin typeface="Times New Roman" panose="02020603050405020304" pitchFamily="18" charset="0"/>
                <a:cs typeface="Times New Roman" panose="02020603050405020304" pitchFamily="18" charset="0"/>
              </a:rPr>
              <a:t>тестовых заданий заключается в том, что с их помощью можно охватить </a:t>
            </a:r>
            <a:r>
              <a:rPr lang="ru-RU" sz="1400" b="1" dirty="0" smtClean="0">
                <a:latin typeface="Times New Roman" panose="02020603050405020304" pitchFamily="18" charset="0"/>
                <a:cs typeface="Times New Roman" panose="02020603050405020304" pitchFamily="18" charset="0"/>
              </a:rPr>
              <a:t>всех </a:t>
            </a:r>
            <a:r>
              <a:rPr lang="ru-RU" sz="1400" b="1" dirty="0">
                <a:latin typeface="Times New Roman" panose="02020603050405020304" pitchFamily="18" charset="0"/>
                <a:cs typeface="Times New Roman" panose="02020603050405020304" pitchFamily="18" charset="0"/>
              </a:rPr>
              <a:t>обучающихся. В тестах учитывается возрастающая трудность (каждое последующее задание сложнее предыдущего). Тесты несут не только контролирующие функции, но и обучающие, поскольку содержание заданий стимулирует воспитанников не только к запоминанию знаний, но и к их осмыслению и систематизации. </a:t>
            </a:r>
            <a:endParaRPr lang="ru-RU" sz="1600" b="1"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991984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bwMode="auto">
          <a:xfrm flipH="1">
            <a:off x="-3223" y="0"/>
            <a:ext cx="9147223" cy="6908780"/>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ctr"/>
            <a:endParaRPr lang="ru-RU" sz="1400" b="1" dirty="0" smtClean="0">
              <a:solidFill>
                <a:srgbClr val="C00000"/>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0" y="27049"/>
            <a:ext cx="9205731" cy="6432530"/>
          </a:xfrm>
          <a:prstGeom prst="rect">
            <a:avLst/>
          </a:prstGeom>
        </p:spPr>
        <p:txBody>
          <a:bodyPr wrap="square">
            <a:spAutoFit/>
          </a:bodyPr>
          <a:lstStyle/>
          <a:p>
            <a:pPr algn="ctr"/>
            <a:r>
              <a:rPr lang="ru-RU" b="1" dirty="0">
                <a:solidFill>
                  <a:srgbClr val="C00000"/>
                </a:solidFill>
                <a:latin typeface="Times New Roman" panose="02020603050405020304" pitchFamily="18" charset="0"/>
                <a:cs typeface="Times New Roman" panose="02020603050405020304" pitchFamily="18" charset="0"/>
              </a:rPr>
              <a:t>Ожидаемые результаты реализации Проекта</a:t>
            </a:r>
          </a:p>
          <a:p>
            <a:pPr marL="285750" indent="-285750" algn="just">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формирование </a:t>
            </a:r>
            <a:r>
              <a:rPr lang="ru-RU" b="1" dirty="0">
                <a:solidFill>
                  <a:srgbClr val="002060"/>
                </a:solidFill>
                <a:latin typeface="Times New Roman" panose="02020603050405020304" pitchFamily="18" charset="0"/>
                <a:cs typeface="Times New Roman" panose="02020603050405020304" pitchFamily="18" charset="0"/>
              </a:rPr>
              <a:t>общественно значимых приоритетов деятельности образовательных учреждений города в области проектной и научно-исследовательской деятельности, их широкое внедрение и поддержка всеми участниками образовательных отношений;</a:t>
            </a:r>
          </a:p>
          <a:p>
            <a:pPr marL="285750" indent="-285750" algn="just">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совершенствование </a:t>
            </a:r>
            <a:r>
              <a:rPr lang="ru-RU" b="1" dirty="0">
                <a:solidFill>
                  <a:srgbClr val="002060"/>
                </a:solidFill>
                <a:latin typeface="Times New Roman" panose="02020603050405020304" pitchFamily="18" charset="0"/>
                <a:cs typeface="Times New Roman" panose="02020603050405020304" pitchFamily="18" charset="0"/>
              </a:rPr>
              <a:t>системы работы с одарёнными детьми в области научно-исследовательской и проектной деятельности;</a:t>
            </a:r>
          </a:p>
          <a:p>
            <a:pPr marL="285750" indent="-285750" algn="just">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увеличение </a:t>
            </a:r>
            <a:r>
              <a:rPr lang="ru-RU" b="1" dirty="0">
                <a:solidFill>
                  <a:srgbClr val="002060"/>
                </a:solidFill>
                <a:latin typeface="Times New Roman" panose="02020603050405020304" pitchFamily="18" charset="0"/>
                <a:cs typeface="Times New Roman" panose="02020603050405020304" pitchFamily="18" charset="0"/>
              </a:rPr>
              <a:t>доли  количества педагогов, работающих с одаренными детьми;  </a:t>
            </a:r>
          </a:p>
          <a:p>
            <a:pPr marL="285750" indent="-285750" algn="just">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создание </a:t>
            </a:r>
            <a:r>
              <a:rPr lang="ru-RU" b="1" dirty="0">
                <a:solidFill>
                  <a:srgbClr val="002060"/>
                </a:solidFill>
                <a:latin typeface="Times New Roman" panose="02020603050405020304" pitchFamily="18" charset="0"/>
                <a:cs typeface="Times New Roman" panose="02020603050405020304" pitchFamily="18" charset="0"/>
              </a:rPr>
              <a:t>эффективной системы мотивации участников Проекта;</a:t>
            </a:r>
          </a:p>
          <a:p>
            <a:pPr marL="285750" indent="-285750" algn="just">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повышение </a:t>
            </a:r>
            <a:r>
              <a:rPr lang="ru-RU" b="1" dirty="0">
                <a:solidFill>
                  <a:srgbClr val="002060"/>
                </a:solidFill>
                <a:latin typeface="Times New Roman" panose="02020603050405020304" pitchFamily="18" charset="0"/>
                <a:cs typeface="Times New Roman" panose="02020603050405020304" pitchFamily="18" charset="0"/>
              </a:rPr>
              <a:t>заинтересованности педагогических работников в результатах своего труда;</a:t>
            </a:r>
          </a:p>
          <a:p>
            <a:pPr marL="285750" indent="-285750" algn="just">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создание </a:t>
            </a:r>
            <a:r>
              <a:rPr lang="ru-RU" b="1" dirty="0">
                <a:solidFill>
                  <a:srgbClr val="002060"/>
                </a:solidFill>
                <a:latin typeface="Times New Roman" panose="02020603050405020304" pitchFamily="18" charset="0"/>
                <a:cs typeface="Times New Roman" panose="02020603050405020304" pitchFamily="18" charset="0"/>
              </a:rPr>
              <a:t>технологии городской инновационной сети исследовательской деятельности: системы конкурсов, научных чтений и конференций, семинаров, круглых столов, очно-заочных конкурсов и онлайн-викторин и т.д.;</a:t>
            </a:r>
          </a:p>
          <a:p>
            <a:pPr marL="285750" indent="-285750" algn="just">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создание </a:t>
            </a:r>
            <a:r>
              <a:rPr lang="ru-RU" b="1" dirty="0">
                <a:solidFill>
                  <a:srgbClr val="002060"/>
                </a:solidFill>
                <a:latin typeface="Times New Roman" panose="02020603050405020304" pitchFamily="18" charset="0"/>
                <a:cs typeface="Times New Roman" panose="02020603050405020304" pitchFamily="18" charset="0"/>
              </a:rPr>
              <a:t>информационной базы о деятельности НОУ образовательных учреждений;</a:t>
            </a:r>
          </a:p>
          <a:p>
            <a:pPr marL="285750" indent="-285750" algn="just">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издание </a:t>
            </a:r>
            <a:r>
              <a:rPr lang="ru-RU" b="1" dirty="0">
                <a:solidFill>
                  <a:srgbClr val="002060"/>
                </a:solidFill>
                <a:latin typeface="Times New Roman" panose="02020603050405020304" pitchFamily="18" charset="0"/>
                <a:cs typeface="Times New Roman" panose="02020603050405020304" pitchFamily="18" charset="0"/>
              </a:rPr>
              <a:t>каталогов проектных и исследовательских работ школьников –участников научных чтений и научно-практических конференций;</a:t>
            </a:r>
          </a:p>
          <a:p>
            <a:pPr marL="285750" indent="-285750" algn="just">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издание </a:t>
            </a:r>
            <a:r>
              <a:rPr lang="ru-RU" b="1" dirty="0">
                <a:solidFill>
                  <a:srgbClr val="002060"/>
                </a:solidFill>
                <a:latin typeface="Times New Roman" panose="02020603050405020304" pitchFamily="18" charset="0"/>
                <a:cs typeface="Times New Roman" panose="02020603050405020304" pitchFamily="18" charset="0"/>
              </a:rPr>
              <a:t>сборника лучших исследовательских работ членов НОУ;</a:t>
            </a:r>
          </a:p>
          <a:p>
            <a:pPr marL="285750" indent="-285750" algn="just">
              <a:buFont typeface="Wingdings" panose="05000000000000000000" pitchFamily="2" charset="2"/>
              <a:buChar char="q"/>
            </a:pPr>
            <a:r>
              <a:rPr lang="ru-RU" b="1" dirty="0" smtClean="0">
                <a:solidFill>
                  <a:srgbClr val="002060"/>
                </a:solidFill>
                <a:latin typeface="Times New Roman" panose="02020603050405020304" pitchFamily="18" charset="0"/>
                <a:cs typeface="Times New Roman" panose="02020603050405020304" pitchFamily="18" charset="0"/>
              </a:rPr>
              <a:t>разработка </a:t>
            </a:r>
            <a:r>
              <a:rPr lang="ru-RU" b="1" dirty="0">
                <a:solidFill>
                  <a:srgbClr val="002060"/>
                </a:solidFill>
                <a:latin typeface="Times New Roman" panose="02020603050405020304" pitchFamily="18" charset="0"/>
                <a:cs typeface="Times New Roman" panose="02020603050405020304" pitchFamily="18" charset="0"/>
              </a:rPr>
              <a:t>и издание методических рекомендаций для учителей и педагогов дополнительного образования по подготовке и оформлению   исследовательских работ. </a:t>
            </a:r>
          </a:p>
          <a:p>
            <a:pPr marL="285750" indent="-285750" algn="just">
              <a:buFont typeface="Wingdings" panose="05000000000000000000" pitchFamily="2" charset="2"/>
              <a:buChar char="q"/>
            </a:pPr>
            <a:endParaRPr lang="ru-RU" sz="1600" b="1" dirty="0" smtClean="0">
              <a:solidFill>
                <a:srgbClr val="002060"/>
              </a:solidFill>
              <a:latin typeface="Times New Roman" panose="02020603050405020304" pitchFamily="18" charset="0"/>
              <a:cs typeface="Times New Roman" panose="02020603050405020304" pitchFamily="18" charset="0"/>
            </a:endParaRPr>
          </a:p>
        </p:txBody>
      </p:sp>
      <p:pic>
        <p:nvPicPr>
          <p:cNvPr id="6" name="Picture 2" descr="D:\Якубовская\ШАБЛОНЫ для презентаций\флаг РФ.png"/>
          <p:cNvPicPr>
            <a:picLocks noChangeAspect="1" noChangeArrowheads="1"/>
          </p:cNvPicPr>
          <p:nvPr/>
        </p:nvPicPr>
        <p:blipFill>
          <a:blip r:embed="rId2" cstate="print"/>
          <a:srcRect/>
          <a:stretch>
            <a:fillRect/>
          </a:stretch>
        </p:blipFill>
        <p:spPr bwMode="auto">
          <a:xfrm>
            <a:off x="-108520" y="6093295"/>
            <a:ext cx="9388040" cy="873521"/>
          </a:xfrm>
          <a:prstGeom prst="rect">
            <a:avLst/>
          </a:prstGeom>
          <a:noFill/>
        </p:spPr>
      </p:pic>
    </p:spTree>
    <p:extLst>
      <p:ext uri="{BB962C8B-B14F-4D97-AF65-F5344CB8AC3E}">
        <p14:creationId xmlns:p14="http://schemas.microsoft.com/office/powerpoint/2010/main" val="10016880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bwMode="auto">
          <a:xfrm flipH="1">
            <a:off x="-3223" y="-16575"/>
            <a:ext cx="9147223" cy="6908780"/>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ctr"/>
            <a:endParaRPr lang="ru-RU" sz="1400" b="1" dirty="0" smtClean="0">
              <a:solidFill>
                <a:srgbClr val="C00000"/>
              </a:solidFill>
              <a:latin typeface="Times New Roman" panose="02020603050405020304" pitchFamily="18" charset="0"/>
              <a:cs typeface="Times New Roman" panose="02020603050405020304" pitchFamily="18" charset="0"/>
            </a:endParaRPr>
          </a:p>
        </p:txBody>
      </p:sp>
      <p:sp>
        <p:nvSpPr>
          <p:cNvPr id="2" name="TextBox 1"/>
          <p:cNvSpPr txBox="1"/>
          <p:nvPr/>
        </p:nvSpPr>
        <p:spPr>
          <a:xfrm>
            <a:off x="-8781" y="0"/>
            <a:ext cx="9144000" cy="400110"/>
          </a:xfrm>
          <a:prstGeom prst="rect">
            <a:avLst/>
          </a:prstGeom>
          <a:noFill/>
          <a:ln w="76200">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ru-RU" sz="2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ЗАКЛЮЧЕНИЕ</a:t>
            </a:r>
            <a:endParaRPr lang="ru-RU" sz="20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Прямоугольник 4"/>
          <p:cNvSpPr/>
          <p:nvPr/>
        </p:nvSpPr>
        <p:spPr>
          <a:xfrm>
            <a:off x="-9014" y="248405"/>
            <a:ext cx="9144000" cy="5632311"/>
          </a:xfrm>
          <a:prstGeom prst="rect">
            <a:avLst/>
          </a:prstGeom>
          <a:noFill/>
          <a:ln w="76200">
            <a:noFill/>
          </a:ln>
          <a:effectLst/>
        </p:spPr>
        <p:style>
          <a:lnRef idx="1">
            <a:schemeClr val="accent4"/>
          </a:lnRef>
          <a:fillRef idx="2">
            <a:schemeClr val="accent4"/>
          </a:fillRef>
          <a:effectRef idx="1">
            <a:schemeClr val="accent4"/>
          </a:effectRef>
          <a:fontRef idx="minor">
            <a:schemeClr val="dk1"/>
          </a:fontRef>
        </p:style>
        <p:txBody>
          <a:bodyPr wrap="square">
            <a:spAutoFit/>
          </a:bodyPr>
          <a:lstStyle/>
          <a:p>
            <a:pPr indent="450000" algn="just">
              <a:lnSpc>
                <a:spcPct val="150000"/>
              </a:lnSpc>
            </a:pPr>
            <a:r>
              <a:rPr lang="ru-RU" sz="1600" b="1" dirty="0">
                <a:latin typeface="Times New Roman" pitchFamily="18" charset="0"/>
                <a:cs typeface="Times New Roman" pitchFamily="18" charset="0"/>
              </a:rPr>
              <a:t>В настоящее время как никогда актуально звучит заявленная тема. Во всех стратегических документах федерального уровня последних лет поддержка талантливого ребенка провозглашается приоритетной государственной задачей.</a:t>
            </a:r>
          </a:p>
          <a:p>
            <a:pPr indent="450000" algn="just">
              <a:lnSpc>
                <a:spcPct val="150000"/>
              </a:lnSpc>
            </a:pPr>
            <a:r>
              <a:rPr lang="ru-RU" sz="1600" b="1" dirty="0">
                <a:latin typeface="Times New Roman" pitchFamily="18" charset="0"/>
                <a:cs typeface="Times New Roman" pitchFamily="18" charset="0"/>
              </a:rPr>
              <a:t>Работать с одаренными детьми нужно, так как от этого зависит будущее нашей страны, её престиж на мировой арене. Мы гордимся, когда видим на пьедестале лучших российских ученых, спортсменов, певцов, музыкантов, при этом сразу ассоциируем победителя с Россией! </a:t>
            </a:r>
            <a:endParaRPr lang="ru-RU" sz="1600" b="1" dirty="0" smtClean="0">
              <a:latin typeface="Times New Roman" pitchFamily="18" charset="0"/>
              <a:cs typeface="Times New Roman" pitchFamily="18" charset="0"/>
            </a:endParaRPr>
          </a:p>
          <a:p>
            <a:pPr indent="450000" algn="just">
              <a:lnSpc>
                <a:spcPct val="150000"/>
              </a:lnSpc>
            </a:pPr>
            <a:r>
              <a:rPr lang="ru-RU" sz="1600" b="1" dirty="0">
                <a:latin typeface="Times New Roman" pitchFamily="18" charset="0"/>
                <a:cs typeface="Times New Roman" pitchFamily="18" charset="0"/>
              </a:rPr>
              <a:t>Модель работы с одарёнными в условиях учреждения дополнительного образования может быть использована как методическая основа при выявлении, психолого-педагогической поддержки и сопровождения одаренных детей в любой образовательной организации, поможет снять ряд противоречий и проблем при взаимодействии всех участников образовательного процесса. Использование модели позволит конкретизировать образовательную программу, концепцию воспитательной деятельности учреждения, а также оптимизировать работу по повышению квалификации педагогического коллектива. </a:t>
            </a:r>
            <a:r>
              <a:rPr lang="ru-RU" sz="1600" b="1" dirty="0" smtClean="0">
                <a:latin typeface="Times New Roman" pitchFamily="18" charset="0"/>
                <a:cs typeface="Times New Roman" pitchFamily="18" charset="0"/>
              </a:rPr>
              <a:t>Проекта позволяет </a:t>
            </a:r>
            <a:r>
              <a:rPr lang="ru-RU" sz="1600" b="1" dirty="0">
                <a:latin typeface="Times New Roman" pitchFamily="18" charset="0"/>
                <a:cs typeface="Times New Roman" pitchFamily="18" charset="0"/>
              </a:rPr>
              <a:t>достичь повышения качества образования с целью развития и поддержки талантливых обучающихся в условиях дополнительного образования.</a:t>
            </a:r>
            <a:endParaRPr lang="ru-RU" b="1" dirty="0">
              <a:latin typeface="Times New Roman" pitchFamily="18" charset="0"/>
              <a:cs typeface="Times New Roman" pitchFamily="18" charset="0"/>
            </a:endParaRPr>
          </a:p>
        </p:txBody>
      </p:sp>
      <p:pic>
        <p:nvPicPr>
          <p:cNvPr id="5122" name="Picture 2" descr="C:\Users\User\Pictures\3522769_f52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51920" y="5395403"/>
            <a:ext cx="2017836" cy="151337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9009108"/>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500"/>
                                        <p:tgtEl>
                                          <p:spTgt spid="5"/>
                                        </p:tgtEl>
                                      </p:cBhvr>
                                    </p:animEffect>
                                    <p:anim calcmode="lin" valueType="num">
                                      <p:cBhvr>
                                        <p:cTn id="15" dur="1500" fill="hold"/>
                                        <p:tgtEl>
                                          <p:spTgt spid="5"/>
                                        </p:tgtEl>
                                        <p:attrNameLst>
                                          <p:attrName>ppt_x</p:attrName>
                                        </p:attrNameLst>
                                      </p:cBhvr>
                                      <p:tavLst>
                                        <p:tav tm="0">
                                          <p:val>
                                            <p:strVal val="#ppt_x"/>
                                          </p:val>
                                        </p:tav>
                                        <p:tav tm="100000">
                                          <p:val>
                                            <p:strVal val="#ppt_x"/>
                                          </p:val>
                                        </p:tav>
                                      </p:tavLst>
                                    </p:anim>
                                    <p:anim calcmode="lin" valueType="num">
                                      <p:cBhvr>
                                        <p:cTn id="16" dur="15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2500"/>
                            </p:stCondLst>
                            <p:childTnLst>
                              <p:par>
                                <p:cTn id="18" presetID="42" presetClass="entr" presetSubtype="0" fill="hold" nodeType="afterEffect">
                                  <p:stCondLst>
                                    <p:cond delay="0"/>
                                  </p:stCondLst>
                                  <p:childTnLst>
                                    <p:set>
                                      <p:cBhvr>
                                        <p:cTn id="19" dur="1" fill="hold">
                                          <p:stCondLst>
                                            <p:cond delay="0"/>
                                          </p:stCondLst>
                                        </p:cTn>
                                        <p:tgtEl>
                                          <p:spTgt spid="5122"/>
                                        </p:tgtEl>
                                        <p:attrNameLst>
                                          <p:attrName>style.visibility</p:attrName>
                                        </p:attrNameLst>
                                      </p:cBhvr>
                                      <p:to>
                                        <p:strVal val="visible"/>
                                      </p:to>
                                    </p:set>
                                    <p:animEffect transition="in" filter="fade">
                                      <p:cBhvr>
                                        <p:cTn id="20" dur="1000"/>
                                        <p:tgtEl>
                                          <p:spTgt spid="5122"/>
                                        </p:tgtEl>
                                      </p:cBhvr>
                                    </p:animEffect>
                                    <p:anim calcmode="lin" valueType="num">
                                      <p:cBhvr>
                                        <p:cTn id="21" dur="1000" fill="hold"/>
                                        <p:tgtEl>
                                          <p:spTgt spid="5122"/>
                                        </p:tgtEl>
                                        <p:attrNameLst>
                                          <p:attrName>ppt_x</p:attrName>
                                        </p:attrNameLst>
                                      </p:cBhvr>
                                      <p:tavLst>
                                        <p:tav tm="0">
                                          <p:val>
                                            <p:strVal val="#ppt_x"/>
                                          </p:val>
                                        </p:tav>
                                        <p:tav tm="100000">
                                          <p:val>
                                            <p:strVal val="#ppt_x"/>
                                          </p:val>
                                        </p:tav>
                                      </p:tavLst>
                                    </p:anim>
                                    <p:anim calcmode="lin" valueType="num">
                                      <p:cBhvr>
                                        <p:cTn id="22"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bwMode="auto">
          <a:xfrm flipH="1">
            <a:off x="-3223" y="-16575"/>
            <a:ext cx="9147223" cy="6908780"/>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ctr"/>
            <a:endParaRPr lang="ru-RU" sz="1400" b="1" dirty="0" smtClean="0">
              <a:solidFill>
                <a:srgbClr val="C00000"/>
              </a:solidFill>
              <a:latin typeface="Times New Roman" panose="02020603050405020304" pitchFamily="18" charset="0"/>
              <a:cs typeface="Times New Roman" panose="02020603050405020304" pitchFamily="18" charset="0"/>
            </a:endParaRPr>
          </a:p>
        </p:txBody>
      </p:sp>
      <p:sp>
        <p:nvSpPr>
          <p:cNvPr id="2" name="TextBox 1"/>
          <p:cNvSpPr txBox="1"/>
          <p:nvPr/>
        </p:nvSpPr>
        <p:spPr>
          <a:xfrm>
            <a:off x="-8781" y="0"/>
            <a:ext cx="9144000" cy="400110"/>
          </a:xfrm>
          <a:prstGeom prst="rect">
            <a:avLst/>
          </a:prstGeom>
          <a:noFill/>
          <a:ln w="76200">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ru-RU" sz="2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ЗАКЛЮЧЕНИЕ</a:t>
            </a:r>
            <a:endParaRPr lang="ru-RU" sz="20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Прямоугольник 4"/>
          <p:cNvSpPr/>
          <p:nvPr/>
        </p:nvSpPr>
        <p:spPr>
          <a:xfrm>
            <a:off x="-9014" y="248405"/>
            <a:ext cx="9144000" cy="6370975"/>
          </a:xfrm>
          <a:prstGeom prst="rect">
            <a:avLst/>
          </a:prstGeom>
          <a:noFill/>
          <a:ln w="76200">
            <a:noFill/>
          </a:ln>
          <a:effectLst/>
        </p:spPr>
        <p:style>
          <a:lnRef idx="1">
            <a:schemeClr val="accent4"/>
          </a:lnRef>
          <a:fillRef idx="2">
            <a:schemeClr val="accent4"/>
          </a:fillRef>
          <a:effectRef idx="1">
            <a:schemeClr val="accent4"/>
          </a:effectRef>
          <a:fontRef idx="minor">
            <a:schemeClr val="dk1"/>
          </a:fontRef>
        </p:style>
        <p:txBody>
          <a:bodyPr wrap="square">
            <a:spAutoFit/>
          </a:bodyPr>
          <a:lstStyle/>
          <a:p>
            <a:pPr indent="450000" algn="just">
              <a:lnSpc>
                <a:spcPct val="150000"/>
              </a:lnSpc>
            </a:pPr>
            <a:r>
              <a:rPr lang="ru-RU" sz="1600" b="1" dirty="0">
                <a:solidFill>
                  <a:prstClr val="black"/>
                </a:solidFill>
                <a:latin typeface="Times New Roman" pitchFamily="18" charset="0"/>
                <a:cs typeface="Times New Roman" pitchFamily="18" charset="0"/>
              </a:rPr>
              <a:t>Реализация мероприятий, предусмотренных проектом, позволит: </a:t>
            </a:r>
          </a:p>
          <a:p>
            <a:pPr marL="285750" indent="-285750" algn="just">
              <a:lnSpc>
                <a:spcPct val="150000"/>
              </a:lnSpc>
              <a:buFont typeface="Wingdings" panose="05000000000000000000" pitchFamily="2" charset="2"/>
              <a:buChar char="q"/>
            </a:pPr>
            <a:r>
              <a:rPr lang="ru-RU" sz="1600" b="1" dirty="0" smtClean="0">
                <a:solidFill>
                  <a:prstClr val="black"/>
                </a:solidFill>
                <a:latin typeface="Times New Roman" pitchFamily="18" charset="0"/>
                <a:cs typeface="Times New Roman" pitchFamily="18" charset="0"/>
              </a:rPr>
              <a:t>создать </a:t>
            </a:r>
            <a:r>
              <a:rPr lang="ru-RU" sz="1600" b="1" dirty="0">
                <a:solidFill>
                  <a:prstClr val="black"/>
                </a:solidFill>
                <a:latin typeface="Times New Roman" pitchFamily="18" charset="0"/>
                <a:cs typeface="Times New Roman" pitchFamily="18" charset="0"/>
              </a:rPr>
              <a:t>условия для выявления и развития одарённости и таланта у детей в условиях учреждения дополнительного образования детей; </a:t>
            </a:r>
          </a:p>
          <a:p>
            <a:pPr marL="285750" indent="-285750" algn="just">
              <a:lnSpc>
                <a:spcPct val="150000"/>
              </a:lnSpc>
              <a:buFont typeface="Wingdings" panose="05000000000000000000" pitchFamily="2" charset="2"/>
              <a:buChar char="q"/>
            </a:pPr>
            <a:r>
              <a:rPr lang="ru-RU" sz="1600" b="1" dirty="0" smtClean="0">
                <a:solidFill>
                  <a:prstClr val="black"/>
                </a:solidFill>
                <a:latin typeface="Times New Roman" pitchFamily="18" charset="0"/>
                <a:cs typeface="Times New Roman" pitchFamily="18" charset="0"/>
              </a:rPr>
              <a:t>совершенствовать </a:t>
            </a:r>
            <a:r>
              <a:rPr lang="ru-RU" sz="1600" b="1" dirty="0">
                <a:solidFill>
                  <a:prstClr val="black"/>
                </a:solidFill>
                <a:latin typeface="Times New Roman" pitchFamily="18" charset="0"/>
                <a:cs typeface="Times New Roman" pitchFamily="18" charset="0"/>
              </a:rPr>
              <a:t>формы и методы работы с одарёнными и способными детьми;</a:t>
            </a:r>
          </a:p>
          <a:p>
            <a:pPr marL="285750" indent="-285750" algn="just">
              <a:lnSpc>
                <a:spcPct val="150000"/>
              </a:lnSpc>
              <a:buFont typeface="Wingdings" panose="05000000000000000000" pitchFamily="2" charset="2"/>
              <a:buChar char="q"/>
            </a:pPr>
            <a:r>
              <a:rPr lang="ru-RU" sz="1600" b="1" dirty="0" smtClean="0">
                <a:solidFill>
                  <a:prstClr val="black"/>
                </a:solidFill>
                <a:latin typeface="Times New Roman" pitchFamily="18" charset="0"/>
                <a:cs typeface="Times New Roman" pitchFamily="18" charset="0"/>
              </a:rPr>
              <a:t>оказывать </a:t>
            </a:r>
            <a:r>
              <a:rPr lang="ru-RU" sz="1600" b="1" dirty="0">
                <a:solidFill>
                  <a:prstClr val="black"/>
                </a:solidFill>
                <a:latin typeface="Times New Roman" pitchFamily="18" charset="0"/>
                <a:cs typeface="Times New Roman" pitchFamily="18" charset="0"/>
              </a:rPr>
              <a:t>помощь и поддержку одарённым детям в реализации их интересов, потребностей и творческого потенциала; </a:t>
            </a:r>
          </a:p>
          <a:p>
            <a:pPr marL="285750" indent="-285750" algn="just">
              <a:lnSpc>
                <a:spcPct val="150000"/>
              </a:lnSpc>
              <a:buFont typeface="Wingdings" panose="05000000000000000000" pitchFamily="2" charset="2"/>
              <a:buChar char="q"/>
            </a:pPr>
            <a:r>
              <a:rPr lang="ru-RU" sz="1600" b="1" dirty="0" smtClean="0">
                <a:solidFill>
                  <a:prstClr val="black"/>
                </a:solidFill>
                <a:latin typeface="Times New Roman" pitchFamily="18" charset="0"/>
                <a:cs typeface="Times New Roman" pitchFamily="18" charset="0"/>
              </a:rPr>
              <a:t>разработать </a:t>
            </a:r>
            <a:r>
              <a:rPr lang="ru-RU" sz="1600" b="1" dirty="0">
                <a:solidFill>
                  <a:prstClr val="black"/>
                </a:solidFill>
                <a:latin typeface="Times New Roman" pitchFamily="18" charset="0"/>
                <a:cs typeface="Times New Roman" pitchFamily="18" charset="0"/>
              </a:rPr>
              <a:t>и приступить к реализации программ по работе с одарёнными детьми; </a:t>
            </a:r>
          </a:p>
          <a:p>
            <a:pPr marL="285750" indent="-285750" algn="just">
              <a:lnSpc>
                <a:spcPct val="150000"/>
              </a:lnSpc>
              <a:buFont typeface="Wingdings" panose="05000000000000000000" pitchFamily="2" charset="2"/>
              <a:buChar char="q"/>
            </a:pPr>
            <a:r>
              <a:rPr lang="ru-RU" sz="1600" b="1" dirty="0" smtClean="0">
                <a:solidFill>
                  <a:prstClr val="black"/>
                </a:solidFill>
                <a:latin typeface="Times New Roman" pitchFamily="18" charset="0"/>
                <a:cs typeface="Times New Roman" pitchFamily="18" charset="0"/>
              </a:rPr>
              <a:t>обеспечить </a:t>
            </a:r>
            <a:r>
              <a:rPr lang="ru-RU" sz="1600" b="1" dirty="0">
                <a:solidFill>
                  <a:prstClr val="black"/>
                </a:solidFill>
                <a:latin typeface="Times New Roman" pitchFamily="18" charset="0"/>
                <a:cs typeface="Times New Roman" pitchFamily="18" charset="0"/>
              </a:rPr>
              <a:t>рост результативности выступлений обучающихся на мероприятиях различного уровня; </a:t>
            </a:r>
          </a:p>
          <a:p>
            <a:pPr marL="285750" indent="-285750" algn="just">
              <a:lnSpc>
                <a:spcPct val="150000"/>
              </a:lnSpc>
              <a:buFont typeface="Wingdings" panose="05000000000000000000" pitchFamily="2" charset="2"/>
              <a:buChar char="q"/>
            </a:pPr>
            <a:r>
              <a:rPr lang="ru-RU" sz="1600" b="1" dirty="0" smtClean="0">
                <a:solidFill>
                  <a:prstClr val="black"/>
                </a:solidFill>
                <a:latin typeface="Times New Roman" pitchFamily="18" charset="0"/>
                <a:cs typeface="Times New Roman" pitchFamily="18" charset="0"/>
              </a:rPr>
              <a:t>обеспечить </a:t>
            </a:r>
            <a:r>
              <a:rPr lang="ru-RU" sz="1600" b="1" dirty="0">
                <a:solidFill>
                  <a:prstClr val="black"/>
                </a:solidFill>
                <a:latin typeface="Times New Roman" pitchFamily="18" charset="0"/>
                <a:cs typeface="Times New Roman" pitchFamily="18" charset="0"/>
              </a:rPr>
              <a:t>преемственность в работе с одарёнными детьми на разных возрастных этапах - создать банк данных по проблеме «Одарённые дети» - разработать систему научно-методической подготовки педагогов к работе с одарёнными детьми.</a:t>
            </a:r>
          </a:p>
          <a:p>
            <a:pPr indent="450000" algn="just">
              <a:lnSpc>
                <a:spcPct val="150000"/>
              </a:lnSpc>
            </a:pPr>
            <a:r>
              <a:rPr lang="ru-RU" sz="1600" b="1" dirty="0">
                <a:solidFill>
                  <a:prstClr val="black"/>
                </a:solidFill>
                <a:latin typeface="Times New Roman" pitchFamily="18" charset="0"/>
                <a:cs typeface="Times New Roman" pitchFamily="18" charset="0"/>
              </a:rPr>
              <a:t>    Данный проект направлен на разработку системы работы с одарёнными детьми в дополнительном образовании. </a:t>
            </a:r>
            <a:r>
              <a:rPr lang="ru-RU" sz="1600" b="1" dirty="0" smtClean="0">
                <a:solidFill>
                  <a:prstClr val="black"/>
                </a:solidFill>
                <a:latin typeface="Times New Roman" pitchFamily="18" charset="0"/>
                <a:cs typeface="Times New Roman" pitchFamily="18" charset="0"/>
              </a:rPr>
              <a:t>Особенностью </a:t>
            </a:r>
            <a:r>
              <a:rPr lang="ru-RU" sz="1600" b="1" dirty="0">
                <a:solidFill>
                  <a:prstClr val="black"/>
                </a:solidFill>
                <a:latin typeface="Times New Roman" pitchFamily="18" charset="0"/>
                <a:cs typeface="Times New Roman" pitchFamily="18" charset="0"/>
              </a:rPr>
              <a:t>данного проекта является возможность его дополнения и обогащения. В частности, в вопросах: совершенствования методов и приёмов развития интеллекта одарённых обучающихся, вовлечения педагогов и обучающихся в проектную и научную деятельность</a:t>
            </a:r>
            <a:r>
              <a:rPr lang="ru-RU" sz="1600" b="1" dirty="0" smtClean="0">
                <a:solidFill>
                  <a:prstClr val="black"/>
                </a:solidFill>
                <a:latin typeface="Times New Roman" pitchFamily="18" charset="0"/>
                <a:cs typeface="Times New Roman" pitchFamily="18" charset="0"/>
              </a:rPr>
              <a:t>. </a:t>
            </a:r>
            <a:endParaRPr lang="ru-RU" b="1"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val="4075244338"/>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500"/>
                                        <p:tgtEl>
                                          <p:spTgt spid="5"/>
                                        </p:tgtEl>
                                      </p:cBhvr>
                                    </p:animEffect>
                                    <p:anim calcmode="lin" valueType="num">
                                      <p:cBhvr>
                                        <p:cTn id="15" dur="1500" fill="hold"/>
                                        <p:tgtEl>
                                          <p:spTgt spid="5"/>
                                        </p:tgtEl>
                                        <p:attrNameLst>
                                          <p:attrName>ppt_x</p:attrName>
                                        </p:attrNameLst>
                                      </p:cBhvr>
                                      <p:tavLst>
                                        <p:tav tm="0">
                                          <p:val>
                                            <p:strVal val="#ppt_x"/>
                                          </p:val>
                                        </p:tav>
                                        <p:tav tm="100000">
                                          <p:val>
                                            <p:strVal val="#ppt_x"/>
                                          </p:val>
                                        </p:tav>
                                      </p:tavLst>
                                    </p:anim>
                                    <p:anim calcmode="lin" valueType="num">
                                      <p:cBhvr>
                                        <p:cTn id="16" dur="1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bwMode="auto">
          <a:xfrm flipH="1">
            <a:off x="-3227" y="-99392"/>
            <a:ext cx="9147223" cy="6957392"/>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r"/>
            <a:endParaRPr lang="ru-RU" sz="1600" b="1" dirty="0">
              <a:solidFill>
                <a:srgbClr val="002060"/>
              </a:solidFill>
              <a:latin typeface="Arial" panose="020B0604020202020204" pitchFamily="34" charset="0"/>
              <a:cs typeface="Arial" panose="020B0604020202020204" pitchFamily="34" charset="0"/>
            </a:endParaRPr>
          </a:p>
        </p:txBody>
      </p:sp>
      <p:sp>
        <p:nvSpPr>
          <p:cNvPr id="4" name="TextBox 3"/>
          <p:cNvSpPr txBox="1"/>
          <p:nvPr/>
        </p:nvSpPr>
        <p:spPr>
          <a:xfrm>
            <a:off x="-3227" y="633934"/>
            <a:ext cx="9143996" cy="6247864"/>
          </a:xfrm>
          <a:prstGeom prst="rect">
            <a:avLst/>
          </a:prstGeom>
          <a:noFill/>
        </p:spPr>
        <p:txBody>
          <a:bodyPr wrap="square" rtlCol="0">
            <a:spAutoFit/>
          </a:bodyPr>
          <a:lstStyle/>
          <a:p>
            <a:pPr algn="just"/>
            <a:r>
              <a:rPr lang="ru-RU" sz="2000" b="1" dirty="0" smtClean="0">
                <a:solidFill>
                  <a:srgbClr val="4F271C">
                    <a:lumMod val="75000"/>
                  </a:srgbClr>
                </a:solidFill>
                <a:latin typeface="Times New Roman" panose="02020603050405020304" pitchFamily="18" charset="0"/>
                <a:cs typeface="Times New Roman" panose="02020603050405020304" pitchFamily="18" charset="0"/>
              </a:rPr>
              <a:t>       Ключевой </a:t>
            </a:r>
            <a:r>
              <a:rPr lang="ru-RU" sz="2000" b="1" dirty="0">
                <a:solidFill>
                  <a:srgbClr val="4F271C">
                    <a:lumMod val="75000"/>
                  </a:srgbClr>
                </a:solidFill>
                <a:latin typeface="Times New Roman" panose="02020603050405020304" pitchFamily="18" charset="0"/>
                <a:cs typeface="Times New Roman" panose="02020603050405020304" pitchFamily="18" charset="0"/>
              </a:rPr>
              <a:t>ценностью этой модели является развитие творческого и критического мышления, приобретение опыта и инструментария проектной и исследовательской деятельности, самостоятельного поиска, т.е. ориентация не столько на знание, сколько на приобретение учащимися позитивного опыта самостоятельной работы. Средством формирования личности школьника в этом направлении, а также активизации познавательной мотивации обучающегося,  является  исследовательская и проектная деятельность. </a:t>
            </a:r>
          </a:p>
          <a:p>
            <a:pPr algn="just"/>
            <a:r>
              <a:rPr lang="ru-RU" sz="2000" b="1" dirty="0" smtClean="0">
                <a:solidFill>
                  <a:srgbClr val="4F271C">
                    <a:lumMod val="75000"/>
                  </a:srgbClr>
                </a:solidFill>
                <a:latin typeface="Times New Roman" panose="02020603050405020304" pitchFamily="18" charset="0"/>
                <a:cs typeface="Times New Roman" panose="02020603050405020304" pitchFamily="18" charset="0"/>
              </a:rPr>
              <a:t>        Раннее </a:t>
            </a:r>
            <a:r>
              <a:rPr lang="ru-RU" sz="2000" b="1" dirty="0">
                <a:solidFill>
                  <a:srgbClr val="4F271C">
                    <a:lumMod val="75000"/>
                  </a:srgbClr>
                </a:solidFill>
                <a:latin typeface="Times New Roman" panose="02020603050405020304" pitchFamily="18" charset="0"/>
                <a:cs typeface="Times New Roman" panose="02020603050405020304" pitchFamily="18" charset="0"/>
              </a:rPr>
              <a:t>приобщение детей к научно-исследовательской и поисковой деятельности позволяет наиболее полно определять и развивать интеллектуальные и творческие способности, причем не только в старшей школе, но и в начальной. </a:t>
            </a:r>
          </a:p>
          <a:p>
            <a:pPr algn="just"/>
            <a:r>
              <a:rPr lang="ru-RU" sz="2000" b="1" dirty="0" smtClean="0">
                <a:solidFill>
                  <a:srgbClr val="4F271C">
                    <a:lumMod val="75000"/>
                  </a:srgbClr>
                </a:solidFill>
                <a:latin typeface="Times New Roman" panose="02020603050405020304" pitchFamily="18" charset="0"/>
                <a:cs typeface="Times New Roman" panose="02020603050405020304" pitchFamily="18" charset="0"/>
              </a:rPr>
              <a:t>        Исследовательская </a:t>
            </a:r>
            <a:r>
              <a:rPr lang="ru-RU" sz="2000" b="1" dirty="0">
                <a:solidFill>
                  <a:srgbClr val="4F271C">
                    <a:lumMod val="75000"/>
                  </a:srgbClr>
                </a:solidFill>
                <a:latin typeface="Times New Roman" panose="02020603050405020304" pitchFamily="18" charset="0"/>
                <a:cs typeface="Times New Roman" panose="02020603050405020304" pitchFamily="18" charset="0"/>
              </a:rPr>
              <a:t>работа обучающихся как самостоятельный вид учебной деятельности осуществляется на всех уровнях образовательной системы в разном объёме. </a:t>
            </a:r>
          </a:p>
          <a:p>
            <a:pPr algn="just"/>
            <a:r>
              <a:rPr lang="ru-RU" sz="2000" b="1" dirty="0" smtClean="0">
                <a:solidFill>
                  <a:srgbClr val="4F271C">
                    <a:lumMod val="75000"/>
                  </a:srgbClr>
                </a:solidFill>
                <a:latin typeface="Times New Roman" panose="02020603050405020304" pitchFamily="18" charset="0"/>
                <a:cs typeface="Times New Roman" panose="02020603050405020304" pitchFamily="18" charset="0"/>
              </a:rPr>
              <a:t>        Проект </a:t>
            </a:r>
            <a:r>
              <a:rPr lang="ru-RU" sz="2000" b="1" dirty="0">
                <a:solidFill>
                  <a:srgbClr val="4F271C">
                    <a:lumMod val="75000"/>
                  </a:srgbClr>
                </a:solidFill>
                <a:latin typeface="Times New Roman" panose="02020603050405020304" pitchFamily="18" charset="0"/>
                <a:cs typeface="Times New Roman" panose="02020603050405020304" pitchFamily="18" charset="0"/>
              </a:rPr>
              <a:t>направлен на поиск детей, заинтересованных проектной и исследовательской деятельностью, на то, чтобы талант имел возможность развиваться и совершенствоваться, а также дает возможность обучающимся осознать свою значимость, свою принадлежность к большой науке, развивает познавательный интерес и любознательность.</a:t>
            </a:r>
            <a:endParaRPr lang="ru-RU" sz="2000" b="1" dirty="0" smtClean="0">
              <a:solidFill>
                <a:srgbClr val="4F271C">
                  <a:lumMod val="75000"/>
                </a:srgbClr>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0" y="-99392"/>
            <a:ext cx="9144000" cy="871008"/>
          </a:xfrm>
          <a:prstGeom prst="rect">
            <a:avLst/>
          </a:prstGeom>
        </p:spPr>
        <p:txBody>
          <a:bodyPr wrap="square">
            <a:spAutoFit/>
          </a:bodyPr>
          <a:lstStyle/>
          <a:p>
            <a:pPr algn="ctr">
              <a:lnSpc>
                <a:spcPct val="115000"/>
              </a:lnSpc>
              <a:spcAft>
                <a:spcPts val="0"/>
              </a:spcAft>
            </a:pPr>
            <a:r>
              <a:rPr lang="ru-RU" sz="2200" b="1" dirty="0" smtClean="0">
                <a:solidFill>
                  <a:srgbClr val="002060"/>
                </a:solidFill>
                <a:latin typeface="Times New Roman"/>
                <a:ea typeface="Calibri"/>
                <a:cs typeface="Times New Roman"/>
              </a:rPr>
              <a:t>Проект </a:t>
            </a:r>
            <a:r>
              <a:rPr lang="ru-RU" sz="2200" b="1" dirty="0">
                <a:solidFill>
                  <a:srgbClr val="002060"/>
                </a:solidFill>
                <a:latin typeface="Times New Roman"/>
                <a:ea typeface="Calibri"/>
                <a:cs typeface="Times New Roman"/>
              </a:rPr>
              <a:t>работы с одарёнными детьми - </a:t>
            </a:r>
            <a:r>
              <a:rPr lang="ru-RU" sz="2200" b="1" dirty="0" smtClean="0">
                <a:solidFill>
                  <a:srgbClr val="002060"/>
                </a:solidFill>
                <a:latin typeface="Times New Roman"/>
                <a:ea typeface="Calibri"/>
                <a:cs typeface="Times New Roman"/>
              </a:rPr>
              <a:t>научное </a:t>
            </a:r>
            <a:r>
              <a:rPr lang="ru-RU" sz="2200" b="1" dirty="0">
                <a:solidFill>
                  <a:srgbClr val="002060"/>
                </a:solidFill>
                <a:latin typeface="Times New Roman"/>
                <a:ea typeface="Calibri"/>
                <a:cs typeface="Times New Roman"/>
              </a:rPr>
              <a:t>объединение учащихся «</a:t>
            </a:r>
            <a:r>
              <a:rPr lang="ru-RU" sz="2200" b="1" dirty="0" err="1">
                <a:solidFill>
                  <a:srgbClr val="002060"/>
                </a:solidFill>
                <a:latin typeface="Times New Roman"/>
                <a:ea typeface="Calibri"/>
                <a:cs typeface="Times New Roman"/>
              </a:rPr>
              <a:t>Наукоград</a:t>
            </a:r>
            <a:r>
              <a:rPr lang="ru-RU" sz="2200" b="1" dirty="0" smtClean="0">
                <a:solidFill>
                  <a:srgbClr val="002060"/>
                </a:solidFill>
                <a:latin typeface="Times New Roman"/>
                <a:ea typeface="Calibri"/>
                <a:cs typeface="Times New Roman"/>
              </a:rPr>
              <a:t>»</a:t>
            </a:r>
            <a:endParaRPr lang="ru-RU" sz="2200" dirty="0">
              <a:solidFill>
                <a:srgbClr val="002060"/>
              </a:solidFill>
            </a:endParaRPr>
          </a:p>
        </p:txBody>
      </p:sp>
    </p:spTree>
    <p:extLst>
      <p:ext uri="{BB962C8B-B14F-4D97-AF65-F5344CB8AC3E}">
        <p14:creationId xmlns:p14="http://schemas.microsoft.com/office/powerpoint/2010/main" val="1509277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2">
            <a:extLst>
              <a:ext uri="{BEBA8EAE-BF5A-486C-A8C5-ECC9F3942E4B}">
                <a14:imgProps xmlns:a14="http://schemas.microsoft.com/office/drawing/2010/main">
                  <a14:imgLayer r:embed="rId3">
                    <a14:imgEffect>
                      <a14:artisticBlur/>
                    </a14:imgEffect>
                    <a14:imgEffect>
                      <a14:sharpenSoften amount="25000"/>
                    </a14:imgEffect>
                    <a14:imgEffect>
                      <a14:colorTemperature colorTemp="7900"/>
                    </a14:imgEffect>
                    <a14:imgEffect>
                      <a14:saturation sat="108000"/>
                    </a14:imgEffect>
                  </a14:imgLayer>
                </a14:imgProps>
              </a:ext>
              <a:ext uri="{28A0092B-C50C-407E-A947-70E740481C1C}">
                <a14:useLocalDpi xmlns:a14="http://schemas.microsoft.com/office/drawing/2010/main" val="0"/>
              </a:ext>
            </a:extLst>
          </a:blip>
          <a:srcRect r="19797" b="12556"/>
          <a:stretch/>
        </p:blipFill>
        <p:spPr bwMode="auto">
          <a:xfrm>
            <a:off x="10967" y="0"/>
            <a:ext cx="915346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Рисунок 6"/>
          <p:cNvPicPr>
            <a:picLocks noChangeAspect="1"/>
          </p:cNvPicPr>
          <p:nvPr/>
        </p:nvPicPr>
        <p:blipFill rotWithShape="1">
          <a:blip r:embed="rId4" cstate="print">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l="10172" t="3749" r="9611" b="12617"/>
          <a:stretch/>
        </p:blipFill>
        <p:spPr>
          <a:xfrm>
            <a:off x="3815131" y="3026333"/>
            <a:ext cx="2063980" cy="1986151"/>
          </a:xfrm>
          <a:prstGeom prst="ellipse">
            <a:avLst/>
          </a:prstGeom>
          <a:ln w="38100" cap="rnd">
            <a:solidFill>
              <a:srgbClr val="3366FF"/>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Прямоугольник 5"/>
          <p:cNvSpPr/>
          <p:nvPr/>
        </p:nvSpPr>
        <p:spPr>
          <a:xfrm>
            <a:off x="0" y="17433"/>
            <a:ext cx="9162398" cy="2923877"/>
          </a:xfrm>
          <a:prstGeom prst="rect">
            <a:avLst/>
          </a:prstGeom>
          <a:noFill/>
          <a:ln w="76200">
            <a:noFill/>
          </a:ln>
        </p:spPr>
        <p:style>
          <a:lnRef idx="1">
            <a:schemeClr val="accent2"/>
          </a:lnRef>
          <a:fillRef idx="2">
            <a:schemeClr val="accent2"/>
          </a:fillRef>
          <a:effectRef idx="1">
            <a:schemeClr val="accent2"/>
          </a:effectRef>
          <a:fontRef idx="minor">
            <a:schemeClr val="dk1"/>
          </a:fontRef>
        </p:style>
        <p:txBody>
          <a:bodyPr wrap="square">
            <a:spAutoFit/>
          </a:bodyPr>
          <a:lstStyle/>
          <a:p>
            <a:pPr indent="450000" algn="ctr"/>
            <a:r>
              <a:rPr lang="ru-RU" sz="2000" dirty="0">
                <a:ln w="0"/>
                <a:solidFill>
                  <a:schemeClr val="tx1"/>
                </a:solidFill>
                <a:effectLst/>
                <a:latin typeface="Cambria" panose="02040503050406030204" pitchFamily="18" charset="0"/>
                <a:cs typeface="Times New Roman" pitchFamily="18" charset="0"/>
              </a:rPr>
              <a:t>С целью организации образовательного пространства по развитию исследовательской деятельности школьников города Тулы и реализации муниципальной программы «Одаренные дети» создан муниципальный образовательный проект «</a:t>
            </a:r>
            <a:r>
              <a:rPr lang="ru-RU" sz="2000" dirty="0" err="1">
                <a:ln w="0"/>
                <a:solidFill>
                  <a:schemeClr val="tx1"/>
                </a:solidFill>
                <a:effectLst/>
                <a:latin typeface="Cambria" panose="02040503050406030204" pitchFamily="18" charset="0"/>
                <a:cs typeface="Times New Roman" pitchFamily="18" charset="0"/>
              </a:rPr>
              <a:t>Наукоград</a:t>
            </a:r>
            <a:r>
              <a:rPr lang="ru-RU" sz="2000" dirty="0">
                <a:ln w="0"/>
                <a:solidFill>
                  <a:schemeClr val="tx1"/>
                </a:solidFill>
                <a:effectLst/>
                <a:latin typeface="Cambria" panose="02040503050406030204" pitchFamily="18" charset="0"/>
                <a:cs typeface="Times New Roman" pitchFamily="18" charset="0"/>
              </a:rPr>
              <a:t>».</a:t>
            </a:r>
          </a:p>
          <a:p>
            <a:pPr indent="450000" algn="ctr"/>
            <a:endParaRPr lang="ru-RU" sz="2000" dirty="0">
              <a:ln w="0"/>
              <a:solidFill>
                <a:schemeClr val="tx1"/>
              </a:solidFill>
              <a:effectLst/>
              <a:latin typeface="Cambria" panose="02040503050406030204" pitchFamily="18" charset="0"/>
              <a:cs typeface="Times New Roman" pitchFamily="18" charset="0"/>
            </a:endParaRPr>
          </a:p>
          <a:p>
            <a:pPr indent="450000" algn="ctr"/>
            <a:r>
              <a:rPr lang="ru-RU" sz="2000" dirty="0">
                <a:ln w="0"/>
                <a:solidFill>
                  <a:schemeClr val="tx1"/>
                </a:solidFill>
                <a:effectLst/>
                <a:latin typeface="Cambria" panose="02040503050406030204" pitchFamily="18" charset="0"/>
                <a:cs typeface="Times New Roman" pitchFamily="18" charset="0"/>
              </a:rPr>
              <a:t>Цель образовательного Проекта – формирование единого научно-образовательного пространства по развитию исследовательской деятельности школьников и создание системы поиска и поддержки одаренных детей в городе Туле.</a:t>
            </a:r>
            <a:endParaRPr lang="ru-RU" sz="2000" dirty="0" smtClean="0">
              <a:ln w="0"/>
              <a:solidFill>
                <a:schemeClr val="tx1"/>
              </a:solidFill>
              <a:effectLst/>
              <a:latin typeface="Cambria" panose="02040503050406030204" pitchFamily="18" charset="0"/>
              <a:cs typeface="Times New Roman" pitchFamily="18" charset="0"/>
            </a:endParaRPr>
          </a:p>
        </p:txBody>
      </p:sp>
      <p:pic>
        <p:nvPicPr>
          <p:cNvPr id="3" name="Рисунок 2"/>
          <p:cNvPicPr>
            <a:picLocks noChangeAspect="1"/>
          </p:cNvPicPr>
          <p:nvPr/>
        </p:nvPicPr>
        <p:blipFill rotWithShape="1">
          <a:blip r:embed="rId6" cstate="print">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l="4631" t="28535" r="40031"/>
          <a:stretch/>
        </p:blipFill>
        <p:spPr>
          <a:xfrm>
            <a:off x="321792" y="3429000"/>
            <a:ext cx="3037034" cy="2941620"/>
          </a:xfrm>
          <a:prstGeom prst="snip2DiagRect">
            <a:avLst/>
          </a:prstGeom>
          <a:solidFill>
            <a:srgbClr val="FFFFFF">
              <a:shade val="85000"/>
            </a:srgbClr>
          </a:solidFill>
          <a:ln w="38100" cap="sq">
            <a:solidFill>
              <a:srgbClr val="3366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1" name="Рисунок 10"/>
          <p:cNvPicPr>
            <a:picLocks noChangeAspect="1"/>
          </p:cNvPicPr>
          <p:nvPr/>
        </p:nvPicPr>
        <p:blipFill rotWithShape="1">
          <a:blip r:embed="rId8" cstate="print">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l="18914" r="13444"/>
          <a:stretch/>
        </p:blipFill>
        <p:spPr>
          <a:xfrm>
            <a:off x="6154454" y="3428689"/>
            <a:ext cx="2653329" cy="2941931"/>
          </a:xfrm>
          <a:prstGeom prst="snip2DiagRect">
            <a:avLst>
              <a:gd name="adj1" fmla="val 1400"/>
              <a:gd name="adj2" fmla="val 16667"/>
            </a:avLst>
          </a:prstGeom>
          <a:solidFill>
            <a:srgbClr val="FFFFFF">
              <a:shade val="85000"/>
            </a:srgbClr>
          </a:solidFill>
          <a:ln w="38100" cap="sq">
            <a:solidFill>
              <a:srgbClr val="3366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3212420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0" fill="hold"/>
                                        <p:tgtEl>
                                          <p:spTgt spid="7"/>
                                        </p:tgtEl>
                                        <p:attrNameLst>
                                          <p:attrName>ppt_w</p:attrName>
                                        </p:attrNameLst>
                                      </p:cBhvr>
                                      <p:tavLst>
                                        <p:tav tm="0">
                                          <p:val>
                                            <p:fltVal val="0"/>
                                          </p:val>
                                        </p:tav>
                                        <p:tav tm="100000">
                                          <p:val>
                                            <p:strVal val="#ppt_w"/>
                                          </p:val>
                                        </p:tav>
                                      </p:tavLst>
                                    </p:anim>
                                    <p:anim calcmode="lin" valueType="num">
                                      <p:cBhvr>
                                        <p:cTn id="8" dur="3000" fill="hold"/>
                                        <p:tgtEl>
                                          <p:spTgt spid="7"/>
                                        </p:tgtEl>
                                        <p:attrNameLst>
                                          <p:attrName>ppt_h</p:attrName>
                                        </p:attrNameLst>
                                      </p:cBhvr>
                                      <p:tavLst>
                                        <p:tav tm="0">
                                          <p:val>
                                            <p:fltVal val="0"/>
                                          </p:val>
                                        </p:tav>
                                        <p:tav tm="100000">
                                          <p:val>
                                            <p:strVal val="#ppt_h"/>
                                          </p:val>
                                        </p:tav>
                                      </p:tavLst>
                                    </p:anim>
                                    <p:animEffect transition="in" filter="fade">
                                      <p:cBhvr>
                                        <p:cTn id="9" dur="3000"/>
                                        <p:tgtEl>
                                          <p:spTgt spid="7"/>
                                        </p:tgtEl>
                                      </p:cBhvr>
                                    </p:animEffect>
                                  </p:childTnLst>
                                </p:cTn>
                              </p:par>
                            </p:childTnLst>
                          </p:cTn>
                        </p:par>
                        <p:par>
                          <p:cTn id="10" fill="hold">
                            <p:stCondLst>
                              <p:cond delay="3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500"/>
                                        <p:tgtEl>
                                          <p:spTgt spid="6"/>
                                        </p:tgtEl>
                                      </p:cBhvr>
                                    </p:animEffect>
                                    <p:anim calcmode="lin" valueType="num">
                                      <p:cBhvr>
                                        <p:cTn id="14" dur="1500" fill="hold"/>
                                        <p:tgtEl>
                                          <p:spTgt spid="6"/>
                                        </p:tgtEl>
                                        <p:attrNameLst>
                                          <p:attrName>ppt_x</p:attrName>
                                        </p:attrNameLst>
                                      </p:cBhvr>
                                      <p:tavLst>
                                        <p:tav tm="0">
                                          <p:val>
                                            <p:strVal val="#ppt_x"/>
                                          </p:val>
                                        </p:tav>
                                        <p:tav tm="100000">
                                          <p:val>
                                            <p:strVal val="#ppt_x"/>
                                          </p:val>
                                        </p:tav>
                                      </p:tavLst>
                                    </p:anim>
                                    <p:anim calcmode="lin" valueType="num">
                                      <p:cBhvr>
                                        <p:cTn id="15" dur="1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bwMode="auto">
          <a:xfrm flipH="1">
            <a:off x="-3228" y="-119742"/>
            <a:ext cx="9147223" cy="6957392"/>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r"/>
            <a:endParaRPr lang="ru-RU" sz="1600" b="1" dirty="0">
              <a:solidFill>
                <a:srgbClr val="002060"/>
              </a:solidFill>
              <a:latin typeface="Arial" panose="020B0604020202020204" pitchFamily="34" charset="0"/>
              <a:cs typeface="Arial" panose="020B0604020202020204" pitchFamily="34" charset="0"/>
            </a:endParaRPr>
          </a:p>
        </p:txBody>
      </p:sp>
      <p:sp>
        <p:nvSpPr>
          <p:cNvPr id="5" name="Прямоугольник 4"/>
          <p:cNvSpPr/>
          <p:nvPr/>
        </p:nvSpPr>
        <p:spPr>
          <a:xfrm>
            <a:off x="362717" y="454453"/>
            <a:ext cx="8784976" cy="5016758"/>
          </a:xfrm>
          <a:prstGeom prst="rect">
            <a:avLst/>
          </a:prstGeom>
          <a:noFill/>
          <a:ln w="76200">
            <a:noFill/>
          </a:ln>
          <a:effectLst/>
        </p:spPr>
        <p:style>
          <a:lnRef idx="1">
            <a:schemeClr val="accent4"/>
          </a:lnRef>
          <a:fillRef idx="2">
            <a:schemeClr val="accent4"/>
          </a:fillRef>
          <a:effectRef idx="1">
            <a:schemeClr val="accent4"/>
          </a:effectRef>
          <a:fontRef idx="minor">
            <a:schemeClr val="dk1"/>
          </a:fontRef>
        </p:style>
        <p:txBody>
          <a:bodyPr wrap="square">
            <a:spAutoFit/>
          </a:bodyPr>
          <a:lstStyle/>
          <a:p>
            <a:r>
              <a:rPr lang="ru-RU" b="1" dirty="0">
                <a:latin typeface="Times New Roman" pitchFamily="18" charset="0"/>
                <a:cs typeface="Times New Roman" pitchFamily="18" charset="0"/>
              </a:rPr>
              <a:t> </a:t>
            </a:r>
            <a:r>
              <a:rPr lang="ru-RU" b="1"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Развитие </a:t>
            </a:r>
            <a:r>
              <a:rPr lang="ru-RU" sz="2000" b="1" dirty="0">
                <a:latin typeface="Times New Roman" pitchFamily="18" charset="0"/>
                <a:cs typeface="Times New Roman" pitchFamily="18" charset="0"/>
              </a:rPr>
              <a:t>разнообразных форм научно-исследовательской деятельности, распространение положительного опыта учебно-исследовательской деятельности школьников.</a:t>
            </a:r>
          </a:p>
          <a:p>
            <a:pPr lvl="0"/>
            <a:r>
              <a:rPr lang="ru-RU" sz="2000" b="1" dirty="0">
                <a:latin typeface="Times New Roman" pitchFamily="18" charset="0"/>
                <a:cs typeface="Times New Roman" pitchFamily="18" charset="0"/>
              </a:rPr>
              <a:t> </a:t>
            </a:r>
            <a:r>
              <a:rPr lang="ru-RU" sz="2000" b="1" dirty="0" smtClean="0">
                <a:latin typeface="Times New Roman" pitchFamily="18" charset="0"/>
                <a:cs typeface="Times New Roman" pitchFamily="18" charset="0"/>
              </a:rPr>
              <a:t>  Формирование </a:t>
            </a:r>
            <a:r>
              <a:rPr lang="ru-RU" sz="2000" b="1" dirty="0">
                <a:latin typeface="Times New Roman" pitchFamily="18" charset="0"/>
                <a:cs typeface="Times New Roman" pitchFamily="18" charset="0"/>
              </a:rPr>
              <a:t>преемственности образовательных программ начального, основного, среднего, дополнительного и профессионального образования.</a:t>
            </a:r>
          </a:p>
          <a:p>
            <a:pPr lvl="0"/>
            <a:r>
              <a:rPr lang="ru-RU" sz="2000" b="1" dirty="0">
                <a:latin typeface="Times New Roman" pitchFamily="18" charset="0"/>
                <a:cs typeface="Times New Roman" pitchFamily="18" charset="0"/>
              </a:rPr>
              <a:t> </a:t>
            </a:r>
            <a:r>
              <a:rPr lang="ru-RU" sz="2000" b="1" dirty="0" smtClean="0">
                <a:latin typeface="Times New Roman" pitchFamily="18" charset="0"/>
                <a:cs typeface="Times New Roman" pitchFamily="18" charset="0"/>
              </a:rPr>
              <a:t>  Создание </a:t>
            </a:r>
            <a:r>
              <a:rPr lang="ru-RU" sz="2000" b="1" dirty="0">
                <a:latin typeface="Times New Roman" pitchFamily="18" charset="0"/>
                <a:cs typeface="Times New Roman" pitchFamily="18" charset="0"/>
              </a:rPr>
              <a:t>условий и площадок для развития и предъявления результатов самостоятельной научно-исследовательской деятельности школьников.</a:t>
            </a:r>
          </a:p>
          <a:p>
            <a:pPr lvl="0"/>
            <a:r>
              <a:rPr lang="ru-RU" sz="2000" b="1" dirty="0">
                <a:latin typeface="Times New Roman" pitchFamily="18" charset="0"/>
                <a:cs typeface="Times New Roman" pitchFamily="18" charset="0"/>
              </a:rPr>
              <a:t> </a:t>
            </a:r>
            <a:r>
              <a:rPr lang="ru-RU" sz="2000" b="1" dirty="0" smtClean="0">
                <a:latin typeface="Times New Roman" pitchFamily="18" charset="0"/>
                <a:cs typeface="Times New Roman" pitchFamily="18" charset="0"/>
              </a:rPr>
              <a:t>  Выявление </a:t>
            </a:r>
            <a:r>
              <a:rPr lang="ru-RU" sz="2000" b="1" dirty="0">
                <a:latin typeface="Times New Roman" pitchFamily="18" charset="0"/>
                <a:cs typeface="Times New Roman" pitchFamily="18" charset="0"/>
              </a:rPr>
              <a:t>одаренных детей в различных областях науки.</a:t>
            </a:r>
          </a:p>
          <a:p>
            <a:pPr lvl="0"/>
            <a:r>
              <a:rPr lang="ru-RU" sz="2000" b="1" dirty="0">
                <a:latin typeface="Times New Roman" pitchFamily="18" charset="0"/>
                <a:cs typeface="Times New Roman" pitchFamily="18" charset="0"/>
              </a:rPr>
              <a:t> </a:t>
            </a:r>
            <a:r>
              <a:rPr lang="ru-RU" sz="2000" b="1" dirty="0" smtClean="0">
                <a:latin typeface="Times New Roman" pitchFamily="18" charset="0"/>
                <a:cs typeface="Times New Roman" pitchFamily="18" charset="0"/>
              </a:rPr>
              <a:t>  Увеличение </a:t>
            </a:r>
            <a:r>
              <a:rPr lang="ru-RU" sz="2000" b="1" dirty="0">
                <a:latin typeface="Times New Roman" pitchFamily="18" charset="0"/>
                <a:cs typeface="Times New Roman" pitchFamily="18" charset="0"/>
              </a:rPr>
              <a:t>количества детей, вовлеченных в научно-исследовательскую деятельность.</a:t>
            </a:r>
          </a:p>
          <a:p>
            <a:pPr lvl="0"/>
            <a:r>
              <a:rPr lang="ru-RU" sz="2000" b="1" dirty="0">
                <a:latin typeface="Times New Roman" pitchFamily="18" charset="0"/>
                <a:cs typeface="Times New Roman" pitchFamily="18" charset="0"/>
              </a:rPr>
              <a:t> </a:t>
            </a:r>
            <a:r>
              <a:rPr lang="ru-RU" sz="2000" b="1" dirty="0" smtClean="0">
                <a:latin typeface="Times New Roman" pitchFamily="18" charset="0"/>
                <a:cs typeface="Times New Roman" pitchFamily="18" charset="0"/>
              </a:rPr>
              <a:t>  Выявление </a:t>
            </a:r>
            <a:r>
              <a:rPr lang="ru-RU" sz="2000" b="1" dirty="0">
                <a:latin typeface="Times New Roman" pitchFamily="18" charset="0"/>
                <a:cs typeface="Times New Roman" pitchFamily="18" charset="0"/>
              </a:rPr>
              <a:t>перспективных инновационных проектов и содействие их продвижению.</a:t>
            </a:r>
          </a:p>
          <a:p>
            <a:pPr lvl="0"/>
            <a:r>
              <a:rPr lang="ru-RU" sz="2000" b="1" dirty="0">
                <a:latin typeface="Times New Roman" pitchFamily="18" charset="0"/>
                <a:cs typeface="Times New Roman" pitchFamily="18" charset="0"/>
              </a:rPr>
              <a:t> </a:t>
            </a:r>
            <a:r>
              <a:rPr lang="ru-RU" sz="2000" b="1" dirty="0" smtClean="0">
                <a:latin typeface="Times New Roman" pitchFamily="18" charset="0"/>
                <a:cs typeface="Times New Roman" pitchFamily="18" charset="0"/>
              </a:rPr>
              <a:t>  Создание </a:t>
            </a:r>
            <a:r>
              <a:rPr lang="ru-RU" sz="2000" b="1" dirty="0">
                <a:latin typeface="Times New Roman" pitchFamily="18" charset="0"/>
                <a:cs typeface="Times New Roman" pitchFamily="18" charset="0"/>
              </a:rPr>
              <a:t>системы обучения педагогов основам организации научно-исследовательской деятельности.</a:t>
            </a:r>
          </a:p>
        </p:txBody>
      </p:sp>
      <p:sp>
        <p:nvSpPr>
          <p:cNvPr id="2" name="TextBox 1"/>
          <p:cNvSpPr txBox="1"/>
          <p:nvPr/>
        </p:nvSpPr>
        <p:spPr>
          <a:xfrm>
            <a:off x="-3234" y="-126360"/>
            <a:ext cx="9144000" cy="461665"/>
          </a:xfrm>
          <a:prstGeom prst="rect">
            <a:avLst/>
          </a:prstGeom>
          <a:noFill/>
          <a:ln w="76200">
            <a:noFill/>
          </a:ln>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ru-RU" sz="2400" b="1" dirty="0">
                <a:solidFill>
                  <a:srgbClr val="FF0000"/>
                </a:solidFill>
                <a:latin typeface="Times New Roman" pitchFamily="18" charset="0"/>
                <a:cs typeface="Times New Roman" pitchFamily="18" charset="0"/>
              </a:rPr>
              <a:t>Задачи проекта</a:t>
            </a:r>
            <a:r>
              <a:rPr lang="ru-RU" sz="2400" b="1" dirty="0" smtClean="0">
                <a:solidFill>
                  <a:srgbClr val="FF0000"/>
                </a:solidFill>
                <a:latin typeface="Times New Roman" pitchFamily="18" charset="0"/>
                <a:cs typeface="Times New Roman" pitchFamily="18" charset="0"/>
              </a:rPr>
              <a:t>:</a:t>
            </a:r>
            <a:endParaRPr lang="ru-RU" sz="2400" dirty="0"/>
          </a:p>
        </p:txBody>
      </p:sp>
      <p:pic>
        <p:nvPicPr>
          <p:cNvPr id="4" name="Picture 2" descr="D:\Якубовская\ШАБЛОНЫ для презентаций\флаг РФ.png"/>
          <p:cNvPicPr>
            <a:picLocks noChangeAspect="1" noChangeArrowheads="1"/>
          </p:cNvPicPr>
          <p:nvPr/>
        </p:nvPicPr>
        <p:blipFill>
          <a:blip r:embed="rId2" cstate="print"/>
          <a:srcRect/>
          <a:stretch>
            <a:fillRect/>
          </a:stretch>
        </p:blipFill>
        <p:spPr bwMode="auto">
          <a:xfrm>
            <a:off x="-109782" y="5485100"/>
            <a:ext cx="9388040" cy="1352550"/>
          </a:xfrm>
          <a:prstGeom prst="rect">
            <a:avLst/>
          </a:prstGeom>
          <a:noFill/>
        </p:spPr>
      </p:pic>
      <p:sp>
        <p:nvSpPr>
          <p:cNvPr id="3" name="Стрелка вправо 2"/>
          <p:cNvSpPr/>
          <p:nvPr/>
        </p:nvSpPr>
        <p:spPr>
          <a:xfrm>
            <a:off x="67093" y="484909"/>
            <a:ext cx="495920" cy="241437"/>
          </a:xfrm>
          <a:prstGeom prst="rightArrow">
            <a:avLst>
              <a:gd name="adj1" fmla="val 50000"/>
              <a:gd name="adj2" fmla="val 90527"/>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C00000"/>
              </a:solidFill>
            </a:endParaRPr>
          </a:p>
        </p:txBody>
      </p:sp>
      <p:sp>
        <p:nvSpPr>
          <p:cNvPr id="7" name="Стрелка вправо 6"/>
          <p:cNvSpPr/>
          <p:nvPr/>
        </p:nvSpPr>
        <p:spPr>
          <a:xfrm>
            <a:off x="76746" y="1431250"/>
            <a:ext cx="495920" cy="241437"/>
          </a:xfrm>
          <a:prstGeom prst="rightArrow">
            <a:avLst>
              <a:gd name="adj1" fmla="val 50000"/>
              <a:gd name="adj2" fmla="val 90527"/>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C00000"/>
              </a:solidFill>
            </a:endParaRPr>
          </a:p>
        </p:txBody>
      </p:sp>
      <p:sp>
        <p:nvSpPr>
          <p:cNvPr id="8" name="Стрелка вправо 7"/>
          <p:cNvSpPr/>
          <p:nvPr/>
        </p:nvSpPr>
        <p:spPr>
          <a:xfrm>
            <a:off x="55352" y="2342662"/>
            <a:ext cx="495920" cy="241437"/>
          </a:xfrm>
          <a:prstGeom prst="rightArrow">
            <a:avLst>
              <a:gd name="adj1" fmla="val 50000"/>
              <a:gd name="adj2" fmla="val 90527"/>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C00000"/>
              </a:solidFill>
            </a:endParaRPr>
          </a:p>
        </p:txBody>
      </p:sp>
      <p:sp>
        <p:nvSpPr>
          <p:cNvPr id="9" name="Стрелка вправо 8"/>
          <p:cNvSpPr/>
          <p:nvPr/>
        </p:nvSpPr>
        <p:spPr>
          <a:xfrm>
            <a:off x="56349" y="3284113"/>
            <a:ext cx="495920" cy="241437"/>
          </a:xfrm>
          <a:prstGeom prst="rightArrow">
            <a:avLst>
              <a:gd name="adj1" fmla="val 50000"/>
              <a:gd name="adj2" fmla="val 90527"/>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C00000"/>
              </a:solidFill>
            </a:endParaRPr>
          </a:p>
        </p:txBody>
      </p:sp>
      <p:sp>
        <p:nvSpPr>
          <p:cNvPr id="10" name="Стрелка вправо 9"/>
          <p:cNvSpPr/>
          <p:nvPr/>
        </p:nvSpPr>
        <p:spPr>
          <a:xfrm>
            <a:off x="55352" y="3601086"/>
            <a:ext cx="495920" cy="241437"/>
          </a:xfrm>
          <a:prstGeom prst="rightArrow">
            <a:avLst>
              <a:gd name="adj1" fmla="val 50000"/>
              <a:gd name="adj2" fmla="val 90527"/>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C00000"/>
              </a:solidFill>
            </a:endParaRPr>
          </a:p>
        </p:txBody>
      </p:sp>
      <p:sp>
        <p:nvSpPr>
          <p:cNvPr id="11" name="Стрелка вправо 10"/>
          <p:cNvSpPr/>
          <p:nvPr/>
        </p:nvSpPr>
        <p:spPr>
          <a:xfrm>
            <a:off x="56349" y="4178733"/>
            <a:ext cx="495920" cy="241437"/>
          </a:xfrm>
          <a:prstGeom prst="rightArrow">
            <a:avLst>
              <a:gd name="adj1" fmla="val 50000"/>
              <a:gd name="adj2" fmla="val 90527"/>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C00000"/>
              </a:solidFill>
            </a:endParaRPr>
          </a:p>
        </p:txBody>
      </p:sp>
      <p:sp>
        <p:nvSpPr>
          <p:cNvPr id="12" name="Стрелка вправо 11"/>
          <p:cNvSpPr/>
          <p:nvPr/>
        </p:nvSpPr>
        <p:spPr>
          <a:xfrm>
            <a:off x="76746" y="4823375"/>
            <a:ext cx="495920" cy="241437"/>
          </a:xfrm>
          <a:prstGeom prst="rightArrow">
            <a:avLst>
              <a:gd name="adj1" fmla="val 50000"/>
              <a:gd name="adj2" fmla="val 90527"/>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C00000"/>
              </a:solidFill>
            </a:endParaRPr>
          </a:p>
        </p:txBody>
      </p:sp>
    </p:spTree>
    <p:extLst>
      <p:ext uri="{BB962C8B-B14F-4D97-AF65-F5344CB8AC3E}">
        <p14:creationId xmlns:p14="http://schemas.microsoft.com/office/powerpoint/2010/main" val="272770043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500"/>
                                        <p:tgtEl>
                                          <p:spTgt spid="5"/>
                                        </p:tgtEl>
                                      </p:cBhvr>
                                    </p:animEffect>
                                    <p:anim calcmode="lin" valueType="num">
                                      <p:cBhvr>
                                        <p:cTn id="15" dur="1500" fill="hold"/>
                                        <p:tgtEl>
                                          <p:spTgt spid="5"/>
                                        </p:tgtEl>
                                        <p:attrNameLst>
                                          <p:attrName>ppt_x</p:attrName>
                                        </p:attrNameLst>
                                      </p:cBhvr>
                                      <p:tavLst>
                                        <p:tav tm="0">
                                          <p:val>
                                            <p:strVal val="#ppt_x"/>
                                          </p:val>
                                        </p:tav>
                                        <p:tav tm="100000">
                                          <p:val>
                                            <p:strVal val="#ppt_x"/>
                                          </p:val>
                                        </p:tav>
                                      </p:tavLst>
                                    </p:anim>
                                    <p:anim calcmode="lin" valueType="num">
                                      <p:cBhvr>
                                        <p:cTn id="16" dur="1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bwMode="auto">
          <a:xfrm flipH="1">
            <a:off x="768" y="-10595"/>
            <a:ext cx="9147223" cy="6957392"/>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r"/>
            <a:endParaRPr lang="ru-RU" sz="1600" b="1" dirty="0">
              <a:solidFill>
                <a:srgbClr val="002060"/>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1115616" y="1184558"/>
            <a:ext cx="6912768" cy="4958298"/>
          </a:xfrm>
        </p:spPr>
        <p:txBody>
          <a:bodyPr>
            <a:normAutofit/>
          </a:bodyPr>
          <a:lstStyle/>
          <a:p>
            <a:endParaRPr lang="ru-RU" sz="1600" dirty="0"/>
          </a:p>
          <a:p>
            <a:r>
              <a:rPr lang="ru-RU" sz="1600" b="1" dirty="0"/>
              <a:t> </a:t>
            </a:r>
            <a:endParaRPr lang="ru-RU" sz="1600" dirty="0"/>
          </a:p>
          <a:p>
            <a:pPr algn="just"/>
            <a:endParaRPr lang="ru-RU" sz="1600" b="1" dirty="0">
              <a:solidFill>
                <a:srgbClr val="FFFF00"/>
              </a:solidFill>
              <a:latin typeface="Times New Roman" pitchFamily="18" charset="0"/>
              <a:cs typeface="Times New Roman" pitchFamily="18" charset="0"/>
            </a:endParaRPr>
          </a:p>
        </p:txBody>
      </p:sp>
      <p:sp>
        <p:nvSpPr>
          <p:cNvPr id="4" name="TextBox 3"/>
          <p:cNvSpPr txBox="1"/>
          <p:nvPr/>
        </p:nvSpPr>
        <p:spPr>
          <a:xfrm>
            <a:off x="768" y="704"/>
            <a:ext cx="9143231" cy="461665"/>
          </a:xfrm>
          <a:prstGeom prst="rect">
            <a:avLst/>
          </a:prstGeom>
          <a:noFill/>
          <a:ln w="76200">
            <a:noFill/>
          </a:ln>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ru-RU" sz="2400" b="1" dirty="0">
                <a:solidFill>
                  <a:srgbClr val="FF0000"/>
                </a:solidFill>
                <a:latin typeface="Times New Roman" pitchFamily="18" charset="0"/>
                <a:cs typeface="Times New Roman" pitchFamily="18" charset="0"/>
              </a:rPr>
              <a:t>Структура и </a:t>
            </a:r>
            <a:r>
              <a:rPr lang="ru-RU" sz="2400" b="1" dirty="0" smtClean="0">
                <a:solidFill>
                  <a:srgbClr val="FF0000"/>
                </a:solidFill>
                <a:latin typeface="Times New Roman" pitchFamily="18" charset="0"/>
                <a:cs typeface="Times New Roman" pitchFamily="18" charset="0"/>
              </a:rPr>
              <a:t>организация</a:t>
            </a:r>
            <a:endParaRPr lang="ru-RU" sz="2400" dirty="0"/>
          </a:p>
        </p:txBody>
      </p:sp>
      <p:pic>
        <p:nvPicPr>
          <p:cNvPr id="5" name="Picture 2" descr="D:\Якубовская\ШАБЛОНЫ для презентаций\флаг РФ.png"/>
          <p:cNvPicPr>
            <a:picLocks noChangeAspect="1" noChangeArrowheads="1"/>
          </p:cNvPicPr>
          <p:nvPr/>
        </p:nvPicPr>
        <p:blipFill>
          <a:blip r:embed="rId2" cstate="print"/>
          <a:srcRect/>
          <a:stretch>
            <a:fillRect/>
          </a:stretch>
        </p:blipFill>
        <p:spPr bwMode="auto">
          <a:xfrm>
            <a:off x="-121637" y="5805264"/>
            <a:ext cx="9388040" cy="1208534"/>
          </a:xfrm>
          <a:prstGeom prst="rect">
            <a:avLst/>
          </a:prstGeom>
          <a:noFill/>
        </p:spPr>
      </p:pic>
      <p:sp>
        <p:nvSpPr>
          <p:cNvPr id="2" name="Прямоугольник 1"/>
          <p:cNvSpPr/>
          <p:nvPr/>
        </p:nvSpPr>
        <p:spPr>
          <a:xfrm>
            <a:off x="-5153" y="475740"/>
            <a:ext cx="9141271" cy="5410712"/>
          </a:xfrm>
          <a:prstGeom prst="rect">
            <a:avLst/>
          </a:prstGeom>
          <a:noFill/>
          <a:ln>
            <a:noFill/>
          </a:ln>
        </p:spPr>
        <p:txBody>
          <a:bodyPr wrap="square">
            <a:spAutoFit/>
          </a:bodyPr>
          <a:lstStyle/>
          <a:p>
            <a:pPr algn="just">
              <a:lnSpc>
                <a:spcPct val="90000"/>
              </a:lnSpc>
            </a:pPr>
            <a:r>
              <a:rPr lang="ru-RU" sz="1600" b="1" dirty="0" smtClean="0">
                <a:latin typeface="Times New Roman" pitchFamily="18" charset="0"/>
                <a:cs typeface="Times New Roman" pitchFamily="18" charset="0"/>
              </a:rPr>
              <a:t>Основой </a:t>
            </a:r>
            <a:r>
              <a:rPr lang="ru-RU" sz="1600" b="1" i="1" dirty="0">
                <a:latin typeface="Times New Roman" pitchFamily="18" charset="0"/>
                <a:cs typeface="Times New Roman" pitchFamily="18" charset="0"/>
              </a:rPr>
              <a:t>городского НОУ </a:t>
            </a:r>
            <a:r>
              <a:rPr lang="ru-RU" sz="1600" b="1" dirty="0">
                <a:latin typeface="Times New Roman" pitchFamily="18" charset="0"/>
                <a:cs typeface="Times New Roman" pitchFamily="18" charset="0"/>
              </a:rPr>
              <a:t>являются творческие группы (секции) учащихся и педагогов, объединенные в школьные НОУ, а также НОУ учреждений дополнительного образования. </a:t>
            </a:r>
            <a:endParaRPr lang="ru-RU" sz="1600" b="1" dirty="0" smtClean="0">
              <a:latin typeface="Times New Roman" pitchFamily="18" charset="0"/>
              <a:cs typeface="Times New Roman" pitchFamily="18" charset="0"/>
            </a:endParaRPr>
          </a:p>
          <a:p>
            <a:pPr algn="ctr">
              <a:lnSpc>
                <a:spcPct val="90000"/>
              </a:lnSpc>
            </a:pPr>
            <a:r>
              <a:rPr lang="ru-RU" sz="1600" b="1" dirty="0" smtClean="0">
                <a:solidFill>
                  <a:srgbClr val="C00000"/>
                </a:solidFill>
                <a:latin typeface="Times New Roman" pitchFamily="18" charset="0"/>
                <a:cs typeface="Times New Roman" pitchFamily="18" charset="0"/>
              </a:rPr>
              <a:t>Структура городского НОУ «Наукоград»:</a:t>
            </a:r>
          </a:p>
          <a:p>
            <a:pPr marL="285750" lvl="0" indent="-285750" algn="just">
              <a:lnSpc>
                <a:spcPct val="90000"/>
              </a:lnSpc>
              <a:buFont typeface="Wingdings" panose="05000000000000000000" pitchFamily="2" charset="2"/>
              <a:buChar char="q"/>
            </a:pPr>
            <a:r>
              <a:rPr lang="ru-RU" sz="1600" b="1" dirty="0" smtClean="0">
                <a:latin typeface="Times New Roman" pitchFamily="18" charset="0"/>
                <a:cs typeface="Times New Roman" pitchFamily="18" charset="0"/>
              </a:rPr>
              <a:t>Совет </a:t>
            </a:r>
            <a:r>
              <a:rPr lang="ru-RU" sz="1600" b="1" dirty="0">
                <a:latin typeface="Times New Roman" pitchFamily="18" charset="0"/>
                <a:cs typeface="Times New Roman" pitchFamily="18" charset="0"/>
              </a:rPr>
              <a:t>НОУ</a:t>
            </a:r>
          </a:p>
          <a:p>
            <a:pPr marL="285750" lvl="0" indent="-285750" algn="just">
              <a:lnSpc>
                <a:spcPct val="90000"/>
              </a:lnSpc>
              <a:buFont typeface="Wingdings" panose="05000000000000000000" pitchFamily="2" charset="2"/>
              <a:buChar char="q"/>
            </a:pPr>
            <a:r>
              <a:rPr lang="ru-RU" sz="1600" b="1" dirty="0">
                <a:latin typeface="Times New Roman" pitchFamily="18" charset="0"/>
                <a:cs typeface="Times New Roman" pitchFamily="18" charset="0"/>
              </a:rPr>
              <a:t>НОУ образовательных </a:t>
            </a:r>
            <a:r>
              <a:rPr lang="ru-RU" sz="1600" b="1" dirty="0" smtClean="0">
                <a:latin typeface="Times New Roman" pitchFamily="18" charset="0"/>
                <a:cs typeface="Times New Roman" pitchFamily="18" charset="0"/>
              </a:rPr>
              <a:t>организаций;</a:t>
            </a:r>
            <a:endParaRPr lang="ru-RU" sz="1600" b="1" dirty="0">
              <a:latin typeface="Times New Roman" pitchFamily="18" charset="0"/>
              <a:cs typeface="Times New Roman" pitchFamily="18" charset="0"/>
            </a:endParaRPr>
          </a:p>
          <a:p>
            <a:pPr lvl="1" algn="ctr">
              <a:lnSpc>
                <a:spcPct val="90000"/>
              </a:lnSpc>
            </a:pPr>
            <a:r>
              <a:rPr lang="ru-RU" sz="1600" b="1" dirty="0">
                <a:solidFill>
                  <a:srgbClr val="C00000"/>
                </a:solidFill>
                <a:latin typeface="Times New Roman" pitchFamily="18" charset="0"/>
                <a:cs typeface="Times New Roman" pitchFamily="18" charset="0"/>
              </a:rPr>
              <a:t>Отделы:</a:t>
            </a:r>
          </a:p>
          <a:p>
            <a:pPr marL="285750" lvl="0" indent="-285750" algn="just">
              <a:lnSpc>
                <a:spcPct val="90000"/>
              </a:lnSpc>
              <a:buFont typeface="Wingdings" panose="05000000000000000000" pitchFamily="2" charset="2"/>
              <a:buChar char="q"/>
            </a:pPr>
            <a:r>
              <a:rPr lang="ru-RU" sz="1600" b="1" dirty="0">
                <a:latin typeface="Times New Roman" pitchFamily="18" charset="0"/>
                <a:cs typeface="Times New Roman" pitchFamily="18" charset="0"/>
              </a:rPr>
              <a:t>младшего школьного возраста (3-4 классы),</a:t>
            </a:r>
          </a:p>
          <a:p>
            <a:pPr marL="285750" lvl="0" indent="-285750" algn="just">
              <a:lnSpc>
                <a:spcPct val="90000"/>
              </a:lnSpc>
              <a:buFont typeface="Wingdings" panose="05000000000000000000" pitchFamily="2" charset="2"/>
              <a:buChar char="q"/>
            </a:pPr>
            <a:r>
              <a:rPr lang="ru-RU" sz="1600" b="1" dirty="0">
                <a:latin typeface="Times New Roman" pitchFamily="18" charset="0"/>
                <a:cs typeface="Times New Roman" pitchFamily="18" charset="0"/>
              </a:rPr>
              <a:t>школьников среднего звена (5-7 классы),</a:t>
            </a:r>
          </a:p>
          <a:p>
            <a:pPr marL="285750" lvl="0" indent="-285750" algn="just">
              <a:lnSpc>
                <a:spcPct val="90000"/>
              </a:lnSpc>
              <a:buFont typeface="Wingdings" panose="05000000000000000000" pitchFamily="2" charset="2"/>
              <a:buChar char="q"/>
            </a:pPr>
            <a:r>
              <a:rPr lang="ru-RU" sz="1600" b="1" dirty="0">
                <a:latin typeface="Times New Roman" pitchFamily="18" charset="0"/>
                <a:cs typeface="Times New Roman" pitchFamily="18" charset="0"/>
              </a:rPr>
              <a:t>старшеклассников (8-11 классы).</a:t>
            </a:r>
          </a:p>
          <a:p>
            <a:pPr indent="450000" algn="just">
              <a:lnSpc>
                <a:spcPct val="90000"/>
              </a:lnSpc>
            </a:pPr>
            <a:r>
              <a:rPr lang="ru-RU" sz="1600" b="1" i="1" dirty="0" smtClean="0">
                <a:latin typeface="Times New Roman" pitchFamily="18" charset="0"/>
                <a:cs typeface="Times New Roman" pitchFamily="18" charset="0"/>
              </a:rPr>
              <a:t>Руководящим </a:t>
            </a:r>
            <a:r>
              <a:rPr lang="ru-RU" sz="1600" b="1" i="1" dirty="0">
                <a:latin typeface="Times New Roman" pitchFamily="18" charset="0"/>
                <a:cs typeface="Times New Roman" pitchFamily="18" charset="0"/>
              </a:rPr>
              <a:t>органом  городского НОУ «Наукоград» является Совет, включающий в свой состав членов школьных НОУ, представителей педагогической и научной общественности.</a:t>
            </a:r>
          </a:p>
          <a:p>
            <a:pPr algn="ctr">
              <a:lnSpc>
                <a:spcPct val="90000"/>
              </a:lnSpc>
            </a:pPr>
            <a:r>
              <a:rPr lang="ru-RU" sz="1600" b="1" dirty="0">
                <a:solidFill>
                  <a:srgbClr val="C00000"/>
                </a:solidFill>
                <a:latin typeface="Times New Roman" pitchFamily="18" charset="0"/>
                <a:cs typeface="Times New Roman" pitchFamily="18" charset="0"/>
              </a:rPr>
              <a:t>В Совет  </a:t>
            </a:r>
            <a:r>
              <a:rPr lang="ru-RU" sz="1600" b="1" dirty="0" smtClean="0">
                <a:solidFill>
                  <a:srgbClr val="C00000"/>
                </a:solidFill>
                <a:latin typeface="Times New Roman" pitchFamily="18" charset="0"/>
                <a:cs typeface="Times New Roman" pitchFamily="18" charset="0"/>
              </a:rPr>
              <a:t>входят:</a:t>
            </a:r>
          </a:p>
          <a:p>
            <a:pPr marL="285750" indent="-285750">
              <a:lnSpc>
                <a:spcPct val="90000"/>
              </a:lnSpc>
              <a:buFont typeface="Wingdings" panose="05000000000000000000" pitchFamily="2" charset="2"/>
              <a:buChar char="§"/>
            </a:pPr>
            <a:r>
              <a:rPr lang="ru-RU" sz="1600" b="1" dirty="0" smtClean="0">
                <a:latin typeface="Times New Roman" pitchFamily="18" charset="0"/>
                <a:cs typeface="Times New Roman" pitchFamily="18" charset="0"/>
              </a:rPr>
              <a:t>Председатель</a:t>
            </a:r>
            <a:endParaRPr lang="ru-RU" sz="1600" b="1" dirty="0">
              <a:latin typeface="Times New Roman" pitchFamily="18" charset="0"/>
              <a:cs typeface="Times New Roman" pitchFamily="18" charset="0"/>
            </a:endParaRPr>
          </a:p>
          <a:p>
            <a:pPr marL="285750" indent="-285750">
              <a:lnSpc>
                <a:spcPct val="90000"/>
              </a:lnSpc>
              <a:buFont typeface="Wingdings" panose="05000000000000000000" pitchFamily="2" charset="2"/>
              <a:buChar char="§"/>
            </a:pPr>
            <a:r>
              <a:rPr lang="ru-RU" sz="1600" b="1" dirty="0" smtClean="0">
                <a:latin typeface="Times New Roman" pitchFamily="18" charset="0"/>
                <a:cs typeface="Times New Roman" pitchFamily="18" charset="0"/>
              </a:rPr>
              <a:t>Сопредседатель </a:t>
            </a:r>
            <a:r>
              <a:rPr lang="ru-RU" sz="1600" b="1" dirty="0">
                <a:latin typeface="Times New Roman" pitchFamily="18" charset="0"/>
                <a:cs typeface="Times New Roman" pitchFamily="18" charset="0"/>
              </a:rPr>
              <a:t>(из числа </a:t>
            </a:r>
            <a:r>
              <a:rPr lang="ru-RU" sz="1600" b="1" dirty="0" smtClean="0">
                <a:latin typeface="Times New Roman" pitchFamily="18" charset="0"/>
                <a:cs typeface="Times New Roman" pitchFamily="18" charset="0"/>
              </a:rPr>
              <a:t>учащихся)</a:t>
            </a:r>
          </a:p>
          <a:p>
            <a:pPr marL="285750" indent="-285750">
              <a:lnSpc>
                <a:spcPct val="90000"/>
              </a:lnSpc>
              <a:buFont typeface="Wingdings" panose="05000000000000000000" pitchFamily="2" charset="2"/>
              <a:buChar char="§"/>
            </a:pPr>
            <a:r>
              <a:rPr lang="ru-RU" sz="1600" b="1" dirty="0" smtClean="0">
                <a:latin typeface="Times New Roman" pitchFamily="18" charset="0"/>
                <a:cs typeface="Times New Roman" pitchFamily="18" charset="0"/>
              </a:rPr>
              <a:t>Руководители </a:t>
            </a:r>
            <a:r>
              <a:rPr lang="ru-RU" sz="1600" b="1" dirty="0">
                <a:latin typeface="Times New Roman" pitchFamily="18" charset="0"/>
                <a:cs typeface="Times New Roman" pitchFamily="18" charset="0"/>
              </a:rPr>
              <a:t>отделов и секций (из числа </a:t>
            </a:r>
            <a:r>
              <a:rPr lang="ru-RU" sz="1600" b="1" dirty="0" smtClean="0">
                <a:latin typeface="Times New Roman" pitchFamily="18" charset="0"/>
                <a:cs typeface="Times New Roman" pitchFamily="18" charset="0"/>
              </a:rPr>
              <a:t>педагогов)</a:t>
            </a:r>
          </a:p>
          <a:p>
            <a:pPr marL="285750" indent="-285750">
              <a:lnSpc>
                <a:spcPct val="90000"/>
              </a:lnSpc>
              <a:buFont typeface="Wingdings" panose="05000000000000000000" pitchFamily="2" charset="2"/>
              <a:buChar char="§"/>
            </a:pPr>
            <a:r>
              <a:rPr lang="ru-RU" sz="1600" b="1" dirty="0" smtClean="0">
                <a:latin typeface="Times New Roman" pitchFamily="18" charset="0"/>
                <a:cs typeface="Times New Roman" pitchFamily="18" charset="0"/>
              </a:rPr>
              <a:t>Почетные </a:t>
            </a:r>
            <a:r>
              <a:rPr lang="ru-RU" sz="1600" b="1" dirty="0">
                <a:latin typeface="Times New Roman" pitchFamily="18" charset="0"/>
                <a:cs typeface="Times New Roman" pitchFamily="18" charset="0"/>
              </a:rPr>
              <a:t>члены – представители ВУЗов, общественности.</a:t>
            </a:r>
          </a:p>
          <a:p>
            <a:pPr lvl="0" algn="ctr">
              <a:lnSpc>
                <a:spcPct val="90000"/>
              </a:lnSpc>
            </a:pPr>
            <a:r>
              <a:rPr lang="ru-RU" sz="1600" b="1" dirty="0" smtClean="0">
                <a:solidFill>
                  <a:srgbClr val="C00000"/>
                </a:solidFill>
                <a:latin typeface="Times New Roman" pitchFamily="18" charset="0"/>
                <a:cs typeface="Times New Roman" pitchFamily="18" charset="0"/>
              </a:rPr>
              <a:t>Секции:</a:t>
            </a:r>
          </a:p>
          <a:p>
            <a:pPr marL="285750" lvl="0" indent="-285750">
              <a:lnSpc>
                <a:spcPct val="90000"/>
              </a:lnSpc>
              <a:buFont typeface="Wingdings" panose="05000000000000000000" pitchFamily="2" charset="2"/>
              <a:buChar char="§"/>
            </a:pPr>
            <a:r>
              <a:rPr lang="ru-RU" sz="1600" b="1" dirty="0" smtClean="0">
                <a:latin typeface="Times New Roman" pitchFamily="18" charset="0"/>
                <a:cs typeface="Times New Roman" pitchFamily="18" charset="0"/>
              </a:rPr>
              <a:t>естественно </a:t>
            </a:r>
            <a:r>
              <a:rPr lang="ru-RU" sz="1600" b="1" dirty="0">
                <a:latin typeface="Times New Roman" pitchFamily="18" charset="0"/>
                <a:cs typeface="Times New Roman" pitchFamily="18" charset="0"/>
              </a:rPr>
              <a:t>- научная (медицина, химия, биология, экология, география</a:t>
            </a:r>
            <a:r>
              <a:rPr lang="ru-RU" sz="1600" b="1" dirty="0" smtClean="0">
                <a:latin typeface="Times New Roman" pitchFamily="18" charset="0"/>
                <a:cs typeface="Times New Roman" pitchFamily="18" charset="0"/>
              </a:rPr>
              <a:t>),</a:t>
            </a:r>
          </a:p>
          <a:p>
            <a:pPr marL="285750" lvl="0" indent="-285750">
              <a:lnSpc>
                <a:spcPct val="90000"/>
              </a:lnSpc>
              <a:buFont typeface="Wingdings" panose="05000000000000000000" pitchFamily="2" charset="2"/>
              <a:buChar char="§"/>
            </a:pPr>
            <a:r>
              <a:rPr lang="ru-RU" sz="1600" b="1" dirty="0" smtClean="0">
                <a:latin typeface="Times New Roman" pitchFamily="18" charset="0"/>
                <a:cs typeface="Times New Roman" pitchFamily="18" charset="0"/>
              </a:rPr>
              <a:t>физико-математическая </a:t>
            </a:r>
            <a:r>
              <a:rPr lang="ru-RU" sz="1600" b="1" dirty="0">
                <a:latin typeface="Times New Roman" pitchFamily="18" charset="0"/>
                <a:cs typeface="Times New Roman" pitchFamily="18" charset="0"/>
              </a:rPr>
              <a:t>(математика, информатика, физика);</a:t>
            </a:r>
          </a:p>
          <a:p>
            <a:pPr marL="285750" lvl="0" indent="-285750" algn="just">
              <a:lnSpc>
                <a:spcPct val="90000"/>
              </a:lnSpc>
              <a:buFont typeface="Wingdings" panose="05000000000000000000" pitchFamily="2" charset="2"/>
              <a:buChar char="§"/>
            </a:pPr>
            <a:r>
              <a:rPr lang="ru-RU" sz="1600" b="1" dirty="0">
                <a:latin typeface="Times New Roman" pitchFamily="18" charset="0"/>
                <a:cs typeface="Times New Roman" pitchFamily="18" charset="0"/>
              </a:rPr>
              <a:t>гуманитарные и социально — экономические науки (филология и   </a:t>
            </a:r>
          </a:p>
          <a:p>
            <a:pPr marL="285750" indent="-285750" algn="just">
              <a:lnSpc>
                <a:spcPct val="90000"/>
              </a:lnSpc>
              <a:buFont typeface="Wingdings" panose="05000000000000000000" pitchFamily="2" charset="2"/>
              <a:buChar char="§"/>
            </a:pPr>
            <a:r>
              <a:rPr lang="ru-RU" sz="1600" b="1" dirty="0">
                <a:latin typeface="Times New Roman" pitchFamily="18" charset="0"/>
                <a:cs typeface="Times New Roman" pitchFamily="18" charset="0"/>
              </a:rPr>
              <a:t>словесность, литература, история и право,  культурология, психология, </a:t>
            </a:r>
            <a:r>
              <a:rPr lang="ru-RU" sz="1600" b="1" dirty="0" smtClean="0">
                <a:latin typeface="Times New Roman" pitchFamily="18" charset="0"/>
                <a:cs typeface="Times New Roman" pitchFamily="18" charset="0"/>
              </a:rPr>
              <a:t>экономика</a:t>
            </a:r>
          </a:p>
          <a:p>
            <a:pPr marL="285750" indent="-285750" algn="just">
              <a:lnSpc>
                <a:spcPct val="90000"/>
              </a:lnSpc>
              <a:buFont typeface="Wingdings" panose="05000000000000000000" pitchFamily="2" charset="2"/>
              <a:buChar char="§"/>
            </a:pPr>
            <a:r>
              <a:rPr lang="ru-RU" sz="1600" b="1" dirty="0">
                <a:latin typeface="Times New Roman" pitchFamily="18" charset="0"/>
                <a:cs typeface="Times New Roman" pitchFamily="18" charset="0"/>
              </a:rPr>
              <a:t> </a:t>
            </a:r>
            <a:r>
              <a:rPr lang="ru-RU" sz="1600" b="1" dirty="0" smtClean="0">
                <a:latin typeface="Times New Roman" pitchFamily="18" charset="0"/>
                <a:cs typeface="Times New Roman" pitchFamily="18" charset="0"/>
              </a:rPr>
              <a:t>     </a:t>
            </a:r>
            <a:r>
              <a:rPr lang="ru-RU" sz="1600" b="1" dirty="0">
                <a:latin typeface="Times New Roman" pitchFamily="18" charset="0"/>
                <a:cs typeface="Times New Roman" pitchFamily="18" charset="0"/>
              </a:rPr>
              <a:t>и менеджмент, социология);</a:t>
            </a:r>
          </a:p>
          <a:p>
            <a:pPr marL="285750" lvl="0" indent="-285750" algn="just">
              <a:lnSpc>
                <a:spcPct val="90000"/>
              </a:lnSpc>
              <a:buFont typeface="Wingdings" panose="05000000000000000000" pitchFamily="2" charset="2"/>
              <a:buChar char="§"/>
            </a:pPr>
            <a:r>
              <a:rPr lang="ru-RU" sz="1600" b="1" dirty="0">
                <a:latin typeface="Times New Roman" pitchFamily="18" charset="0"/>
                <a:cs typeface="Times New Roman" pitchFamily="18" charset="0"/>
              </a:rPr>
              <a:t>научно - техническая (авиация и космонавтика, радиотехника и </a:t>
            </a:r>
            <a:r>
              <a:rPr lang="ru-RU" sz="1600" b="1" dirty="0" smtClean="0">
                <a:latin typeface="Times New Roman" pitchFamily="18" charset="0"/>
                <a:cs typeface="Times New Roman" pitchFamily="18" charset="0"/>
              </a:rPr>
              <a:t>энергетика</a:t>
            </a:r>
            <a:r>
              <a:rPr lang="ru-RU" sz="1600" b="1" dirty="0">
                <a:latin typeface="Times New Roman" pitchFamily="18" charset="0"/>
                <a:cs typeface="Times New Roman" pitchFamily="18" charset="0"/>
              </a:rPr>
              <a:t>, механика, нанотехнологии, инженерия).</a:t>
            </a:r>
          </a:p>
        </p:txBody>
      </p:sp>
    </p:spTree>
    <p:extLst>
      <p:ext uri="{BB962C8B-B14F-4D97-AF65-F5344CB8AC3E}">
        <p14:creationId xmlns:p14="http://schemas.microsoft.com/office/powerpoint/2010/main" val="280859738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500"/>
                                        <p:tgtEl>
                                          <p:spTgt spid="2"/>
                                        </p:tgtEl>
                                      </p:cBhvr>
                                    </p:animEffect>
                                    <p:anim calcmode="lin" valueType="num">
                                      <p:cBhvr>
                                        <p:cTn id="15" dur="1500" fill="hold"/>
                                        <p:tgtEl>
                                          <p:spTgt spid="2"/>
                                        </p:tgtEl>
                                        <p:attrNameLst>
                                          <p:attrName>ppt_x</p:attrName>
                                        </p:attrNameLst>
                                      </p:cBhvr>
                                      <p:tavLst>
                                        <p:tav tm="0">
                                          <p:val>
                                            <p:strVal val="#ppt_x"/>
                                          </p:val>
                                        </p:tav>
                                        <p:tav tm="100000">
                                          <p:val>
                                            <p:strVal val="#ppt_x"/>
                                          </p:val>
                                        </p:tav>
                                      </p:tavLst>
                                    </p:anim>
                                    <p:anim calcmode="lin" valueType="num">
                                      <p:cBhvr>
                                        <p:cTn id="16" dur="1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bwMode="auto">
          <a:xfrm flipH="1">
            <a:off x="-3227" y="-99392"/>
            <a:ext cx="9147223" cy="6957392"/>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r"/>
            <a:endParaRPr lang="ru-RU" sz="1600" b="1" dirty="0">
              <a:solidFill>
                <a:srgbClr val="002060"/>
              </a:solidFill>
              <a:latin typeface="Arial" panose="020B0604020202020204" pitchFamily="34" charset="0"/>
              <a:cs typeface="Arial" panose="020B0604020202020204" pitchFamily="34" charset="0"/>
            </a:endParaRPr>
          </a:p>
        </p:txBody>
      </p:sp>
      <p:sp>
        <p:nvSpPr>
          <p:cNvPr id="6" name="Прямоугольник 5"/>
          <p:cNvSpPr/>
          <p:nvPr/>
        </p:nvSpPr>
        <p:spPr bwMode="auto">
          <a:xfrm flipH="1">
            <a:off x="0" y="-243408"/>
            <a:ext cx="9147223" cy="6957392"/>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r"/>
            <a:endParaRPr lang="ru-RU" sz="1600" b="1" dirty="0">
              <a:solidFill>
                <a:srgbClr val="002060"/>
              </a:solidFill>
              <a:latin typeface="Arial" panose="020B0604020202020204" pitchFamily="34" charset="0"/>
              <a:cs typeface="Arial" panose="020B0604020202020204" pitchFamily="34" charset="0"/>
            </a:endParaRPr>
          </a:p>
        </p:txBody>
      </p:sp>
      <p:sp>
        <p:nvSpPr>
          <p:cNvPr id="2" name="Прямоугольник 1"/>
          <p:cNvSpPr/>
          <p:nvPr/>
        </p:nvSpPr>
        <p:spPr>
          <a:xfrm>
            <a:off x="323528" y="-243408"/>
            <a:ext cx="8496944" cy="6555641"/>
          </a:xfrm>
          <a:prstGeom prst="rect">
            <a:avLst/>
          </a:prstGeom>
        </p:spPr>
        <p:txBody>
          <a:bodyPr wrap="square">
            <a:spAutoFit/>
          </a:bodyPr>
          <a:lstStyle/>
          <a:p>
            <a:pPr algn="ctr"/>
            <a:r>
              <a:rPr lang="ru-RU" sz="2400" b="1" dirty="0">
                <a:solidFill>
                  <a:srgbClr val="C00000"/>
                </a:solidFill>
                <a:latin typeface="Times New Roman" panose="02020603050405020304" pitchFamily="18" charset="0"/>
                <a:cs typeface="Times New Roman" panose="02020603050405020304" pitchFamily="18" charset="0"/>
              </a:rPr>
              <a:t>Стратегические направления проекта</a:t>
            </a:r>
            <a:endParaRPr lang="ru-RU" sz="2400" dirty="0">
              <a:solidFill>
                <a:srgbClr val="C00000"/>
              </a:solidFill>
              <a:latin typeface="Times New Roman" panose="02020603050405020304" pitchFamily="18" charset="0"/>
              <a:cs typeface="Times New Roman" panose="02020603050405020304" pitchFamily="18" charset="0"/>
            </a:endParaRPr>
          </a:p>
          <a:p>
            <a:pPr marL="285750" indent="-285750">
              <a:buFont typeface="Wingdings" panose="05000000000000000000" pitchFamily="2" charset="2"/>
              <a:buChar char="q"/>
            </a:pPr>
            <a:r>
              <a:rPr lang="ru-RU" i="1" dirty="0" smtClean="0">
                <a:latin typeface="Times New Roman" panose="02020603050405020304" pitchFamily="18" charset="0"/>
                <a:cs typeface="Times New Roman" panose="02020603050405020304" pitchFamily="18" charset="0"/>
              </a:rPr>
              <a:t>Создание </a:t>
            </a:r>
            <a:r>
              <a:rPr lang="ru-RU" i="1" dirty="0">
                <a:latin typeface="Times New Roman" panose="02020603050405020304" pitchFamily="18" charset="0"/>
                <a:cs typeface="Times New Roman" panose="02020603050405020304" pitchFamily="18" charset="0"/>
              </a:rPr>
              <a:t>благоприятных условий для работы с одаренными детьми (внедрение передовых образовательных технологий, нормативно-правовое обеспечение деятельности, формирование банка данных по проблеме одаренности, укрепление материально-технической базы)</a:t>
            </a:r>
          </a:p>
          <a:p>
            <a:pPr marL="285750" indent="-285750">
              <a:buFont typeface="Wingdings" panose="05000000000000000000" pitchFamily="2" charset="2"/>
              <a:buChar char="q"/>
            </a:pPr>
            <a:r>
              <a:rPr lang="ru-RU" i="1" dirty="0" smtClean="0">
                <a:latin typeface="Times New Roman" panose="02020603050405020304" pitchFamily="18" charset="0"/>
                <a:cs typeface="Times New Roman" panose="02020603050405020304" pitchFamily="18" charset="0"/>
              </a:rPr>
              <a:t>Методическое </a:t>
            </a:r>
            <a:r>
              <a:rPr lang="ru-RU" i="1" dirty="0">
                <a:latin typeface="Times New Roman" panose="02020603050405020304" pitchFamily="18" charset="0"/>
                <a:cs typeface="Times New Roman" panose="02020603050405020304" pitchFamily="18" charset="0"/>
              </a:rPr>
              <a:t>обеспечение работы с одаренными детьми (повышение уровня профессионального мастерства педагогов, организация обмена опытом учителей, работающих с одаренными детьми, научно-методическое и информационное обеспечение программы)</a:t>
            </a:r>
          </a:p>
          <a:p>
            <a:pPr marL="285750" indent="-285750">
              <a:buFont typeface="Wingdings" panose="05000000000000000000" pitchFamily="2" charset="2"/>
              <a:buChar char="q"/>
            </a:pPr>
            <a:r>
              <a:rPr lang="ru-RU" i="1" dirty="0" smtClean="0">
                <a:latin typeface="Times New Roman" panose="02020603050405020304" pitchFamily="18" charset="0"/>
                <a:cs typeface="Times New Roman" panose="02020603050405020304" pitchFamily="18" charset="0"/>
              </a:rPr>
              <a:t>Мероприятия </a:t>
            </a:r>
            <a:r>
              <a:rPr lang="ru-RU" i="1" dirty="0">
                <a:latin typeface="Times New Roman" panose="02020603050405020304" pitchFamily="18" charset="0"/>
                <a:cs typeface="Times New Roman" panose="02020603050405020304" pitchFamily="18" charset="0"/>
              </a:rPr>
              <a:t>по работе с одаренными детьми (участие способных и одаренных детей в школьных и районных мероприятиях)</a:t>
            </a:r>
          </a:p>
          <a:p>
            <a:pPr lvl="0"/>
            <a:r>
              <a:rPr lang="ru-RU" b="1" i="1" dirty="0">
                <a:solidFill>
                  <a:srgbClr val="C00000"/>
                </a:solidFill>
                <a:latin typeface="Times New Roman" panose="02020603050405020304" pitchFamily="18" charset="0"/>
                <a:cs typeface="Times New Roman" panose="02020603050405020304" pitchFamily="18" charset="0"/>
              </a:rPr>
              <a:t>Научное</a:t>
            </a:r>
            <a:r>
              <a:rPr lang="ru-RU" b="1" i="1" dirty="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 нацеленное на создание единой программы работы с одаренными детьми.</a:t>
            </a:r>
          </a:p>
          <a:p>
            <a:pPr lvl="0"/>
            <a:r>
              <a:rPr lang="ru-RU" b="1" i="1" dirty="0">
                <a:solidFill>
                  <a:srgbClr val="C00000"/>
                </a:solidFill>
                <a:latin typeface="Times New Roman" panose="02020603050405020304" pitchFamily="18" charset="0"/>
                <a:cs typeface="Times New Roman" panose="02020603050405020304" pitchFamily="18" charset="0"/>
              </a:rPr>
              <a:t>Психолого-педагогическое</a:t>
            </a:r>
            <a:r>
              <a:rPr lang="ru-RU" b="1" dirty="0">
                <a:latin typeface="Times New Roman" panose="02020603050405020304" pitchFamily="18" charset="0"/>
                <a:cs typeface="Times New Roman" panose="02020603050405020304" pitchFamily="18" charset="0"/>
              </a:rPr>
              <a:t> – обеспечивает создание подсистемы диагностики одаренности обучающихся и организацию эффективного функционирования этой системы.</a:t>
            </a:r>
          </a:p>
          <a:p>
            <a:pPr lvl="0"/>
            <a:r>
              <a:rPr lang="ru-RU" b="1" i="1" dirty="0">
                <a:solidFill>
                  <a:srgbClr val="C00000"/>
                </a:solidFill>
                <a:latin typeface="Times New Roman" panose="02020603050405020304" pitchFamily="18" charset="0"/>
                <a:cs typeface="Times New Roman" panose="02020603050405020304" pitchFamily="18" charset="0"/>
              </a:rPr>
              <a:t>Научно-методическое и образовательное</a:t>
            </a:r>
            <a:r>
              <a:rPr lang="ru-RU" b="1" dirty="0">
                <a:solidFill>
                  <a:srgbClr val="C00000"/>
                </a:solidFill>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 осуществляет апробацию и внедрение методических разработок в психолого-педагогическую практику, поиск и внедрение наиболее эффективных технологий работы с одаренными детьми. Переподготовка кадров. Организация разнообразных конкурсов, олимпиад, интеллектуальных марафонов, конференций.</a:t>
            </a:r>
          </a:p>
          <a:p>
            <a:pPr lvl="0"/>
            <a:r>
              <a:rPr lang="ru-RU" b="1" i="1" dirty="0">
                <a:solidFill>
                  <a:srgbClr val="C00000"/>
                </a:solidFill>
                <a:latin typeface="Times New Roman" panose="02020603050405020304" pitchFamily="18" charset="0"/>
                <a:cs typeface="Times New Roman" panose="02020603050405020304" pitchFamily="18" charset="0"/>
              </a:rPr>
              <a:t>Социально-экономическое</a:t>
            </a:r>
            <a:r>
              <a:rPr lang="ru-RU" b="1" dirty="0">
                <a:latin typeface="Times New Roman" panose="02020603050405020304" pitchFamily="18" charset="0"/>
                <a:cs typeface="Times New Roman" panose="02020603050405020304" pitchFamily="18" charset="0"/>
              </a:rPr>
              <a:t> – осуществляет поддержку одаренности через организацию городских научных чтений школьников «Шаг в науку».</a:t>
            </a:r>
          </a:p>
        </p:txBody>
      </p:sp>
      <p:pic>
        <p:nvPicPr>
          <p:cNvPr id="8" name="Picture 2" descr="D:\Якубовская\ШАБЛОНЫ для презентаций\флаг РФ.png"/>
          <p:cNvPicPr>
            <a:picLocks noChangeAspect="1" noChangeArrowheads="1"/>
          </p:cNvPicPr>
          <p:nvPr/>
        </p:nvPicPr>
        <p:blipFill>
          <a:blip r:embed="rId2" cstate="print"/>
          <a:srcRect/>
          <a:stretch>
            <a:fillRect/>
          </a:stretch>
        </p:blipFill>
        <p:spPr bwMode="auto">
          <a:xfrm>
            <a:off x="-121637" y="6312233"/>
            <a:ext cx="9388040" cy="701565"/>
          </a:xfrm>
          <a:prstGeom prst="rect">
            <a:avLst/>
          </a:prstGeom>
          <a:noFill/>
        </p:spPr>
      </p:pic>
    </p:spTree>
    <p:extLst>
      <p:ext uri="{BB962C8B-B14F-4D97-AF65-F5344CB8AC3E}">
        <p14:creationId xmlns:p14="http://schemas.microsoft.com/office/powerpoint/2010/main" val="32451102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bwMode="auto">
          <a:xfrm flipH="1">
            <a:off x="-3228" y="-151088"/>
            <a:ext cx="9147223" cy="6957392"/>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r"/>
            <a:endParaRPr lang="ru-RU" sz="1600" b="1" dirty="0">
              <a:solidFill>
                <a:srgbClr val="002060"/>
              </a:solidFill>
              <a:latin typeface="Arial" panose="020B0604020202020204" pitchFamily="34" charset="0"/>
              <a:cs typeface="Arial" panose="020B0604020202020204" pitchFamily="34" charset="0"/>
            </a:endParaRPr>
          </a:p>
        </p:txBody>
      </p:sp>
      <p:sp>
        <p:nvSpPr>
          <p:cNvPr id="5" name="Прямоугольник 4"/>
          <p:cNvSpPr/>
          <p:nvPr/>
        </p:nvSpPr>
        <p:spPr bwMode="auto">
          <a:xfrm flipH="1">
            <a:off x="-3227" y="-99392"/>
            <a:ext cx="9147223" cy="6957392"/>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ctr"/>
            <a:r>
              <a:rPr lang="ru-RU" b="1" dirty="0">
                <a:solidFill>
                  <a:srgbClr val="C00000"/>
                </a:solidFill>
                <a:latin typeface="Times New Roman" panose="02020603050405020304" pitchFamily="18" charset="0"/>
                <a:cs typeface="Times New Roman" panose="02020603050405020304" pitchFamily="18" charset="0"/>
              </a:rPr>
              <a:t>В рамках проекта предусматривается реализация следующих направлений работы.</a:t>
            </a:r>
            <a:endParaRPr lang="ru-RU" sz="1400" b="1" dirty="0">
              <a:solidFill>
                <a:srgbClr val="C00000"/>
              </a:solidFill>
              <a:latin typeface="Times New Roman" panose="02020603050405020304" pitchFamily="18" charset="0"/>
              <a:cs typeface="Times New Roman" panose="02020603050405020304" pitchFamily="18" charset="0"/>
            </a:endParaRPr>
          </a:p>
          <a:p>
            <a:pPr lvl="1"/>
            <a:r>
              <a:rPr lang="ru-RU" sz="1400" b="1" u="sng" dirty="0">
                <a:latin typeface="Times New Roman" panose="02020603050405020304" pitchFamily="18" charset="0"/>
                <a:cs typeface="Times New Roman" panose="02020603050405020304" pitchFamily="18" charset="0"/>
              </a:rPr>
              <a:t>Координационное направление:</a:t>
            </a:r>
            <a:endParaRPr lang="ru-RU" sz="1400" b="1" dirty="0">
              <a:latin typeface="Times New Roman" panose="02020603050405020304" pitchFamily="18" charset="0"/>
              <a:cs typeface="Times New Roman" panose="02020603050405020304" pitchFamily="18" charset="0"/>
            </a:endParaRP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организация работы всего коллектива учреждения;</a:t>
            </a: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создание предметных базовых площадок;</a:t>
            </a: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интеграция в рамках данного направления деятельности начальной и средней школы</a:t>
            </a:r>
            <a:r>
              <a:rPr lang="ru-RU" sz="1200" dirty="0" smtClean="0">
                <a:latin typeface="Times New Roman" panose="02020603050405020304" pitchFamily="18" charset="0"/>
                <a:cs typeface="Times New Roman" panose="02020603050405020304" pitchFamily="18" charset="0"/>
              </a:rPr>
              <a:t>,</a:t>
            </a:r>
          </a:p>
          <a:p>
            <a:pPr marL="1085850" lvl="2" indent="-171450">
              <a:buFont typeface="Wingdings" panose="05000000000000000000" pitchFamily="2" charset="2"/>
              <a:buChar char="q"/>
            </a:pP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учреждений дополнительного образования;</a:t>
            </a: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обеспечение нормативно-правовой базы;</a:t>
            </a: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ресурсное обеспечение;</a:t>
            </a: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контроль и анализ деятельности.</a:t>
            </a:r>
          </a:p>
          <a:p>
            <a:pPr lvl="1"/>
            <a:r>
              <a:rPr lang="ru-RU" sz="1400" b="1" u="sng" dirty="0">
                <a:latin typeface="Times New Roman" panose="02020603050405020304" pitchFamily="18" charset="0"/>
                <a:cs typeface="Times New Roman" panose="02020603050405020304" pitchFamily="18" charset="0"/>
              </a:rPr>
              <a:t>Диагностическое направление:</a:t>
            </a:r>
            <a:endParaRPr lang="ru-RU" sz="1400" b="1" dirty="0">
              <a:latin typeface="Times New Roman" panose="02020603050405020304" pitchFamily="18" charset="0"/>
              <a:cs typeface="Times New Roman" panose="02020603050405020304" pitchFamily="18" charset="0"/>
            </a:endParaRP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формирование банка методического обеспечения для выявления одаренности;</a:t>
            </a: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проведение специальных конкурсов, турниров и т.д. для выявления одаренных детей;</a:t>
            </a: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проведение диагностики одаренных детей;</a:t>
            </a: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диагностика условий обучения и развития одаренных детей (в </a:t>
            </a:r>
            <a:r>
              <a:rPr lang="ru-RU" sz="1200" dirty="0" err="1">
                <a:latin typeface="Times New Roman" panose="02020603050405020304" pitchFamily="18" charset="0"/>
                <a:cs typeface="Times New Roman" panose="02020603050405020304" pitchFamily="18" charset="0"/>
              </a:rPr>
              <a:t>т.ч</a:t>
            </a:r>
            <a:r>
              <a:rPr lang="ru-RU" sz="1200" dirty="0">
                <a:latin typeface="Times New Roman" panose="02020603050405020304" pitchFamily="18" charset="0"/>
                <a:cs typeface="Times New Roman" panose="02020603050405020304" pitchFamily="18" charset="0"/>
              </a:rPr>
              <a:t>. кадровых);</a:t>
            </a: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создание </a:t>
            </a:r>
            <a:r>
              <a:rPr lang="ru-RU" sz="1200" b="1" dirty="0">
                <a:latin typeface="Times New Roman" panose="02020603050405020304" pitchFamily="18" charset="0"/>
                <a:cs typeface="Times New Roman" panose="02020603050405020304" pitchFamily="18" charset="0"/>
              </a:rPr>
              <a:t>банка данных «Одаренные дети МБУДО «ГЦРиНТТДиЮ».</a:t>
            </a:r>
          </a:p>
          <a:p>
            <a:pPr lvl="1"/>
            <a:r>
              <a:rPr lang="ru-RU" sz="1400" b="1" u="sng" dirty="0">
                <a:latin typeface="Times New Roman" panose="02020603050405020304" pitchFamily="18" charset="0"/>
                <a:cs typeface="Times New Roman" panose="02020603050405020304" pitchFamily="18" charset="0"/>
              </a:rPr>
              <a:t>Кадровое направление:</a:t>
            </a:r>
            <a:endParaRPr lang="ru-RU" sz="1400" b="1" dirty="0">
              <a:latin typeface="Times New Roman" panose="02020603050405020304" pitchFamily="18" charset="0"/>
              <a:cs typeface="Times New Roman" panose="02020603050405020304" pitchFamily="18" charset="0"/>
            </a:endParaRP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определение критериев эффективности педагогической работы с одаренными детьми;</a:t>
            </a: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повышение квалификации педагогов на разных уровнях;</a:t>
            </a: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оказание информационной, методической и финансовой помощи педагогам;</a:t>
            </a: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создание творческой группы учителей, работающих с одаренными детьми;</a:t>
            </a: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создание условий для отработки и применения новых педагогических технологий.</a:t>
            </a:r>
          </a:p>
          <a:p>
            <a:pPr lvl="1"/>
            <a:r>
              <a:rPr lang="ru-RU" sz="1400" b="1" u="sng" dirty="0">
                <a:latin typeface="Times New Roman" panose="02020603050405020304" pitchFamily="18" charset="0"/>
                <a:cs typeface="Times New Roman" panose="02020603050405020304" pitchFamily="18" charset="0"/>
              </a:rPr>
              <a:t>Развивающее направление:</a:t>
            </a:r>
            <a:endParaRPr lang="ru-RU" sz="1400" b="1" dirty="0">
              <a:latin typeface="Times New Roman" panose="02020603050405020304" pitchFamily="18" charset="0"/>
              <a:cs typeface="Times New Roman" panose="02020603050405020304" pitchFamily="18" charset="0"/>
            </a:endParaRP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создание образовательной среды для развития одаренных детей;</a:t>
            </a: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организация курсов углубленного изучения предметов, кружков интеллектуальной</a:t>
            </a:r>
            <a:r>
              <a:rPr lang="ru-RU" sz="1200" dirty="0" smtClean="0">
                <a:latin typeface="Times New Roman" panose="02020603050405020304" pitchFamily="18" charset="0"/>
                <a:cs typeface="Times New Roman" panose="02020603050405020304" pitchFamily="18" charset="0"/>
              </a:rPr>
              <a:t>,</a:t>
            </a:r>
          </a:p>
          <a:p>
            <a:pPr marL="1085850" lvl="2" indent="-171450">
              <a:buFont typeface="Wingdings" panose="05000000000000000000" pitchFamily="2" charset="2"/>
              <a:buChar char="q"/>
            </a:pP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художественно-эстетической направленности;</a:t>
            </a: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создание условий для участия одаренных детей в олимпиадах, конференциях и других </a:t>
            </a:r>
            <a:endParaRPr lang="ru-RU" sz="1200" dirty="0" smtClean="0">
              <a:latin typeface="Times New Roman" panose="02020603050405020304" pitchFamily="18" charset="0"/>
              <a:cs typeface="Times New Roman" panose="02020603050405020304" pitchFamily="18" charset="0"/>
            </a:endParaRPr>
          </a:p>
          <a:p>
            <a:pPr marL="1085850" lvl="2" indent="-171450">
              <a:buFont typeface="Wingdings" panose="05000000000000000000" pitchFamily="2" charset="2"/>
              <a:buChar char="q"/>
            </a:pPr>
            <a:r>
              <a:rPr lang="ru-RU" sz="1200" dirty="0" smtClean="0">
                <a:latin typeface="Times New Roman" panose="02020603050405020304" pitchFamily="18" charset="0"/>
                <a:cs typeface="Times New Roman" panose="02020603050405020304" pitchFamily="18" charset="0"/>
              </a:rPr>
              <a:t>интеллектуально-творческих </a:t>
            </a:r>
            <a:r>
              <a:rPr lang="ru-RU" sz="1200" dirty="0">
                <a:latin typeface="Times New Roman" panose="02020603050405020304" pitchFamily="18" charset="0"/>
                <a:cs typeface="Times New Roman" panose="02020603050405020304" pitchFamily="18" charset="0"/>
              </a:rPr>
              <a:t>мероприятиях разного уровня;</a:t>
            </a: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обеспечение материально-технической базы;</a:t>
            </a: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создание системы психологического сопровождения одаренных детей;</a:t>
            </a: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использование информационно-коммуникационных технологий.</a:t>
            </a:r>
          </a:p>
          <a:p>
            <a:pPr lvl="1"/>
            <a:r>
              <a:rPr lang="ru-RU" sz="1400" b="1" u="sng" dirty="0">
                <a:latin typeface="Times New Roman" panose="02020603050405020304" pitchFamily="18" charset="0"/>
                <a:cs typeface="Times New Roman" panose="02020603050405020304" pitchFamily="18" charset="0"/>
              </a:rPr>
              <a:t>Информационное направление:</a:t>
            </a:r>
            <a:endParaRPr lang="ru-RU" sz="1400" b="1" dirty="0">
              <a:latin typeface="Times New Roman" panose="02020603050405020304" pitchFamily="18" charset="0"/>
              <a:cs typeface="Times New Roman" panose="02020603050405020304" pitchFamily="18" charset="0"/>
            </a:endParaRP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привлечение внимания педагогической общественности, органов государственного управления </a:t>
            </a:r>
            <a:endParaRPr lang="ru-RU" sz="1200" dirty="0" smtClean="0">
              <a:latin typeface="Times New Roman" panose="02020603050405020304" pitchFamily="18" charset="0"/>
              <a:cs typeface="Times New Roman" panose="02020603050405020304" pitchFamily="18" charset="0"/>
            </a:endParaRPr>
          </a:p>
          <a:p>
            <a:pPr marL="1085850" lvl="2" indent="-171450">
              <a:buFont typeface="Wingdings" panose="05000000000000000000" pitchFamily="2" charset="2"/>
              <a:buChar char="q"/>
            </a:pPr>
            <a:r>
              <a:rPr lang="ru-RU" sz="1200" dirty="0" smtClean="0">
                <a:latin typeface="Times New Roman" panose="02020603050405020304" pitchFamily="18" charset="0"/>
                <a:cs typeface="Times New Roman" panose="02020603050405020304" pitchFamily="18" charset="0"/>
              </a:rPr>
              <a:t>средств </a:t>
            </a:r>
            <a:r>
              <a:rPr lang="ru-RU" sz="1200" dirty="0">
                <a:latin typeface="Times New Roman" panose="02020603050405020304" pitchFamily="18" charset="0"/>
                <a:cs typeface="Times New Roman" panose="02020603050405020304" pitchFamily="18" charset="0"/>
              </a:rPr>
              <a:t>массовой информации к проблемам одаренных детей;</a:t>
            </a: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создание банка образовательных программ, диагностических и методических материалов;</a:t>
            </a:r>
          </a:p>
          <a:p>
            <a:pPr marL="1085850" lvl="2" indent="-171450">
              <a:buFont typeface="Wingdings" panose="05000000000000000000" pitchFamily="2" charset="2"/>
              <a:buChar char="q"/>
            </a:pPr>
            <a:r>
              <a:rPr lang="ru-RU" sz="1200" dirty="0">
                <a:latin typeface="Times New Roman" panose="02020603050405020304" pitchFamily="18" charset="0"/>
                <a:cs typeface="Times New Roman" panose="02020603050405020304" pitchFamily="18" charset="0"/>
              </a:rPr>
              <a:t>информационная поддержка педагогов, работающих с одаренными детьми.</a:t>
            </a:r>
          </a:p>
        </p:txBody>
      </p:sp>
    </p:spTree>
    <p:extLst>
      <p:ext uri="{BB962C8B-B14F-4D97-AF65-F5344CB8AC3E}">
        <p14:creationId xmlns:p14="http://schemas.microsoft.com/office/powerpoint/2010/main" val="17908665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bwMode="auto">
          <a:xfrm flipH="1">
            <a:off x="19359" y="-143772"/>
            <a:ext cx="9147223" cy="6957392"/>
          </a:xfrm>
          <a:prstGeom prst="rect">
            <a:avLst/>
          </a:prstGeom>
          <a:gradFill>
            <a:gsLst>
              <a:gs pos="0">
                <a:schemeClr val="bg1"/>
              </a:gs>
              <a:gs pos="50000">
                <a:schemeClr val="accent1">
                  <a:lumMod val="20000"/>
                  <a:lumOff val="80000"/>
                </a:schemeClr>
              </a:gs>
              <a:gs pos="100000">
                <a:schemeClr val="tx2">
                  <a:lumMod val="60000"/>
                  <a:lumOff val="40000"/>
                </a:schemeClr>
              </a:gs>
            </a:gsLst>
            <a:lin ang="21000000" scaled="0"/>
          </a:gradFill>
          <a:ln w="9525" cap="flat" cmpd="sng" algn="ctr">
            <a:noFill/>
            <a:prstDash val="solid"/>
            <a:round/>
            <a:headEnd type="none" w="med" len="med"/>
            <a:tailEnd type="none" w="med" len="med"/>
          </a:ln>
          <a:effectLst/>
        </p:spPr>
        <p:txBody>
          <a:bodyPr vert="horz" wrap="none" lIns="90000" tIns="46800" rIns="90000" bIns="46800" numCol="1" rtlCol="0" anchor="ctr" anchorCtr="0" compatLnSpc="1">
            <a:prstTxWarp prst="textNoShape">
              <a:avLst/>
            </a:prstTxWarp>
          </a:bodyPr>
          <a:lstStyle/>
          <a:p>
            <a:pPr algn="ctr"/>
            <a:endParaRPr lang="ru-RU" sz="1200" b="1" dirty="0" smtClean="0">
              <a:solidFill>
                <a:srgbClr val="C00000"/>
              </a:solidFill>
              <a:latin typeface="Times New Roman" panose="02020603050405020304" pitchFamily="18" charset="0"/>
              <a:cs typeface="Times New Roman" panose="02020603050405020304" pitchFamily="18" charset="0"/>
            </a:endParaRPr>
          </a:p>
        </p:txBody>
      </p:sp>
      <p:pic>
        <p:nvPicPr>
          <p:cNvPr id="10" name="Picture 2" descr="C:\Users\77\Desktop\original.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Effect>
                      <a14:saturation sat="66000"/>
                    </a14:imgEffect>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23040" y="4232999"/>
            <a:ext cx="9120960" cy="2625001"/>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67544" y="260648"/>
            <a:ext cx="8496944" cy="3693319"/>
          </a:xfrm>
          <a:prstGeom prst="rect">
            <a:avLst/>
          </a:prstGeom>
        </p:spPr>
        <p:txBody>
          <a:bodyPr wrap="square">
            <a:spAutoFit/>
          </a:bodyPr>
          <a:lstStyle/>
          <a:p>
            <a:pPr algn="just"/>
            <a:r>
              <a:rPr lang="ru-RU" b="1" dirty="0" smtClean="0">
                <a:latin typeface="Times New Roman" panose="02020603050405020304" pitchFamily="18" charset="0"/>
                <a:cs typeface="Times New Roman" panose="02020603050405020304" pitchFamily="18" charset="0"/>
              </a:rPr>
              <a:t>           Контроль </a:t>
            </a:r>
            <a:r>
              <a:rPr lang="ru-RU" b="1" dirty="0">
                <a:latin typeface="Times New Roman" panose="02020603050405020304" pitchFamily="18" charset="0"/>
                <a:cs typeface="Times New Roman" panose="02020603050405020304" pitchFamily="18" charset="0"/>
              </a:rPr>
              <a:t>и анализ хода реализации проекта, достигнутых результатов планируется провести на третьем этапе (рефлексивно-обобщающий или итогово-аналитический этап). </a:t>
            </a:r>
            <a:endParaRPr lang="ru-RU" b="1" dirty="0" smtClean="0">
              <a:latin typeface="Times New Roman" panose="02020603050405020304" pitchFamily="18" charset="0"/>
              <a:cs typeface="Times New Roman" panose="02020603050405020304" pitchFamily="18" charset="0"/>
            </a:endParaRPr>
          </a:p>
          <a:p>
            <a:pPr algn="just"/>
            <a:r>
              <a:rPr lang="ru-RU" b="1" dirty="0">
                <a:latin typeface="Times New Roman" panose="02020603050405020304" pitchFamily="18" charset="0"/>
                <a:cs typeface="Times New Roman" panose="02020603050405020304" pitchFamily="18" charset="0"/>
              </a:rPr>
              <a:t> </a:t>
            </a:r>
            <a:r>
              <a:rPr lang="ru-RU" b="1" dirty="0" smtClean="0">
                <a:latin typeface="Times New Roman" panose="02020603050405020304" pitchFamily="18" charset="0"/>
                <a:cs typeface="Times New Roman" panose="02020603050405020304" pitchFamily="18" charset="0"/>
              </a:rPr>
              <a:t>          На </a:t>
            </a:r>
            <a:r>
              <a:rPr lang="ru-RU" b="1" dirty="0">
                <a:latin typeface="Times New Roman" panose="02020603050405020304" pitchFamily="18" charset="0"/>
                <a:cs typeface="Times New Roman" panose="02020603050405020304" pitchFamily="18" charset="0"/>
              </a:rPr>
              <a:t>этом этапе предполагается:</a:t>
            </a:r>
          </a:p>
          <a:p>
            <a:pPr marL="285750" indent="-285750" algn="just">
              <a:buFont typeface="Wingdings" panose="05000000000000000000" pitchFamily="2" charset="2"/>
              <a:buChar char="q"/>
            </a:pPr>
            <a:r>
              <a:rPr lang="ru-RU" b="1" dirty="0" smtClean="0">
                <a:latin typeface="Times New Roman" panose="02020603050405020304" pitchFamily="18" charset="0"/>
                <a:cs typeface="Times New Roman" panose="02020603050405020304" pitchFamily="18" charset="0"/>
              </a:rPr>
              <a:t>сравнительный </a:t>
            </a:r>
            <a:r>
              <a:rPr lang="ru-RU" b="1" dirty="0">
                <a:latin typeface="Times New Roman" panose="02020603050405020304" pitchFamily="18" charset="0"/>
                <a:cs typeface="Times New Roman" panose="02020603050405020304" pitchFamily="18" charset="0"/>
              </a:rPr>
              <a:t>анализ и обобщение результатов развития одаренных детей;</a:t>
            </a:r>
          </a:p>
          <a:p>
            <a:pPr marL="285750" indent="-285750" algn="just">
              <a:buFont typeface="Wingdings" panose="05000000000000000000" pitchFamily="2" charset="2"/>
              <a:buChar char="q"/>
            </a:pPr>
            <a:r>
              <a:rPr lang="ru-RU" b="1" dirty="0" smtClean="0">
                <a:latin typeface="Times New Roman" panose="02020603050405020304" pitchFamily="18" charset="0"/>
                <a:cs typeface="Times New Roman" panose="02020603050405020304" pitchFamily="18" charset="0"/>
              </a:rPr>
              <a:t>мониторинг </a:t>
            </a:r>
            <a:r>
              <a:rPr lang="ru-RU" b="1" dirty="0">
                <a:latin typeface="Times New Roman" panose="02020603050405020304" pitchFamily="18" charset="0"/>
                <a:cs typeface="Times New Roman" panose="02020603050405020304" pitchFamily="18" charset="0"/>
              </a:rPr>
              <a:t>личных достижений обучающихся;</a:t>
            </a:r>
          </a:p>
          <a:p>
            <a:pPr marL="285750" indent="-285750" algn="just">
              <a:buFont typeface="Wingdings" panose="05000000000000000000" pitchFamily="2" charset="2"/>
              <a:buChar char="q"/>
            </a:pPr>
            <a:r>
              <a:rPr lang="ru-RU" b="1" dirty="0" smtClean="0">
                <a:latin typeface="Times New Roman" panose="02020603050405020304" pitchFamily="18" charset="0"/>
                <a:cs typeface="Times New Roman" panose="02020603050405020304" pitchFamily="18" charset="0"/>
              </a:rPr>
              <a:t>анализ </a:t>
            </a:r>
            <a:r>
              <a:rPr lang="ru-RU" b="1" dirty="0">
                <a:latin typeface="Times New Roman" panose="02020603050405020304" pitchFamily="18" charset="0"/>
                <a:cs typeface="Times New Roman" panose="02020603050405020304" pitchFamily="18" charset="0"/>
              </a:rPr>
              <a:t>деятельности педагогов по организации работы с одаренными детьми;</a:t>
            </a:r>
          </a:p>
          <a:p>
            <a:pPr marL="285750" indent="-285750" algn="just">
              <a:buFont typeface="Wingdings" panose="05000000000000000000" pitchFamily="2" charset="2"/>
              <a:buChar char="q"/>
            </a:pPr>
            <a:r>
              <a:rPr lang="ru-RU" b="1" dirty="0" smtClean="0">
                <a:latin typeface="Times New Roman" panose="02020603050405020304" pitchFamily="18" charset="0"/>
                <a:cs typeface="Times New Roman" panose="02020603050405020304" pitchFamily="18" charset="0"/>
              </a:rPr>
              <a:t>создание </a:t>
            </a:r>
            <a:r>
              <a:rPr lang="ru-RU" b="1" dirty="0">
                <a:latin typeface="Times New Roman" panose="02020603050405020304" pitchFamily="18" charset="0"/>
                <a:cs typeface="Times New Roman" panose="02020603050405020304" pitchFamily="18" charset="0"/>
              </a:rPr>
              <a:t>системы работы с одаренными детьми в условиях учреждения дополнительного образования;</a:t>
            </a:r>
          </a:p>
          <a:p>
            <a:pPr marL="285750" indent="-285750" algn="just">
              <a:buFont typeface="Wingdings" panose="05000000000000000000" pitchFamily="2" charset="2"/>
              <a:buChar char="q"/>
            </a:pPr>
            <a:r>
              <a:rPr lang="ru-RU" b="1" dirty="0" smtClean="0">
                <a:latin typeface="Times New Roman" panose="02020603050405020304" pitchFamily="18" charset="0"/>
                <a:cs typeface="Times New Roman" panose="02020603050405020304" pitchFamily="18" charset="0"/>
              </a:rPr>
              <a:t>определение </a:t>
            </a:r>
            <a:r>
              <a:rPr lang="ru-RU" b="1" dirty="0">
                <a:latin typeface="Times New Roman" panose="02020603050405020304" pitchFamily="18" charset="0"/>
                <a:cs typeface="Times New Roman" panose="02020603050405020304" pitchFamily="18" charset="0"/>
              </a:rPr>
              <a:t>проблем, возникших в ходе реализации программы, пути их решения и разработка перспективного плана-программы дальнейшей работы в этом </a:t>
            </a:r>
            <a:r>
              <a:rPr lang="ru-RU" b="1" dirty="0" smtClean="0">
                <a:latin typeface="Times New Roman" panose="02020603050405020304" pitchFamily="18" charset="0"/>
                <a:cs typeface="Times New Roman" panose="02020603050405020304" pitchFamily="18" charset="0"/>
              </a:rPr>
              <a:t>направлении.</a:t>
            </a:r>
            <a:endParaRPr lang="ru-RU"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70119670"/>
      </p:ext>
    </p:extLst>
  </p:cSld>
  <p:clrMapOvr>
    <a:masterClrMapping/>
  </p:clrMapOvr>
  <p:transition spd="slow">
    <p:cover/>
  </p:transition>
  <p:timing>
    <p:tnLst>
      <p:par>
        <p:cTn id="1" dur="indefinite" restart="never" nodeType="tmRoot"/>
      </p:par>
    </p:tnLst>
  </p:timing>
</p:sld>
</file>

<file path=ppt/theme/_rels/theme10.xml.rels><?xml version="1.0" encoding="UTF-8" standalone="yes"?>
<Relationships xmlns="http://schemas.openxmlformats.org/package/2006/relationships"><Relationship Id="rId1" Type="http://schemas.openxmlformats.org/officeDocument/2006/relationships/image" Target="../media/image9.jpeg"/></Relationships>
</file>

<file path=ppt/theme/_rels/them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image" Target="../media/image10.jpeg"/></Relationships>
</file>

<file path=ppt/theme/_rels/theme8.xml.rels><?xml version="1.0" encoding="UTF-8" standalone="yes"?>
<Relationships xmlns="http://schemas.openxmlformats.org/package/2006/relationships"><Relationship Id="rId1" Type="http://schemas.openxmlformats.org/officeDocument/2006/relationships/image" Target="../media/image9.jpeg"/></Relationships>
</file>

<file path=ppt/theme/_rels/theme9.xml.rels><?xml version="1.0" encoding="UTF-8" standalone="yes"?>
<Relationships xmlns="http://schemas.openxmlformats.org/package/2006/relationships"><Relationship Id="rId1" Type="http://schemas.openxmlformats.org/officeDocument/2006/relationships/image" Target="../media/image9.jpeg"/></Relationships>
</file>

<file path=ppt/theme/theme1.xml><?xml version="1.0" encoding="utf-8"?>
<a:theme xmlns:a="http://schemas.openxmlformats.org/drawingml/2006/main" name="Новый год">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0_Аспект">
  <a:themeElements>
    <a:clrScheme name="Остин">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11.xml><?xml version="1.0" encoding="utf-8"?>
<a:theme xmlns:a="http://schemas.openxmlformats.org/drawingml/2006/main" name="Натуральные материалы">
  <a:themeElements>
    <a:clrScheme name="Натуральные материалы">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Натуральные материалы">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Натуральные материалы">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rotWithShape="1">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весна">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Новый год">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Осень">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Май">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Лето">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Специальное оформле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1_Аспект">
  <a:themeElements>
    <a:clrScheme name="Остин">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9.xml><?xml version="1.0" encoding="utf-8"?>
<a:theme xmlns:a="http://schemas.openxmlformats.org/drawingml/2006/main" name="8_Аспект">
  <a:themeElements>
    <a:clrScheme name="Остин">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TM02510796[[fn=Цветной календарь на 2011 год (6 стр.)]]</Template>
  <TotalTime>2171</TotalTime>
  <Words>4387</Words>
  <Application>Microsoft Office PowerPoint</Application>
  <PresentationFormat>Экран (4:3)</PresentationFormat>
  <Paragraphs>280</Paragraphs>
  <Slides>27</Slides>
  <Notes>0</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11</vt:i4>
      </vt:variant>
      <vt:variant>
        <vt:lpstr>Заголовки слайдов</vt:lpstr>
      </vt:variant>
      <vt:variant>
        <vt:i4>27</vt:i4>
      </vt:variant>
    </vt:vector>
  </HeadingPairs>
  <TitlesOfParts>
    <vt:vector size="46" baseType="lpstr">
      <vt:lpstr>Arial</vt:lpstr>
      <vt:lpstr>Calibri</vt:lpstr>
      <vt:lpstr>Cambria</vt:lpstr>
      <vt:lpstr>Garamond</vt:lpstr>
      <vt:lpstr>Times New Roman</vt:lpstr>
      <vt:lpstr>Verdana</vt:lpstr>
      <vt:lpstr>Wingdings</vt:lpstr>
      <vt:lpstr>Wingdings 2</vt:lpstr>
      <vt:lpstr>Новый год</vt:lpstr>
      <vt:lpstr>весна</vt:lpstr>
      <vt:lpstr>1_Новый год</vt:lpstr>
      <vt:lpstr>Осень</vt:lpstr>
      <vt:lpstr>Май</vt:lpstr>
      <vt:lpstr>Лето</vt:lpstr>
      <vt:lpstr>Специальное оформление</vt:lpstr>
      <vt:lpstr>1_Аспект</vt:lpstr>
      <vt:lpstr>8_Аспект</vt:lpstr>
      <vt:lpstr>10_Аспект</vt:lpstr>
      <vt:lpstr>Натуральные материалы</vt:lpstr>
      <vt:lpstr>Тема: «Система организации методического сопровождения  работы с одарёнными детьми                   в условиях учреждения дополнительного образования»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77</dc:creator>
  <cp:lastModifiedBy>77</cp:lastModifiedBy>
  <cp:revision>446</cp:revision>
  <cp:lastPrinted>2019-01-09T13:36:44Z</cp:lastPrinted>
  <dcterms:created xsi:type="dcterms:W3CDTF">2015-01-03T08:08:48Z</dcterms:created>
  <dcterms:modified xsi:type="dcterms:W3CDTF">2021-10-21T13:12:09Z</dcterms:modified>
</cp:coreProperties>
</file>