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8" r:id="rId3"/>
    <p:sldId id="257" r:id="rId4"/>
    <p:sldId id="284" r:id="rId5"/>
    <p:sldId id="287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6E746-F1E6-4983-A92F-51FBAD28E924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41B0F-E91C-4062-A940-C6A10FCD0C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283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41B0F-E91C-4062-A940-C6A10FCD0CF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051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54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747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381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85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20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3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430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74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73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195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3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B0BC5-FE93-4CC6-B7E3-BA36A67CC015}" type="datetimeFigureOut">
              <a:rPr lang="ru-RU" smtClean="0"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13F1C-50FE-4DE3-BBDF-638633C9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70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157192"/>
            <a:ext cx="8496944" cy="947936"/>
          </a:xfrm>
        </p:spPr>
        <p:txBody>
          <a:bodyPr>
            <a:noAutofit/>
          </a:bodyPr>
          <a:lstStyle/>
          <a:p>
            <a:r>
              <a:rPr lang="ru-RU" sz="6000" dirty="0" smtClean="0"/>
              <a:t>«Колесо безопасности»</a:t>
            </a:r>
            <a:endParaRPr lang="ru-RU" sz="6000" dirty="0"/>
          </a:p>
        </p:txBody>
      </p:sp>
      <p:pic>
        <p:nvPicPr>
          <p:cNvPr id="1026" name="Picture 2" descr="C:\Users\Коротковы\Desktop\Логотип-итогов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72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F:\Для открытого мероприятия\kalendarik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576" y="185887"/>
            <a:ext cx="4104456" cy="63088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81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Коротковы\Desktop\tk-utk-07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384376" cy="407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оротковы\Desktop\я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3244008" cy="418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пожарных.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432" y="1130444"/>
            <a:ext cx="4244280" cy="532859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1. Ты один дома, смотришь любимую передачу, и вдруг у тебя задымился телевизор. Что нужно сделать? 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dirty="0">
                <a:solidFill>
                  <a:srgbClr val="00B050"/>
                </a:solidFill>
              </a:rPr>
              <a:t>а) Залить телевизор водой</a:t>
            </a:r>
          </a:p>
          <a:p>
            <a:r>
              <a:rPr lang="ru-RU" dirty="0">
                <a:solidFill>
                  <a:srgbClr val="00B050"/>
                </a:solidFill>
              </a:rPr>
              <a:t>б) позвать кого-нибудь на помощь </a:t>
            </a:r>
          </a:p>
          <a:p>
            <a:r>
              <a:rPr lang="ru-RU" dirty="0">
                <a:solidFill>
                  <a:srgbClr val="00B050"/>
                </a:solidFill>
              </a:rPr>
              <a:t>в) попытаться потушить, а если не получится, вызвать пожарных </a:t>
            </a:r>
          </a:p>
          <a:p>
            <a:r>
              <a:rPr lang="ru-RU" i="1" dirty="0">
                <a:solidFill>
                  <a:srgbClr val="00B050"/>
                </a:solidFill>
              </a:rPr>
              <a:t>г) отключить ток, накинуть па телевизор плотную ткань, позвонить по телефону 01 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094440"/>
            <a:ext cx="4038600" cy="5400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2.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Ты вечером возвращаешься домой и чувствуешь сильный запах газа. Что ты сделаешь?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а) Первым делом! зажгу свет и спичкой проверю, откуда идет газ 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б) пойду понюхаю, откуда пахнет 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в) позвоню в газовую службу и пойду на улицу ждать, когда они приедут</a:t>
            </a:r>
          </a:p>
          <a:p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г) открою окно, постараюсь перекрыть газ и позвоню по телефону 04. и все это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буду делать, не включая света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«Движение».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Коротковы\Desktop\4345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4935424" cy="357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40768"/>
            <a:ext cx="2695575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«ПДД».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1103472" cy="54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68" y="2060848"/>
            <a:ext cx="244475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491880" y="3501008"/>
            <a:ext cx="495776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Посреди дороги дети,</a:t>
            </a:r>
          </a:p>
          <a:p>
            <a:pPr eaLnBrk="1" hangingPunct="1"/>
            <a:r>
              <a:rPr lang="ru-RU" sz="2400" b="1" dirty="0"/>
              <a:t>Мы всегда за них в ответе.</a:t>
            </a:r>
          </a:p>
          <a:p>
            <a:pPr eaLnBrk="1" hangingPunct="1"/>
            <a:r>
              <a:rPr lang="ru-RU" sz="2400" b="1" dirty="0"/>
              <a:t>Чтоб не плакал их родитель,</a:t>
            </a:r>
          </a:p>
          <a:p>
            <a:pPr eaLnBrk="1" hangingPunct="1"/>
            <a:r>
              <a:rPr lang="ru-RU" sz="2400" b="1" dirty="0"/>
              <a:t>Будь внимательней, водитель!</a:t>
            </a:r>
          </a:p>
        </p:txBody>
      </p:sp>
    </p:spTree>
    <p:extLst>
      <p:ext uri="{BB962C8B-B14F-4D97-AF65-F5344CB8AC3E}">
        <p14:creationId xmlns:p14="http://schemas.microsoft.com/office/powerpoint/2010/main" val="184358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4322439" cy="179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27784" y="3778169"/>
            <a:ext cx="467518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Этот знак тревогу бьёт-</a:t>
            </a:r>
          </a:p>
          <a:p>
            <a:pPr eaLnBrk="1" hangingPunct="1"/>
            <a:r>
              <a:rPr lang="ru-RU" sz="2400" b="1" dirty="0"/>
              <a:t>Вот опасный поворот!</a:t>
            </a:r>
          </a:p>
          <a:p>
            <a:pPr eaLnBrk="1" hangingPunct="1"/>
            <a:r>
              <a:rPr lang="ru-RU" sz="2400" b="1" dirty="0"/>
              <a:t>Ехать здесь, конечно, можно,</a:t>
            </a:r>
          </a:p>
          <a:p>
            <a:pPr eaLnBrk="1" hangingPunct="1"/>
            <a:r>
              <a:rPr lang="ru-RU" sz="2400" b="1" dirty="0"/>
              <a:t>Только очень осторожно-</a:t>
            </a:r>
          </a:p>
          <a:p>
            <a:pPr eaLnBrk="1" hangingPunct="1"/>
            <a:r>
              <a:rPr lang="ru-RU" sz="2400" b="1" dirty="0"/>
              <a:t>Никого не обгонять,</a:t>
            </a:r>
          </a:p>
          <a:p>
            <a:pPr eaLnBrk="1" hangingPunct="1"/>
            <a:r>
              <a:rPr lang="ru-RU" sz="2400" b="1" dirty="0"/>
              <a:t>Пассажиров не менять.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Опасный поворот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07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Пункт питания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242570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779912" y="3660775"/>
            <a:ext cx="3584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Коли вам нужна еда,</a:t>
            </a:r>
          </a:p>
          <a:p>
            <a:pPr eaLnBrk="1" hangingPunct="1"/>
            <a:r>
              <a:rPr lang="ru-RU" sz="2400" b="1" dirty="0"/>
              <a:t>То пожалуйте сюда.</a:t>
            </a:r>
          </a:p>
          <a:p>
            <a:pPr eaLnBrk="1" hangingPunct="1"/>
            <a:r>
              <a:rPr lang="ru-RU" sz="2400" b="1" dirty="0"/>
              <a:t>Эй, шофёр, внимание!</a:t>
            </a:r>
          </a:p>
          <a:p>
            <a:pPr eaLnBrk="1" hangingPunct="1"/>
            <a:r>
              <a:rPr lang="ru-RU" sz="2400" b="1" dirty="0"/>
              <a:t>Скоро пункт питания!</a:t>
            </a:r>
          </a:p>
        </p:txBody>
      </p:sp>
    </p:spTree>
    <p:extLst>
      <p:ext uri="{BB962C8B-B14F-4D97-AF65-F5344CB8AC3E}">
        <p14:creationId xmlns:p14="http://schemas.microsoft.com/office/powerpoint/2010/main" val="272919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2310584" cy="251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851920" y="4005064"/>
            <a:ext cx="4748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Если кто сломает ногу,</a:t>
            </a:r>
          </a:p>
          <a:p>
            <a:pPr eaLnBrk="1" hangingPunct="1"/>
            <a:r>
              <a:rPr lang="ru-RU" sz="2400" b="1" dirty="0"/>
              <a:t>Здесь врачи всегда помогут.</a:t>
            </a:r>
          </a:p>
          <a:p>
            <a:pPr eaLnBrk="1" hangingPunct="1"/>
            <a:r>
              <a:rPr lang="ru-RU" sz="2400" b="1" dirty="0"/>
              <a:t>Помощь первую окажут,</a:t>
            </a:r>
          </a:p>
          <a:p>
            <a:pPr eaLnBrk="1" hangingPunct="1"/>
            <a:r>
              <a:rPr lang="ru-RU" sz="2400" b="1" dirty="0"/>
              <a:t>Где лечиться дальше, скажут.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Пункт Первой медицинской помощи.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2274005" cy="21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211960" y="3476625"/>
            <a:ext cx="45069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Коль водитель вышел весь,</a:t>
            </a:r>
          </a:p>
          <a:p>
            <a:pPr eaLnBrk="1" hangingPunct="1"/>
            <a:r>
              <a:rPr lang="ru-RU" sz="2400" b="1" dirty="0"/>
              <a:t>Ставит он машину здесь,</a:t>
            </a:r>
          </a:p>
          <a:p>
            <a:pPr eaLnBrk="1" hangingPunct="1"/>
            <a:r>
              <a:rPr lang="ru-RU" sz="2400" b="1" dirty="0"/>
              <a:t>Чтоб, не нужная ему,</a:t>
            </a:r>
          </a:p>
          <a:p>
            <a:pPr eaLnBrk="1" hangingPunct="1"/>
            <a:r>
              <a:rPr lang="ru-RU" sz="2400" b="1" dirty="0"/>
              <a:t>Не мешала никому.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Место стоянки.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4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8" y="1700807"/>
            <a:ext cx="3670159" cy="279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83968" y="3717032"/>
            <a:ext cx="414813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Говорит знак этот строго:</a:t>
            </a:r>
          </a:p>
          <a:p>
            <a:pPr eaLnBrk="1" hangingPunct="1"/>
            <a:r>
              <a:rPr lang="ru-RU" sz="2400" b="1" dirty="0"/>
              <a:t>«Очень скользкая дорога.</a:t>
            </a:r>
          </a:p>
          <a:p>
            <a:pPr eaLnBrk="1" hangingPunct="1"/>
            <a:r>
              <a:rPr lang="ru-RU" sz="2400" b="1" dirty="0"/>
              <a:t>Ты с дорогой не шути,</a:t>
            </a:r>
          </a:p>
          <a:p>
            <a:pPr eaLnBrk="1" hangingPunct="1"/>
            <a:r>
              <a:rPr lang="ru-RU" sz="2400" b="1" dirty="0"/>
              <a:t>Руль напрасно не крути!»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Скользкая дорога.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219981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Конкурс «Съедобное</a:t>
            </a:r>
            <a:r>
              <a:rPr lang="ru-RU" sz="4000" smtClean="0">
                <a:solidFill>
                  <a:srgbClr val="FF0000"/>
                </a:solidFill>
              </a:rPr>
              <a:t>, </a:t>
            </a:r>
            <a:br>
              <a:rPr lang="ru-RU" sz="4000" smtClean="0">
                <a:solidFill>
                  <a:srgbClr val="FF0000"/>
                </a:solidFill>
              </a:rPr>
            </a:br>
            <a:r>
              <a:rPr lang="ru-RU" sz="4000" smtClean="0">
                <a:solidFill>
                  <a:srgbClr val="FF0000"/>
                </a:solidFill>
              </a:rPr>
              <a:t>несъедобное</a:t>
            </a:r>
            <a:r>
              <a:rPr lang="ru-RU" sz="4000" dirty="0" smtClean="0">
                <a:solidFill>
                  <a:srgbClr val="FF0000"/>
                </a:solidFill>
              </a:rPr>
              <a:t>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42" y="2924944"/>
            <a:ext cx="4104456" cy="341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89426"/>
            <a:ext cx="3456384" cy="394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Коротковы\Desktop\jTXoUBhSh9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081" y="4831267"/>
            <a:ext cx="2751821" cy="150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99792" y="154508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МУХОМОР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8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7905" y="332656"/>
            <a:ext cx="67812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Конкурс капитанов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.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6594" y="1600066"/>
            <a:ext cx="792088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не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1860" y="2357601"/>
            <a:ext cx="1517891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зная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43706" y="1637525"/>
            <a:ext cx="2628293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броду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9806" y="1637525"/>
            <a:ext cx="2666529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суйся</a:t>
            </a:r>
            <a:endParaRPr lang="ru-RU" sz="4000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608637" y="2379777"/>
            <a:ext cx="899467" cy="585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не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20647" y="2413274"/>
            <a:ext cx="578293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67447" y="2440931"/>
            <a:ext cx="1661909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воду</a:t>
            </a:r>
            <a:endParaRPr lang="ru-RU" sz="4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1483" y="2440931"/>
            <a:ext cx="436781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20689" y="2440931"/>
            <a:ext cx="403640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,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58624" y="4176074"/>
            <a:ext cx="985082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Н</a:t>
            </a:r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44879" y="4185569"/>
            <a:ext cx="1517891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зная</a:t>
            </a:r>
            <a:endParaRPr lang="ru-RU" sz="4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24022" y="4198466"/>
            <a:ext cx="2628293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броду</a:t>
            </a:r>
            <a:endParaRPr lang="ru-RU" sz="4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67858" y="4950357"/>
            <a:ext cx="2666529" cy="591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суйся</a:t>
            </a:r>
            <a:endParaRPr lang="ru-RU" sz="4000" dirty="0"/>
          </a:p>
        </p:txBody>
      </p:sp>
      <p:sp>
        <p:nvSpPr>
          <p:cNvPr id="20" name="Текст 9"/>
          <p:cNvSpPr txBox="1">
            <a:spLocks/>
          </p:cNvSpPr>
          <p:nvPr/>
        </p:nvSpPr>
        <p:spPr>
          <a:xfrm>
            <a:off x="7146601" y="4190997"/>
            <a:ext cx="899467" cy="585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smtClean="0">
                <a:solidFill>
                  <a:schemeClr val="bg1"/>
                </a:solidFill>
              </a:rPr>
              <a:t>не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44440" y="4969819"/>
            <a:ext cx="578293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в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373263" y="4958459"/>
            <a:ext cx="1661909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воду</a:t>
            </a:r>
            <a:endParaRPr lang="ru-RU" sz="40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185702" y="4958459"/>
            <a:ext cx="436781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.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44624" y="4209571"/>
            <a:ext cx="403640" cy="552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46993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10" grpId="0" build="p" animBg="1"/>
      <p:bldP spid="10" grpId="1" build="p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487737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899592" y="319063"/>
            <a:ext cx="7772400" cy="710629"/>
          </a:xfrm>
        </p:spPr>
        <p:txBody>
          <a:bodyPr>
            <a:normAutofit fontScale="90000"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БЛЕДНАЯ ПОГАНКА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55" y="2204864"/>
            <a:ext cx="4213225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Коротковы\Desktop\jTXoUBhSh9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52" y="4929486"/>
            <a:ext cx="2445986" cy="133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3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ГРУЗДИ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244708"/>
            <a:ext cx="5688632" cy="517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23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ПОДОСИНОВИК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1035"/>
            <a:ext cx="4896543" cy="490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14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247" y="1249908"/>
            <a:ext cx="4058551" cy="513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Коротковы\Desktop\jTXoUBhSh9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873" y="4899496"/>
            <a:ext cx="2709297" cy="148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83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Волчье лыко или волчья ягода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481432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Коротковы\Desktop\jTXoUBhSh9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971504"/>
            <a:ext cx="2709297" cy="148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56546"/>
            <a:ext cx="4536504" cy="505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070627" y="461417"/>
            <a:ext cx="300274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7030A0"/>
                </a:solidFill>
              </a:rPr>
              <a:t>шиповник</a:t>
            </a:r>
          </a:p>
        </p:txBody>
      </p:sp>
    </p:spTree>
    <p:extLst>
      <p:ext uri="{BB962C8B-B14F-4D97-AF65-F5344CB8AC3E}">
        <p14:creationId xmlns:p14="http://schemas.microsoft.com/office/powerpoint/2010/main" val="276357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422306"/>
            <a:ext cx="6599409" cy="495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995511" y="461417"/>
            <a:ext cx="31529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7030A0"/>
                </a:solidFill>
              </a:rPr>
              <a:t>земляника</a:t>
            </a:r>
          </a:p>
        </p:txBody>
      </p:sp>
    </p:spTree>
    <p:extLst>
      <p:ext uri="{BB962C8B-B14F-4D97-AF65-F5344CB8AC3E}">
        <p14:creationId xmlns:p14="http://schemas.microsoft.com/office/powerpoint/2010/main" val="246861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Для открытого мероприятия\на послед слай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853989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8154" y="188640"/>
            <a:ext cx="7488832" cy="288031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Самое главное, ребята, чтобы вы поняли, что многие несчастные случаи можно предотвратить, соблюдая самые элементарные правила безопасности.</a:t>
            </a:r>
          </a:p>
          <a:p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10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441255"/>
            <a:ext cx="6984776" cy="2643929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01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02 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03 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04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800200"/>
          </a:xfrm>
        </p:spPr>
        <p:txBody>
          <a:bodyPr>
            <a:noAutofit/>
          </a:bodyPr>
          <a:lstStyle/>
          <a:p>
            <a:r>
              <a:rPr lang="ru-RU" sz="4000" b="1" u="sng" dirty="0">
                <a:solidFill>
                  <a:srgbClr val="FF0000"/>
                </a:solidFill>
              </a:rPr>
              <a:t>Конкурс </a:t>
            </a:r>
            <a:r>
              <a:rPr lang="ru-RU" sz="4000" b="1" u="sng" dirty="0" smtClean="0">
                <a:solidFill>
                  <a:srgbClr val="FF0000"/>
                </a:solidFill>
              </a:rPr>
              <a:t/>
            </a:r>
            <a:br>
              <a:rPr lang="ru-RU" sz="4000" b="1" u="sng" dirty="0" smtClean="0">
                <a:solidFill>
                  <a:srgbClr val="FF0000"/>
                </a:solidFill>
              </a:rPr>
            </a:br>
            <a:r>
              <a:rPr lang="ru-RU" sz="4000" b="1" u="sng" dirty="0" smtClean="0">
                <a:solidFill>
                  <a:srgbClr val="FF0000"/>
                </a:solidFill>
              </a:rPr>
              <a:t>«</a:t>
            </a:r>
            <a:r>
              <a:rPr lang="ru-RU" sz="4000" b="1" u="sng" dirty="0">
                <a:solidFill>
                  <a:srgbClr val="FF0000"/>
                </a:solidFill>
              </a:rPr>
              <a:t>Магические числа»</a:t>
            </a:r>
            <a:r>
              <a:rPr lang="ru-RU" sz="4000" b="1" dirty="0">
                <a:solidFill>
                  <a:srgbClr val="FF0000"/>
                </a:solidFill>
              </a:rPr>
              <a:t/>
            </a:r>
            <a:br>
              <a:rPr lang="ru-RU" sz="4000" b="1" dirty="0">
                <a:solidFill>
                  <a:srgbClr val="FF0000"/>
                </a:solidFill>
              </a:rPr>
            </a:br>
            <a:endParaRPr lang="ru-RU" sz="40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693" y="1512689"/>
            <a:ext cx="6645425" cy="49840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509" y="1730236"/>
            <a:ext cx="6261720" cy="46649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866" y="1628694"/>
            <a:ext cx="6285334" cy="4714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388" y="1720158"/>
            <a:ext cx="6253985" cy="464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9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Конкурс «Мой дом – моя крепость»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18" y="1215169"/>
            <a:ext cx="7301914" cy="525213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07" y="2924944"/>
            <a:ext cx="3312368" cy="3361239"/>
          </a:xfrm>
        </p:spPr>
      </p:pic>
    </p:spTree>
    <p:extLst>
      <p:ext uri="{BB962C8B-B14F-4D97-AF65-F5344CB8AC3E}">
        <p14:creationId xmlns:p14="http://schemas.microsoft.com/office/powerpoint/2010/main" val="146460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 anchor="t"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Расположить приведенные ниже действия в нужной последовательности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04864"/>
            <a:ext cx="4038600" cy="4320480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B0F0"/>
                </a:solidFill>
              </a:rPr>
              <a:t>Постараюсь лучше запомнить приметы преступника.</a:t>
            </a:r>
          </a:p>
          <a:p>
            <a:r>
              <a:rPr lang="ru-RU" dirty="0">
                <a:solidFill>
                  <a:srgbClr val="00B0F0"/>
                </a:solidFill>
              </a:rPr>
              <a:t>Постараюсь криками через окно и стуками в стены привлечь внимание соседей.</a:t>
            </a:r>
          </a:p>
          <a:p>
            <a:r>
              <a:rPr lang="ru-RU" dirty="0">
                <a:solidFill>
                  <a:srgbClr val="00B0F0"/>
                </a:solidFill>
              </a:rPr>
              <a:t>Попытаюсь загородить мебелью дверь.</a:t>
            </a:r>
          </a:p>
          <a:p>
            <a:r>
              <a:rPr lang="ru-RU" dirty="0">
                <a:solidFill>
                  <a:srgbClr val="00B0F0"/>
                </a:solidFill>
              </a:rPr>
              <a:t>Позвоню в полицию.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316288" cy="4320480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B0F0"/>
                </a:solidFill>
              </a:rPr>
              <a:t>Позвоню в полицию.</a:t>
            </a:r>
          </a:p>
          <a:p>
            <a:r>
              <a:rPr lang="ru-RU" dirty="0">
                <a:solidFill>
                  <a:srgbClr val="00B0F0"/>
                </a:solidFill>
              </a:rPr>
              <a:t>Постараюсь криками через окно и стуками в стены привлечь внимание соседей.</a:t>
            </a:r>
          </a:p>
          <a:p>
            <a:r>
              <a:rPr lang="ru-RU" dirty="0">
                <a:solidFill>
                  <a:srgbClr val="00B0F0"/>
                </a:solidFill>
              </a:rPr>
              <a:t>Попытаюсь загородить мебелью дверь.</a:t>
            </a:r>
          </a:p>
          <a:p>
            <a:r>
              <a:rPr lang="ru-RU" dirty="0">
                <a:solidFill>
                  <a:srgbClr val="00B0F0"/>
                </a:solidFill>
              </a:rPr>
              <a:t>Постараюсь лучше запомнить приметы преступника.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99412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«Литературная викторина».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4582" y="1268760"/>
            <a:ext cx="4038600" cy="547260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2244" y="1268760"/>
            <a:ext cx="4038600" cy="523071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44172" y="1484784"/>
            <a:ext cx="3168352" cy="1015663"/>
          </a:xfrm>
          <a:prstGeom prst="rect">
            <a:avLst/>
          </a:prstGeom>
          <a:solidFill>
            <a:srgbClr val="00B0F0"/>
          </a:solidFill>
          <a:ln w="28575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«Колобок»</a:t>
            </a:r>
          </a:p>
          <a:p>
            <a:r>
              <a:rPr lang="ru-RU" sz="2000" b="1" dirty="0" smtClean="0"/>
              <a:t>«Приключения Буратино»</a:t>
            </a:r>
          </a:p>
          <a:p>
            <a:r>
              <a:rPr lang="ru-RU" sz="2000" b="1" dirty="0" smtClean="0"/>
              <a:t>«Красная Шапочка»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86424" y="2924944"/>
            <a:ext cx="3017469" cy="400110"/>
          </a:xfrm>
          <a:prstGeom prst="rect">
            <a:avLst/>
          </a:prstGeom>
          <a:solidFill>
            <a:schemeClr val="accent6"/>
          </a:solidFill>
          <a:ln w="28575"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«Волк и семеро козлят»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3" y="3717031"/>
            <a:ext cx="3895298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«Сестрица Алёнушка и братец Иванушка»</a:t>
            </a:r>
          </a:p>
          <a:p>
            <a:r>
              <a:rPr lang="ru-RU" sz="2000" b="1" dirty="0" smtClean="0"/>
              <a:t>«Гуси - лебеди»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57032" y="5133868"/>
            <a:ext cx="3060340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«Спящая красавица»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19614" y="6021288"/>
            <a:ext cx="2552622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«Снежная королева»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860032" y="5667345"/>
            <a:ext cx="3744416" cy="707886"/>
          </a:xfrm>
          <a:prstGeom prst="rect">
            <a:avLst/>
          </a:prstGeom>
          <a:solidFill>
            <a:srgbClr val="FFFF00"/>
          </a:solidFill>
          <a:ln w="28575">
            <a:noFill/>
          </a:ln>
          <a:effectLst>
            <a:glow rad="101600">
              <a:srgbClr val="FFFF00">
                <a:alpha val="6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Чрезмерное доверие к незнакомцам.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26837" y="3717031"/>
            <a:ext cx="2664296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 открывай дверь чужим.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47390" y="4872619"/>
            <a:ext cx="216024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Слушай старших.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500447"/>
            <a:ext cx="3600400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noFill/>
          </a:ln>
          <a:effectLst>
            <a:glow rad="101600">
              <a:schemeClr val="bg2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Будь осторожен с колющими и режущими предметами.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32040" y="1445399"/>
            <a:ext cx="3600400" cy="707886"/>
          </a:xfrm>
          <a:prstGeom prst="rect">
            <a:avLst/>
          </a:prstGeom>
          <a:solidFill>
            <a:srgbClr val="92D050"/>
          </a:solidFill>
          <a:ln w="28575">
            <a:noFill/>
          </a:ln>
          <a:effectLst>
            <a:glow rad="228600">
              <a:srgbClr val="00B050">
                <a:alpha val="4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Нельзя цепляться за впереди идущий транспорт.</a:t>
            </a:r>
            <a:endParaRPr lang="ru-RU" sz="2000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4039312" y="2384885"/>
            <a:ext cx="951808" cy="32824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4003893" y="3325054"/>
            <a:ext cx="1322944" cy="8998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4434851" y="4732694"/>
            <a:ext cx="1112540" cy="5400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003893" y="3208333"/>
            <a:ext cx="856139" cy="223689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498344" y="2153285"/>
            <a:ext cx="1433696" cy="39073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71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  <p:bldP spid="12" grpId="0" animBg="1"/>
      <p:bldP spid="13" grpId="0" animBg="1"/>
      <p:bldP spid="5" grpId="0" animBg="1"/>
      <p:bldP spid="6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ротковы\Desktop\c91e421910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94930"/>
            <a:ext cx="3860754" cy="353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спасателей.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15450" y="1227537"/>
            <a:ext cx="3528392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АММИАК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(раствор нашатырного спирта)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18091" y="2247512"/>
            <a:ext cx="3488266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АНАЛЬГИН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755576" y="3264442"/>
            <a:ext cx="3488266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РАСТВОР БРИЛЛИАНТОВОГО ЗЕЛЁНОГО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961119" y="4297714"/>
            <a:ext cx="3466841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ВАЛИДОЛ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01990" y="5330986"/>
            <a:ext cx="2448272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ВАТА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777897" y="1250380"/>
            <a:ext cx="3816424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РАСТВОР ЙОДА СПИРТОВОЙ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220071" y="2348880"/>
            <a:ext cx="3158225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ЖГУТ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291189" y="3314029"/>
            <a:ext cx="3158224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УГОЛЬ АКТИВИРОВАННЫЙ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868144" y="4347301"/>
            <a:ext cx="2232248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БИНТ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4777897" y="5380573"/>
            <a:ext cx="3816423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ПЕРМАНГАНАТ КАЛИЯ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(марганцовка)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4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«</a:t>
            </a:r>
            <a:r>
              <a:rPr lang="en-US" sz="4000" b="1" dirty="0" smtClean="0">
                <a:solidFill>
                  <a:srgbClr val="FF0000"/>
                </a:solidFill>
              </a:rPr>
              <a:t>SOS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эстафета.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" name="mob.ua-zvuki-zvonok_stacionarnogo_telefon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5877272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599" y="1556792"/>
            <a:ext cx="3663309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2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1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Конкурс «Айболит».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Коротковы\Desktop\-6QWpPG0sMt8kfDSem1ipA-post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22" y="1988840"/>
            <a:ext cx="1130808" cy="145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оротковы\Desktop\-6QWpPG0sMt8kfDSem1ipA-po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38" y="3552676"/>
            <a:ext cx="1130300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Коротковы\Desktop\-6QWpPG0sMt8kfDSem1ipA-po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1130300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Коротковы\Desktop\-6QWpPG0sMt8kfDSem1ipA-po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1130300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378131" y="1340768"/>
            <a:ext cx="1800200" cy="749661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ВНУТРЕННЕЕ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998632" y="1340768"/>
            <a:ext cx="1800200" cy="749661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НАРУЖНОЕ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763688" y="2996952"/>
            <a:ext cx="2520280" cy="749661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ВНУТРИМЫШЕЧНОЕ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364088" y="3074509"/>
            <a:ext cx="2232248" cy="749661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ВНУТРИВЕННОЕ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080" name="Picture 8" descr="C:\Users\Коротковы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361" y="522920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Коротковы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71" y="5121649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2195736" y="4062007"/>
            <a:ext cx="2448272" cy="1059642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НЕ РАСПЫЛЯТЬ ВБЛИЗИ ОГНЯ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6534218" y="4032595"/>
            <a:ext cx="2124236" cy="987632"/>
          </a:xfrm>
          <a:prstGeom prst="wedgeRoundRectCallout">
            <a:avLst>
              <a:gd name="adj1" fmla="val -44832"/>
              <a:gd name="adj2" fmla="val 907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Беречь от попадания в глаза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4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2" grpId="0" animBg="1"/>
      <p:bldP spid="13" grpId="0" animBg="1"/>
      <p:bldP spid="14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shablon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shablon5</Template>
  <TotalTime>1151</TotalTime>
  <Words>551</Words>
  <Application>Microsoft Office PowerPoint</Application>
  <PresentationFormat>Экран (4:3)</PresentationFormat>
  <Paragraphs>126</Paragraphs>
  <Slides>27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shablon5</vt:lpstr>
      <vt:lpstr>«Колесо безопасности»</vt:lpstr>
      <vt:lpstr>Презентация PowerPoint</vt:lpstr>
      <vt:lpstr>Конкурс  «Магические числа» </vt:lpstr>
      <vt:lpstr>Конкурс «Мой дом – моя крепость»</vt:lpstr>
      <vt:lpstr>Расположить приведенные ниже действия в нужной последовательности</vt:lpstr>
      <vt:lpstr>Конкурс «Литературная викторина».</vt:lpstr>
      <vt:lpstr>Конкурс спасателей.</vt:lpstr>
      <vt:lpstr>Конкурс «SOS» эстафета.</vt:lpstr>
      <vt:lpstr>Конкурс «Айболит».</vt:lpstr>
      <vt:lpstr>Презентация PowerPoint</vt:lpstr>
      <vt:lpstr>Конкурс пожарных. </vt:lpstr>
      <vt:lpstr>Конкурс «Движение».</vt:lpstr>
      <vt:lpstr>Конкурс «ПДД».</vt:lpstr>
      <vt:lpstr>Опасный поворот</vt:lpstr>
      <vt:lpstr>Пункт питания</vt:lpstr>
      <vt:lpstr>Пункт Первой медицинской помощи.</vt:lpstr>
      <vt:lpstr>Место стоянки.</vt:lpstr>
      <vt:lpstr>Скользкая дорога.</vt:lpstr>
      <vt:lpstr>Конкурс «Съедобное,  несъедобное»</vt:lpstr>
      <vt:lpstr>БЛЕДНАЯ ПОГАНКА</vt:lpstr>
      <vt:lpstr>ГРУЗДИ</vt:lpstr>
      <vt:lpstr>ПОДОСИНОВИК</vt:lpstr>
      <vt:lpstr>БЕЛЕНА</vt:lpstr>
      <vt:lpstr>Волчье лыко или волчья ягода</vt:lpstr>
      <vt:lpstr>шиповник</vt:lpstr>
      <vt:lpstr>земляника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Чтобы выжить</dc:title>
  <dc:creator>Коротковы</dc:creator>
  <cp:lastModifiedBy>Коротковы</cp:lastModifiedBy>
  <cp:revision>115</cp:revision>
  <dcterms:created xsi:type="dcterms:W3CDTF">2014-10-15T13:52:28Z</dcterms:created>
  <dcterms:modified xsi:type="dcterms:W3CDTF">2014-10-22T17:45:24Z</dcterms:modified>
</cp:coreProperties>
</file>