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6" r:id="rId3"/>
    <p:sldId id="268" r:id="rId4"/>
    <p:sldId id="261" r:id="rId5"/>
    <p:sldId id="266" r:id="rId6"/>
    <p:sldId id="264" r:id="rId7"/>
    <p:sldId id="265" r:id="rId8"/>
    <p:sldId id="262" r:id="rId9"/>
    <p:sldId id="263" r:id="rId10"/>
    <p:sldId id="257" r:id="rId11"/>
    <p:sldId id="25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1" r:id="rId26"/>
    <p:sldId id="284" r:id="rId27"/>
    <p:sldId id="285" r:id="rId28"/>
    <p:sldId id="272" r:id="rId29"/>
    <p:sldId id="259" r:id="rId30"/>
    <p:sldId id="26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5F192-AC01-4D50-892D-46E5F105D65C}" type="datetimeFigureOut">
              <a:rPr lang="ru-RU" smtClean="0"/>
              <a:t>29.10.2021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C55B2-2C7D-4F76-A821-1E8AA16F7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046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F44C4-8F69-43FA-8920-913F7D56C529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564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16FD-F293-4F4D-BF0C-C5DC9D82CCD1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071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E2A87-7C87-43CA-851B-DEEB8D4C668E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90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C7E2-63DA-439E-BDE3-2C321F1F8B8C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04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14F57-1A8C-4077-A712-2CDA50DC5252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104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BC042-FC77-44D1-81AF-A7869C31D0B8}" type="datetime1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203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538-F91B-4D20-9F10-EC093E2E23C8}" type="datetime1">
              <a:rPr lang="ru-RU" smtClean="0"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04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41F12-6083-43F3-94B4-5928D8D1D6F3}" type="datetime1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2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3412-35A7-4CD9-B2D2-65FB10E76D6F}" type="datetime1">
              <a:rPr lang="ru-RU" smtClean="0"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882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A5EF3-4A32-4B6F-8C08-EB977B815E3F}" type="datetime1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50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15002-3BEF-4A34-9985-46A7AE6910D1}" type="datetime1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6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4B0DF-FD34-400B-B2C2-A6B54AD91992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0B6EC-7E35-4F2D-A94B-EEDFD1990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D%D0%BA%D0%BE%D0%BB%D0%BE%D0%B3%D0%B8%D1%8F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com/search?q=%D1%8D%D0%BA%D0%BE%D0%BB%D0%BE%D0%B3%D0%B8%D1%8F+%D0%BA%D0%B0%D1%80%D1%82%D0%B8%D0%BD%D0%BA%D0%B8&amp;safe=active&amp;sxsrf=ALeKk015iCdMLImV7E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5%D1%80%D0%BD%D0%B0%D0%B4%D1%81%D0%BA%D0%B8%D0%B9,_%D0%92%D0%BB%D0%B0%D0%B4%D0%B8%D0%BC%D0%B8%D1%80_%D0%98%D0%B2%D0%B0%D0%BD%D0%BE%D0%B2%D0%B8%D1%87" TargetMode="External"/><Relationship Id="rId7" Type="http://schemas.openxmlformats.org/officeDocument/2006/relationships/hyperlink" Target="https://ru.wikipedia.org/wiki/%D0%97%D0%B8%D0%BC%D0%BE%D0%B2,_%D0%A1%D0%B5%D1%80%D0%B3%D0%B5%D0%B9_%D0%90%D1%84%D0%B0%D0%BD%D0%B0%D1%81%D1%8C%D0%B5%D0%B2%D0%B8%D1%87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4%D0%BE%D0%BA%D1%83%D1%87%D0%B0%D0%B5%D0%B2,_%D0%92%D0%B0%D1%81%D0%B8%D0%BB%D0%B8%D0%B9_%D0%92%D0%B0%D1%81%D0%B8%D0%BB%D1%8C%D0%B5%D0%B2%D0%B8%D1%87" TargetMode="External"/><Relationship Id="rId5" Type="http://schemas.openxmlformats.org/officeDocument/2006/relationships/hyperlink" Target="https://ru.wikipedia.org/wiki/%D0%93%D0%BE%D1%80%D1%88%D0%BA%D0%BE%D0%B2,_%D0%92%D0%B8%D0%BA%D1%82%D0%BE%D1%80_%D0%93%D0%B5%D0%BE%D1%80%D0%B3%D0%B8%D0%B5%D0%B2%D0%B8%D1%87" TargetMode="External"/><Relationship Id="rId4" Type="http://schemas.openxmlformats.org/officeDocument/2006/relationships/hyperlink" Target="https://ru.wikipedia.org/wiki/%D0%93%D0%B5%D0%BA%D0%BA%D0%B5%D0%BB%D1%8C,_%D0%AD%D1%80%D0%BD%D1%81%D1%82_%D0%93%D0%B5%D0%BD%D1%80%D0%B8%D1%85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0487" y="334536"/>
            <a:ext cx="9529482" cy="3717509"/>
          </a:xfrm>
        </p:spPr>
        <p:txBody>
          <a:bodyPr>
            <a:noAutofit/>
          </a:bodyPr>
          <a:lstStyle/>
          <a:p>
            <a:r>
              <a:rPr lang="ru-RU" sz="7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экологические проблемы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39025" y="5448300"/>
            <a:ext cx="4492999" cy="1109382"/>
          </a:xfrm>
        </p:spPr>
        <p:txBody>
          <a:bodyPr>
            <a:noAutofit/>
          </a:bodyPr>
          <a:lstStyle/>
          <a:p>
            <a:r>
              <a:rPr lang="ru-RU" sz="180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Презентацию,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урока в 8-м классе, подготовила; методист ИМЦ, учитель, преподаватель-организатор ОБЖ,  Емельянова Анна Федоровна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C4CB7-9C38-4E54-B5E5-EAAA5297B393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3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Региональные проблемы </a:t>
            </a:r>
            <a:endParaRPr lang="ru-RU" sz="7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425" y="1890713"/>
            <a:ext cx="11487150" cy="45100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связаны </a:t>
            </a:r>
            <a:r>
              <a:rPr lang="ru-RU" sz="5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 происходящими в каждой стране и внутри отдельно взятой территориальной единицы изменениями. Решаются они на уровне местного законодательства. </a:t>
            </a:r>
            <a:endParaRPr lang="ru-RU" sz="57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007A9-55CA-4162-A407-9EB410E1517F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4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3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Глобальные</a:t>
            </a:r>
            <a:endParaRPr lang="ru-RU" sz="7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эко проблемы </a:t>
            </a:r>
            <a:r>
              <a:rPr lang="ru-RU" sz="7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вызваны в первую очередь масштабным загрязнением </a:t>
            </a:r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эко сферы</a:t>
            </a:r>
            <a:endParaRPr lang="ru-RU" sz="7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D3039-A087-44C7-BCE2-4EF13B48D0E7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85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475" y="600075"/>
            <a:ext cx="11430000" cy="58292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и региональные проблемы </a:t>
            </a:r>
            <a:r>
              <a:rPr lang="ru-RU" sz="55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перерастают в глобальные, поэтому среди задач, которые стоят перед человечеством, можно выделить поддержание нормальной экологической обстановки в каждой точке земного шара</a:t>
            </a:r>
            <a:r>
              <a:rPr lang="ru-RU" sz="55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5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C3D60-2BD3-454E-983C-78F7225D876B}" type="datetime1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2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28601"/>
            <a:ext cx="11372850" cy="1462088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Современные мировые проблемы </a:t>
            </a:r>
            <a:r>
              <a:rPr lang="ru-RU" sz="5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экологии</a:t>
            </a:r>
            <a:endParaRPr lang="ru-RU" sz="5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28825"/>
            <a:ext cx="10515600" cy="41481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5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 современные проблемы подразделяются на те, что вызваны научно-технической революцией и те, что связаны с истощением </a:t>
            </a:r>
            <a:r>
              <a:rPr lang="ru-RU" sz="5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ресурсов.</a:t>
            </a:r>
            <a:endParaRPr lang="ru-RU" sz="57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641F-61D8-463B-A96D-D03C3961C2C3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7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Мировые проблемы экологии </a:t>
            </a:r>
            <a:endParaRPr lang="ru-RU" sz="5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351" y="1825625"/>
            <a:ext cx="11058524" cy="47752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приводят </a:t>
            </a: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 изменению климата. Происходит глобальное потепление – температура верхнего атмосферного слоя постепенно повышается, вызывая таяние ледников. Поднимается уровень Мирового океана, в связи чем возникает парниковый эффект. 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B396-2F08-471A-B04A-1434601F3669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51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837" y="1"/>
            <a:ext cx="10963275" cy="10287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Уничтожение видов растений и животных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0" y="1028701"/>
            <a:ext cx="11601450" cy="58292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</a:t>
            </a:r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деятельностью человек может провоцировать гибель животных и растений, по этой причине ухудшается общая экологическая ситуация. Генофонд уничтожается в связи с:</a:t>
            </a:r>
          </a:p>
          <a:p>
            <a:pPr algn="just"/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утратой естественной среды обитания – ее загрязнением, вырубкой лесов;</a:t>
            </a:r>
          </a:p>
          <a:p>
            <a:pPr algn="just"/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неконтролируемым использованием биологических ресурсов;</a:t>
            </a:r>
          </a:p>
          <a:p>
            <a:pPr algn="just"/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влиянием других биологических видов, привезенных из других мест</a:t>
            </a:r>
            <a:r>
              <a:rPr lang="ru-RU" sz="3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7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DEB7D-6C02-4903-9AB7-FE7AECC530E8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37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51" y="0"/>
            <a:ext cx="11229974" cy="1400176"/>
          </a:xfrm>
        </p:spPr>
        <p:txBody>
          <a:bodyPr>
            <a:normAutofit/>
          </a:bodyPr>
          <a:lstStyle/>
          <a:p>
            <a:pPr algn="ctr"/>
            <a:r>
              <a:rPr lang="ru-RU" sz="5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полезных ископаемых</a:t>
            </a:r>
            <a:endParaRPr lang="ru-RU" sz="57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025" y="1400176"/>
            <a:ext cx="11772900" cy="52006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3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Перерабатывая </a:t>
            </a:r>
            <a:r>
              <a:rPr lang="ru-RU" sz="43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больших масштабах такие полезные ископаемые, как нефть, уголь, сланцы, торф, предприниматели наносят вред окружающей среде. По причине основной экологической проблемы планеты, связанной с дефицитом ресурсов, возникает потребность в использовании альтернативных источников энергии: солнечной, ветряной, морской</a:t>
            </a:r>
            <a:r>
              <a:rPr lang="ru-RU" sz="43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3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3BF7-6EFB-4EBC-9AEC-68D6F491B1E8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72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386" y="103187"/>
            <a:ext cx="10515600" cy="1096963"/>
          </a:xfrm>
        </p:spPr>
        <p:txBody>
          <a:bodyPr>
            <a:normAutofit/>
          </a:bodyPr>
          <a:lstStyle/>
          <a:p>
            <a:r>
              <a:rPr lang="ru-RU" sz="67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Проблемы Мирового океана</a:t>
            </a:r>
            <a:endParaRPr lang="ru-RU" sz="67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599" y="1428750"/>
            <a:ext cx="11687175" cy="50577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5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необратимым</a:t>
            </a:r>
            <a:r>
              <a:rPr lang="ru-RU" sz="5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изменениям</a:t>
            </a:r>
            <a:r>
              <a:rPr lang="ru-RU" sz="5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Мирового океана </a:t>
            </a:r>
            <a:r>
              <a:rPr lang="ru-RU" sz="5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 его </a:t>
            </a:r>
            <a:r>
              <a:rPr lang="ru-RU" sz="5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нефтью и продуктами ее переработки, вредными органическими соединениями, тяжелыми </a:t>
            </a:r>
            <a:r>
              <a:rPr lang="ru-RU" sz="5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металлами,</a:t>
            </a:r>
            <a:r>
              <a:rPr lang="ru-RU" sz="5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неразлагающимися синтетическими материалами, отходами военной </a:t>
            </a:r>
            <a:r>
              <a:rPr lang="ru-RU" sz="51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</a:t>
            </a:r>
            <a:endParaRPr lang="ru-RU" sz="51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04928-7D0E-4294-B5C0-8818B54C2F0F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2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0"/>
            <a:ext cx="10515600" cy="1325563"/>
          </a:xfrm>
        </p:spPr>
        <p:txBody>
          <a:bodyPr/>
          <a:lstStyle/>
          <a:p>
            <a:r>
              <a:rPr lang="ru-RU" sz="67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Проблемы Мирового океана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325563"/>
            <a:ext cx="11658600" cy="527526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урон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наносят испытания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ядерного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оружия, 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захоронения отходов.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Истощаются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водные, но и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ресурсы. Гибель планктона,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производящего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более половины всего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кислорода, </a:t>
            </a:r>
            <a:r>
              <a:rPr lang="ru-RU" sz="51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вызывает нарушение баланса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атмосферы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F1C37-1611-418A-A41B-F692862591B7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41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160337"/>
            <a:ext cx="10515600" cy="9826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почвы</a:t>
            </a:r>
            <a:endParaRPr lang="ru-RU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143000"/>
            <a:ext cx="11658600" cy="545782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Почвенный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слой все больше разрушается, причиной экологической проблемы выступает неправильное хранение ядовитых отходов. Несанкционированные свалки губят почву, загрязняют землю различными твердыми и жидкими промышленными отходами, химикатами и бытовым мусором.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Эрозия разрушает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питательный 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слой. </a:t>
            </a:r>
            <a:r>
              <a:rPr lang="ru-RU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вырубки лесов образуются овраги</a:t>
            </a: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5B1F9-753A-4FA5-A783-4E16B9284D09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4975" y="3122715"/>
            <a:ext cx="8782050" cy="3624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основными экологическими проблемами.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выписать определения понятия и виды;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разобраться, чем данные проблемы опасны для человека.</a:t>
            </a:r>
            <a:endParaRPr lang="ru-RU" sz="41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4607E-4BA9-405F-BB7D-1A6E65765492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32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17463"/>
            <a:ext cx="10515600" cy="896938"/>
          </a:xfrm>
        </p:spPr>
        <p:txBody>
          <a:bodyPr>
            <a:normAutofit/>
          </a:bodyPr>
          <a:lstStyle/>
          <a:p>
            <a:pPr algn="ctr"/>
            <a:r>
              <a:rPr lang="ru-RU" sz="57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воды</a:t>
            </a:r>
            <a:endParaRPr lang="ru-RU" sz="57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1" y="914400"/>
            <a:ext cx="11630024" cy="56578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оксичные 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 и другие ядовитые вещества загрязняют реки, озера и другие водоемы. Среди проблем экологии в современном мире можно выделить нехватку пресной воды, вызванную растратой водных ресурсов, ростом урбанизации, отсутствием очистных </a:t>
            </a:r>
            <a:r>
              <a:rPr lang="ru-RU" sz="5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</a:t>
            </a:r>
            <a:r>
              <a:rPr lang="ru-RU" sz="5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A88A2-0E36-4FFC-8B37-4018862E691E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0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6579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" y="365125"/>
            <a:ext cx="10515600" cy="1325563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7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Загрязнение </a:t>
            </a:r>
            <a:r>
              <a:rPr lang="ru-RU" sz="57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атмосферы</a:t>
            </a:r>
            <a:endParaRPr lang="ru-RU" sz="57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049" y="1690688"/>
            <a:ext cx="11572875" cy="496728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проблема экологии Земли – загрязнение атмосферы, вызванное вредными выбросами. В воздух постоянно попадают газы и частички других опасных для жизни и здоровья веществ. Выхлопные газы со взвешенными частицами сажи, цинка, оксида азота оказывают пагубное действие на здоровье человека</a:t>
            </a:r>
            <a:r>
              <a:rPr lang="ru-RU" sz="41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100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A9C2D-F17E-4FE8-998C-A5FDA9379EF0}" type="datetime1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2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0012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Разрушение озонового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слоя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25563"/>
            <a:ext cx="12192000" cy="55324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Разрушение озонового слоя вызывают выбросы галогенных соединений и углеводородов. Также озон сжигается двигателями ракет, самолетов, спутников и космических кораблей. Такая глобальная экологическая проблема человечества, как появление озоновых дыр, приводит к повышению ультрафиолетового излучения, негативно влияющего на здоровье человека и приводящего к различным онкологическим заболеваниям. Прямые УФ-лучи представляют опасность и для планктона, </a:t>
            </a:r>
            <a:r>
              <a:rPr lang="ru-RU" sz="3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для растений, и для животных</a:t>
            </a:r>
            <a:r>
              <a:rPr lang="ru-RU" sz="3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51EF-B16F-4887-B500-98D078CD2EC4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8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l="10000" t="-21000" r="20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Решение </a:t>
            </a:r>
            <a:r>
              <a:rPr lang="ru-RU" sz="60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экопроблем</a:t>
            </a:r>
            <a:endParaRPr lang="ru-RU" sz="6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5" y="1638301"/>
            <a:ext cx="11687175" cy="4991099"/>
          </a:xfrm>
        </p:spPr>
        <p:txBody>
          <a:bodyPr>
            <a:no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Существуют следующие пути решения глобальных и региональных </a:t>
            </a:r>
            <a:r>
              <a:rPr lang="ru-RU" sz="4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экопроблем</a:t>
            </a:r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44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грамотная утилизация отходов производства;</a:t>
            </a:r>
            <a:endParaRPr lang="ru-RU" sz="44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разработка более </a:t>
            </a:r>
            <a:r>
              <a:rPr lang="ru-RU" sz="44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экологичных</a:t>
            </a:r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способов производства;</a:t>
            </a:r>
            <a:endParaRPr lang="ru-RU" sz="44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чистого топлива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0A0EB-0FAC-489C-8C6C-41F94C074DD1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6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2887"/>
            <a:ext cx="10515600" cy="1325563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Перспективы решения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экопроблем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будущем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внедрить альтернативные виды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топлива;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льтернативный транспорт;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утилизация отходов;</a:t>
            </a:r>
          </a:p>
          <a:p>
            <a:pPr marL="0" indent="0">
              <a:buNone/>
            </a:pPr>
            <a:r>
              <a:rPr lang="ru-RU" sz="48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4800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кологичное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производство;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овейшие технологии.</a:t>
            </a:r>
          </a:p>
          <a:p>
            <a:pPr marL="0" indent="0">
              <a:buNone/>
            </a:pP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8CF48-50B8-4A51-9D75-DFD27F851B46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2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Вывод</a:t>
            </a:r>
            <a:endParaRPr lang="ru-RU" sz="7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1690688"/>
            <a:ext cx="10782300" cy="468153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Экологические проблемы земли – это кризисные экологические ситуации актуальные для всей планеты, и их решение возможно только </a:t>
            </a: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участии всего человечества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8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9D0B-D49A-4051-BF0B-8CE548D44478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закрепления материала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живых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организмов между собой и с их средой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обитания, как называется?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аких объектов касается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экологическая проблема?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2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уровни экологических проблем существуют?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sz="2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в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ызывает рост урбанизации и отсутствие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очистных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сооружений?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проблема экологии Земли – загрязнение атмосферы,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вызванное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B11B-3B45-4E84-91F3-3A68DA752B4A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10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1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знаний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(ответы к вопросам)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Экология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Атмосфера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 биосфера; гидросфера; почва; земля с ее недрами и полезными ископаемыми; ландшафт.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Локальные, региональные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глобальные.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Нехватку </a:t>
            </a:r>
            <a:r>
              <a:rPr lang="ru-RU" sz="1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пресной воды</a:t>
            </a: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Вредными выбросами.</a:t>
            </a:r>
            <a:endParaRPr lang="ru-RU" sz="1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B6D62-6D0A-4DCF-84C4-63F44D1CB58E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8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480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размышления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26" y="1371600"/>
            <a:ext cx="5551449" cy="31446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каждый из нас может помочь в решении экологических проблем?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26F99-9FD0-4445-AE96-1A636179221E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7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570" y="1115122"/>
            <a:ext cx="4514385" cy="5586644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</a:t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b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материала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092" y="1906859"/>
            <a:ext cx="5258265" cy="4794907"/>
          </a:xfrm>
          <a:prstGeom prst="rect">
            <a:avLst/>
          </a:prstGeom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C2F93-8855-4A43-9A51-64EA2DC48535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26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2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274" y="1917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0" i="0" dirty="0" err="1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Эколо́гия</a:t>
            </a:r>
            <a:endParaRPr lang="ru-RU" sz="7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371" y="1690688"/>
            <a:ext cx="11335407" cy="472587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4700" b="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о взаимодействиях живых организмов между собой и с их средой обитания. </a:t>
            </a:r>
          </a:p>
          <a:p>
            <a:pPr marL="0" indent="0" algn="just">
              <a:buNone/>
            </a:pPr>
            <a:r>
              <a:rPr lang="ru-RU" sz="4700" b="0" i="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впервые предложил немецкий биолог Эрнест Геккель в 1866 году в книге «Общая морфология организмов». </a:t>
            </a:r>
            <a:endParaRPr lang="ru-RU" sz="47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A31D3-3A3C-4B5A-B9A7-30FA43467155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80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1216791"/>
            <a:ext cx="10515600" cy="65963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Используемая литература и ресурсы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1100" y="2347912"/>
            <a:ext cx="7762875" cy="2162175"/>
          </a:xfrm>
        </p:spPr>
        <p:txBody>
          <a:bodyPr/>
          <a:lstStyle/>
          <a:p>
            <a:r>
              <a:rPr lang="en-US" sz="1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https://ru.wikipedia.org/wiki/%D0%AD%D0%BA%D0%BE%D0%BB%D0%BE%D0%B3%D0%B8%D1%8F</a:t>
            </a:r>
            <a:endParaRPr lang="ru-RU" sz="1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hlinkClick r:id="rId4"/>
              </a:rPr>
              <a:t>https://www.google.com/search?q=%D1%8D%D0%BA%D0%BE%D0%BB%D0%BE%D0%B3%D0%B8%D1%8F+%D0%BA%D0%B0%D1%80%D1%82%D0%B8%D0%BD%D0%BA%D0%B8&amp;safe=active&amp;sxsrf=ALeKk015iCdMLImV7EV</a:t>
            </a:r>
            <a:endParaRPr lang="ru-RU" dirty="0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77507-C62A-4FD0-8FAB-EC1E69E5B2BA}" type="datetime1">
              <a:rPr lang="ru-RU" smtClean="0"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75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545" y="189187"/>
            <a:ext cx="11650717" cy="163643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Существенный </a:t>
            </a:r>
            <a:r>
              <a:rPr lang="ru-RU" sz="48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в представление об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внесли следующие люди </a:t>
            </a:r>
            <a:endParaRPr lang="ru-RU" sz="4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324" y="2144109"/>
            <a:ext cx="10770476" cy="4032853"/>
          </a:xfrm>
        </p:spPr>
        <p:txBody>
          <a:bodyPr/>
          <a:lstStyle/>
          <a:p>
            <a:r>
              <a:rPr lang="ru-RU" sz="4000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3" tooltip="Вернадский, Владимир Иванович"/>
              </a:rPr>
              <a:t>Владимир Вернадский</a:t>
            </a:r>
            <a:endParaRPr lang="ru-RU" sz="4000" b="0" i="0" dirty="0" smtClean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000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4" tooltip="Геккель, Эрнст Генрих"/>
              </a:rPr>
              <a:t>Эрнст Геккель</a:t>
            </a:r>
            <a:endParaRPr lang="ru-RU" sz="4000" b="0" i="0" dirty="0" smtClean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000" b="0" i="0" u="sng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/>
              </a:rPr>
              <a:t>Виктор Горшков</a:t>
            </a:r>
            <a:endParaRPr lang="ru-RU" sz="4000" b="0" i="0" dirty="0" smtClean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000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Докучаев, Василий Васильевич"/>
              </a:rPr>
              <a:t>Докучаев Василий Васильевич</a:t>
            </a:r>
            <a:endParaRPr lang="ru-RU" sz="4000" b="0" i="0" dirty="0" smtClean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sz="4000" b="0" i="0" u="none" strike="noStrike" dirty="0" err="1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Зимов, Сергей Афанасьевич"/>
              </a:rPr>
              <a:t>Зимов</a:t>
            </a:r>
            <a:r>
              <a:rPr lang="ru-RU" sz="4000" b="0" i="0" u="none" strike="noStrike" dirty="0" smtClean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7" tooltip="Зимов, Сергей Афанасьевич"/>
              </a:rPr>
              <a:t> Сергей Афанасьевич</a:t>
            </a:r>
            <a:endParaRPr lang="ru-RU" sz="4000" b="0" i="0" dirty="0" smtClean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и другие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E4E1-2606-4235-97FF-F3113954DB6A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46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l="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5" y="228601"/>
            <a:ext cx="11715750" cy="146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Существенные экологические проблемы современности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153" y="1690689"/>
            <a:ext cx="10691648" cy="475740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климата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Энергия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Биоразнообразие и землепользование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Химические, токсичные вещества, и тяжелые металлы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Загрязнение воздуха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с отходами ...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Разрушение озонового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слоя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56BFD-A50B-4DA3-A553-59D43D4B5E70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1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67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319" y="1690688"/>
            <a:ext cx="11287125" cy="48244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Сегодня, </a:t>
            </a:r>
            <a:r>
              <a:rPr lang="ru-RU" sz="4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наша планета сталкивается с множеством угроз окружающей среде, одни из них локальны, другие </a:t>
            </a: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региональные и общие </a:t>
            </a:r>
            <a:r>
              <a:rPr lang="ru-RU" sz="4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всех </a:t>
            </a: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 и мира - глобальные.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Рассмотрим существенные экологические проблемы </a:t>
            </a:r>
            <a:r>
              <a:rPr lang="ru-RU" sz="41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современности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8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95BF4-A5DD-4794-9888-AE1F0758E170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65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и виды проблем окружающей 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среды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Экологическая проблема касается таких объектов, как: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атмосфера;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биосфера;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гидросфера;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почва;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земля с ее недрами и полезными ископаемыми;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ландшафт.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17DB-4E93-46B4-B6A9-47478B5B29F2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22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475" y="428624"/>
            <a:ext cx="11544300" cy="6115051"/>
          </a:xfrm>
          <a:blipFill dpi="0" rotWithShape="1">
            <a:blip r:embed="rId2">
              <a:alphaModFix amt="38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67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антропогенного воздействия происходит ухудшение структуры природно-территориальных комплексов, возникает дефицит природных ресурсов.</a:t>
            </a:r>
            <a:endParaRPr lang="ru-RU" sz="6700" dirty="0" smtClean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FA1F4-0170-4006-9A4B-1BBDEEFEB79E}" type="datetime1">
              <a:rPr lang="ru-RU" smtClean="0"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1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9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4353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Существуют следующие уровни </a:t>
            </a:r>
            <a:b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экологических проблем</a:t>
            </a:r>
            <a:r>
              <a:rPr lang="ru-RU" sz="72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72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7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3409950"/>
            <a:ext cx="11544300" cy="3448050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локальные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региональные</a:t>
            </a:r>
            <a:endParaRPr lang="ru-RU" sz="51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51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глобальные</a:t>
            </a:r>
            <a:endParaRPr lang="ru-RU" sz="5100" dirty="0" smtClean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231-9613-40E4-B29D-7A20364A8C62}" type="datetime1">
              <a:rPr lang="ru-RU" smtClean="0"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Емельянова АФ.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0B6EC-7E35-4F2D-A94B-EEDFD199074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0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4850</TotalTime>
  <Words>1053</Words>
  <Application>Microsoft Office PowerPoint</Application>
  <PresentationFormat>Широкоэкранный</PresentationFormat>
  <Paragraphs>190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Основные экологические проблемы</vt:lpstr>
      <vt:lpstr>Цели и задачи</vt:lpstr>
      <vt:lpstr>Эколо́гия</vt:lpstr>
      <vt:lpstr>Существенный вклад в представление об экологии внесли следующие люди </vt:lpstr>
      <vt:lpstr>Существенные экологические проблемы современности</vt:lpstr>
      <vt:lpstr>ПРОБЛЕМА</vt:lpstr>
      <vt:lpstr>Понятие и виды проблем окружающей среды</vt:lpstr>
      <vt:lpstr>Презентация PowerPoint</vt:lpstr>
      <vt:lpstr>Существуют следующие уровни  экологических проблем </vt:lpstr>
      <vt:lpstr>Региональные проблемы </vt:lpstr>
      <vt:lpstr>Глобальные</vt:lpstr>
      <vt:lpstr>Презентация PowerPoint</vt:lpstr>
      <vt:lpstr>Современные мировые проблемы экологии</vt:lpstr>
      <vt:lpstr>Мировые проблемы экологии </vt:lpstr>
      <vt:lpstr>Уничтожение видов растений и животных</vt:lpstr>
      <vt:lpstr>Сокращение полезных ископаемых</vt:lpstr>
      <vt:lpstr>Проблемы Мирового океана</vt:lpstr>
      <vt:lpstr>Проблемы Мирового океана</vt:lpstr>
      <vt:lpstr>Загрязнение почвы</vt:lpstr>
      <vt:lpstr>Загрязнение воды</vt:lpstr>
      <vt:lpstr>Загрязнение атмосферы</vt:lpstr>
      <vt:lpstr>Разрушение озонового слоя</vt:lpstr>
      <vt:lpstr>Решение экопроблем</vt:lpstr>
      <vt:lpstr>Перспективы решения  экопроблем в будущем</vt:lpstr>
      <vt:lpstr>Вывод</vt:lpstr>
      <vt:lpstr>Вопросы для закрепления материала</vt:lpstr>
      <vt:lpstr>Проверка знаний  (ответы к вопросам)</vt:lpstr>
      <vt:lpstr>Вопрос для размышления</vt:lpstr>
      <vt:lpstr>Спасибо  за  внимание  и  понимание материала</vt:lpstr>
      <vt:lpstr>Используемая литература и ресурсы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экологические проблемы</dc:title>
  <dc:creator>Zalman</dc:creator>
  <cp:lastModifiedBy>Zalman</cp:lastModifiedBy>
  <cp:revision>45</cp:revision>
  <dcterms:created xsi:type="dcterms:W3CDTF">2021-03-01T15:20:04Z</dcterms:created>
  <dcterms:modified xsi:type="dcterms:W3CDTF">2021-10-29T17:46:55Z</dcterms:modified>
</cp:coreProperties>
</file>