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ru.m.wikipedia.org/wiki/%D0%9A%D0%BE%D0%BD%D0%B2%D0%B5%D0%BD%D1%86%D0%B8%D1%8F_%D0%BE_%D0%B1%D0%B8%D0%BE%D0%BB%D0%BE%D0%B3%D0%B8%D1%87%D0%B5%D1%81%D0%BA%D0%BE%D0%BC_%D1%80%D0%B0%D0%B7%D0%BD%D0%BE%D0%BE%D0%B1%D1%80%D0%B0%D0%B7%D0%B8%D0%B8" TargetMode="External"/><Relationship Id="rId3" Type="http://schemas.openxmlformats.org/officeDocument/2006/relationships/hyperlink" Target="https://ru.m.wikipedia.org/wiki/1991_%D0%B3%D0%BE%D0%B4" TargetMode="External"/><Relationship Id="rId7" Type="http://schemas.openxmlformats.org/officeDocument/2006/relationships/hyperlink" Target="https://ru.m.wikipedia.org/wiki/%D0%A0%D0%B8%D0%BE-%D0%B4%D0%B5-%D0%96%D0%B0%D0%BD%D0%B5%D0%B9%D1%80%D0%BE" TargetMode="External"/><Relationship Id="rId2" Type="http://schemas.openxmlformats.org/officeDocument/2006/relationships/hyperlink" Target="https://ru.m.wikipedia.org/wiki/19_%D0%B4%D0%B5%D0%BA%D0%B0%D0%B1%D1%80%D1%8F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ru.m.wikipedia.org/wiki/1992_%D0%B3%D0%BE%D0%B4" TargetMode="External"/><Relationship Id="rId5" Type="http://schemas.openxmlformats.org/officeDocument/2006/relationships/hyperlink" Target="https://ru.m.wikipedia.org/wiki/1995_%D0%B3%D0%BE%D0%B4" TargetMode="External"/><Relationship Id="rId4" Type="http://schemas.openxmlformats.org/officeDocument/2006/relationships/hyperlink" Target="https://ru.m.wikipedia.org/wiki/5_%D0%BC%D0%B0%D1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C5648-2F63-C642-B093-8A8AB7DCB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987" y="0"/>
            <a:ext cx="9404723" cy="1400530"/>
          </a:xfrm>
        </p:spPr>
        <p:txBody>
          <a:bodyPr/>
          <a:lstStyle/>
          <a:p>
            <a:r>
              <a:rPr lang="ru-RU" sz="6000" dirty="0"/>
              <a:t>Презентация :</a:t>
            </a:r>
            <a:br>
              <a:rPr lang="ru-RU" sz="6000" dirty="0"/>
            </a:br>
            <a:r>
              <a:rPr lang="ru-RU" sz="6000" dirty="0"/>
              <a:t>«Спасение и помощь животным 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80B9D7-A6F8-544F-AB3C-158B677A7A63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6241142" y="6277428"/>
            <a:ext cx="5823857" cy="32657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Подготовила :Сотникова Евгения, 9 « А»</a:t>
            </a:r>
          </a:p>
        </p:txBody>
      </p:sp>
    </p:spTree>
    <p:extLst>
      <p:ext uri="{BB962C8B-B14F-4D97-AF65-F5344CB8AC3E}">
        <p14:creationId xmlns:p14="http://schemas.microsoft.com/office/powerpoint/2010/main" val="1611014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A5943-B042-BC49-AEF0-BB07955E9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571" y="725714"/>
            <a:ext cx="9416143" cy="3882570"/>
          </a:xfrm>
        </p:spPr>
        <p:txBody>
          <a:bodyPr/>
          <a:lstStyle/>
          <a:p>
            <a:r>
              <a:rPr lang="ru-RU" sz="7200"/>
              <a:t>Спасибо за внимание , берегите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1520204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341237F-24E9-264A-8CBC-A919C646D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99570"/>
            <a:ext cx="11339286" cy="743856"/>
          </a:xfrm>
        </p:spPr>
        <p:txBody>
          <a:bodyPr/>
          <a:lstStyle/>
          <a:p>
            <a:r>
              <a:rPr lang="ru-RU" sz="5400"/>
              <a:t> Причина появления бездомных животных</a:t>
            </a: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C12D90CE-5965-FD43-A225-4E1290D70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571" y="706700"/>
            <a:ext cx="8201733" cy="61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4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0D092-F843-184F-AED5-1AF9C39EF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Комплекс проблем связанных с бездомными животными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3A66A8D-F691-D644-9F38-E7FD0BE58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09520"/>
            <a:ext cx="6100523" cy="4600954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92C786DA-B527-DB46-8AFB-80DF40687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116" y="4495520"/>
            <a:ext cx="3660884" cy="2362480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3C9BC42D-4BF2-A84C-B4D0-B08B64662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281" y="1559054"/>
            <a:ext cx="4379719" cy="291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26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B5F67-9E57-7545-8BC2-271F33468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Они не виноваты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3BF86B-2E26-0749-8D71-E06394DE3C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963" y="5315454"/>
            <a:ext cx="3288941" cy="659189"/>
          </a:xfrm>
        </p:spPr>
        <p:txBody>
          <a:bodyPr/>
          <a:lstStyle/>
          <a:p>
            <a:r>
              <a:rPr lang="ru-RU"/>
              <a:t>Однажды Вы не захотели быть за них в ответе.И вышвырнули,  выкинули из дома.</a:t>
            </a:r>
          </a:p>
        </p:txBody>
      </p:sp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5374BCF6-F0D7-074E-8DC1-0BB0FC3E8407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 rotWithShape="1">
          <a:blip r:embed="rId2"/>
          <a:srcRect t="15443" b="15443"/>
          <a:stretch/>
        </p:blipFill>
        <p:spPr>
          <a:xfrm>
            <a:off x="260124" y="1823692"/>
            <a:ext cx="3627898" cy="1880552"/>
          </a:xfrm>
          <a:prstGeom prst="rect">
            <a:avLst/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D1B988D3-050C-9245-A8E4-C6AF02B7AC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11477" y="4910135"/>
            <a:ext cx="2930525" cy="576262"/>
          </a:xfrm>
        </p:spPr>
        <p:txBody>
          <a:bodyPr/>
          <a:lstStyle/>
          <a:p>
            <a:r>
              <a:rPr lang="ru-RU"/>
              <a:t>Тем самым он не смогли найти себе еду.</a:t>
            </a:r>
          </a:p>
        </p:txBody>
      </p:sp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33F45AB7-79D6-E040-89FE-ED3ED8E18DCB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 rotWithShape="1">
          <a:blip r:embed="rId3"/>
          <a:srcRect t="25433" b="25433"/>
          <a:stretch/>
        </p:blipFill>
        <p:spPr>
          <a:xfrm>
            <a:off x="3911477" y="1824072"/>
            <a:ext cx="3616144" cy="1880551"/>
          </a:xfrm>
          <a:prstGeom prst="rect">
            <a:avLst/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864686A9-95CA-F040-9691-DA9A6734A2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24575" y="4914892"/>
            <a:ext cx="2932113" cy="576262"/>
          </a:xfrm>
        </p:spPr>
        <p:txBody>
          <a:bodyPr/>
          <a:lstStyle/>
          <a:p>
            <a:r>
              <a:rPr lang="ru-RU"/>
              <a:t>Единственное что их ожидало это смерть.</a:t>
            </a:r>
          </a:p>
        </p:txBody>
      </p:sp>
      <p:pic>
        <p:nvPicPr>
          <p:cNvPr id="16" name="Рисунок 16">
            <a:extLst>
              <a:ext uri="{FF2B5EF4-FFF2-40B4-BE49-F238E27FC236}">
                <a16:creationId xmlns:a16="http://schemas.microsoft.com/office/drawing/2014/main" id="{36E4543E-1BD0-EB4C-87A9-9B21A1F66F1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 rotWithShape="1">
          <a:blip r:embed="rId4"/>
          <a:srcRect t="8797" b="8797"/>
          <a:stretch/>
        </p:blipFill>
        <p:spPr>
          <a:xfrm>
            <a:off x="7551738" y="1823693"/>
            <a:ext cx="3073702" cy="1899706"/>
          </a:xfrm>
          <a:prstGeom prst="rect">
            <a:avLst/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2589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>
            <a:extLst>
              <a:ext uri="{FF2B5EF4-FFF2-40B4-BE49-F238E27FC236}">
                <a16:creationId xmlns:a16="http://schemas.microsoft.com/office/drawing/2014/main" id="{932EEE1D-36A6-144C-BE3D-EF8A1EA3C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857" y="1397954"/>
            <a:ext cx="9586377" cy="5169760"/>
          </a:xfrm>
        </p:spPr>
        <p:txBody>
          <a:bodyPr>
            <a:normAutofit fontScale="85000" lnSpcReduction="20000"/>
          </a:bodyPr>
          <a:lstStyle/>
          <a:p>
            <a:r>
              <a:rPr lang="ru-RU" sz="2400">
                <a:effectLst/>
                <a:latin typeface="HelveticaLight"/>
              </a:rPr>
              <a:t>В сети интернет очень много призывов о помощи приютам и фондам, но далеко не все они являются настоящими. К сожалению, в сфере благотворительности тоже есть мошенники.</a:t>
            </a:r>
          </a:p>
          <a:p>
            <a:r>
              <a:rPr lang="ru-RU" sz="2400">
                <a:effectLst/>
                <a:latin typeface="HelveticaLight"/>
              </a:rPr>
              <a:t>Чтобы не попасться на их удочку, советуем обратить внимание на следующие детали:</a:t>
            </a:r>
          </a:p>
          <a:p>
            <a:r>
              <a:rPr lang="ru-RU" sz="2400">
                <a:effectLst/>
                <a:latin typeface="HelveticaLight"/>
              </a:rPr>
              <a:t>настоящий приют всегда нуждается в товарной помощи — тряпки, моющие средства, миски, теплые вещи для подстилок, крупы, корм, консервы и т. д.;</a:t>
            </a:r>
          </a:p>
          <a:p>
            <a:r>
              <a:rPr lang="ru-RU" sz="2400">
                <a:effectLst/>
                <a:latin typeface="HelveticaLight"/>
              </a:rPr>
              <a:t>настоящий приют нуждается в волонтерской помощи разного рода — уборка вольеров, выгул животных, помощь автотранспортом, помощь в интернете;</a:t>
            </a:r>
          </a:p>
          <a:p>
            <a:r>
              <a:rPr lang="ru-RU" sz="2400">
                <a:effectLst/>
                <a:latin typeface="HelveticaLight"/>
              </a:rPr>
              <a:t>настоящий приют публикует финансовые отчеты по текущим расходам и целевым сборам. Например, если идет сбор на операцию животному, то размещаются его медицинские документы, назначения врача, чеки из клиники; вы можете позвонить в клинику и уточнить, на самом ли деле у них проходит лечение данное животное;</a:t>
            </a:r>
          </a:p>
          <a:p>
            <a:r>
              <a:rPr lang="ru-RU" sz="2400">
                <a:effectLst/>
                <a:latin typeface="HelveticaLight"/>
              </a:rPr>
              <a:t>у приюта есть контактный телефон, сайт, группы в социальных сетях, где размещены информация о приюте, его нуждах, фото и характеристики животных, форум волонтеров</a:t>
            </a:r>
            <a:r>
              <a:rPr lang="ru-RU">
                <a:effectLst/>
                <a:latin typeface="HelveticaLight"/>
              </a:rPr>
              <a:t>.</a:t>
            </a:r>
          </a:p>
        </p:txBody>
      </p:sp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AE5E3800-CB54-364E-A8A8-2043B401C03B}"/>
              </a:ext>
            </a:extLst>
          </p:cNvPr>
          <p:cNvSpPr txBox="1">
            <a:spLocks/>
          </p:cNvSpPr>
          <p:nvPr/>
        </p:nvSpPr>
        <p:spPr>
          <a:xfrm>
            <a:off x="798511" y="6051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/>
              <a:t>Как помочь животным. </a:t>
            </a:r>
          </a:p>
        </p:txBody>
      </p:sp>
    </p:spTree>
    <p:extLst>
      <p:ext uri="{BB962C8B-B14F-4D97-AF65-F5344CB8AC3E}">
        <p14:creationId xmlns:p14="http://schemas.microsoft.com/office/powerpoint/2010/main" val="2544682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DF23D2-D6E4-634E-8078-F60483728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96" y="114300"/>
            <a:ext cx="3401064" cy="1447800"/>
          </a:xfrm>
        </p:spPr>
        <p:txBody>
          <a:bodyPr/>
          <a:lstStyle/>
          <a:p>
            <a:r>
              <a:rPr lang="ru-RU" sz="3600">
                <a:solidFill>
                  <a:schemeClr val="tx1"/>
                </a:solidFill>
                <a:latin typeface="HelveticaLight"/>
              </a:rPr>
              <a:t>Приют . Майский день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A461F4CB-9BCE-3342-A269-DFCEFCD851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326571"/>
            <a:ext cx="4572000" cy="45720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8A10A16-9232-CA42-AE90-AC7BFA558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4811" y="1796143"/>
            <a:ext cx="4042976" cy="1632857"/>
          </a:xfrm>
        </p:spPr>
        <p:txBody>
          <a:bodyPr>
            <a:noAutofit/>
          </a:bodyPr>
          <a:lstStyle/>
          <a:p>
            <a:r>
              <a:rPr lang="ru-RU" sz="2000" b="0" i="0">
                <a:effectLst/>
                <a:latin typeface="Times New Roman" panose="02020603050405020304" pitchFamily="18" charset="0"/>
              </a:rPr>
              <a:t>Приют – слово безрадостное. Но если судить по настроению, с каким встретили нас обитатели ивановского приюта «Майский день», они так не считают. Полторы сотни собак самых разных пород стараются привлечь к себе внимание. В том, что это именно так, убеждаюсь с первых же шагов. Большая лохматая собака лает, на первый взгляд, вполне серьёзно, но едва я подхожу ближе, как она, подметая снег пушистым хвостом, сначала припадает к земле, а потом вежливо подает большую лапу.</a:t>
            </a:r>
            <a:endParaRPr lang="ru-RU" sz="2000">
              <a:latin typeface="HelveticaLight"/>
            </a:endParaRPr>
          </a:p>
        </p:txBody>
      </p:sp>
    </p:spTree>
    <p:extLst>
      <p:ext uri="{BB962C8B-B14F-4D97-AF65-F5344CB8AC3E}">
        <p14:creationId xmlns:p14="http://schemas.microsoft.com/office/powerpoint/2010/main" val="1414685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133121C-8626-214C-9074-002BA88FC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59113" y="1411515"/>
            <a:ext cx="8089555" cy="4466772"/>
          </a:xfrm>
        </p:spPr>
        <p:txBody>
          <a:bodyPr>
            <a:normAutofit fontScale="25000" lnSpcReduction="20000"/>
          </a:bodyPr>
          <a:lstStyle/>
          <a:p>
            <a:r>
              <a:rPr lang="ru-RU" b="0" i="0">
                <a:effectLst/>
                <a:latin typeface="Times New Roman" panose="02020603050405020304" pitchFamily="18" charset="0"/>
              </a:rPr>
              <a:t>«</a:t>
            </a:r>
            <a:r>
              <a:rPr lang="ru-RU" sz="8000" b="0" i="0">
                <a:effectLst/>
                <a:latin typeface="Times New Roman" panose="02020603050405020304" pitchFamily="18" charset="0"/>
              </a:rPr>
              <a:t>Майский день» – приют пожизненного содержания бездомных животных. Он не занимается отловом собак, а лишь предоставляет им кров, пищу, необходимое лечение, уход и, по возможности, подбирает новых хозяев. Кстати, к вопросу подбора хозяев Наталья подходит очень строго и ответственно. «Если я не уверена в том, что собаке в семье будет обеспечено нормальное содержание, я её не отдам», – категорически заявляет она. Несмотря на строгий отбор хозяев для обитателей приюта, желающих взять себе собаку у Натальи хватает. За год из приюта в доб­рые руки передаётся в среднем до пятисот собак.</a:t>
            </a:r>
          </a:p>
          <a:p>
            <a:r>
              <a:rPr lang="ru-RU" sz="8000" b="0" i="0">
                <a:effectLst/>
                <a:latin typeface="Times New Roman" panose="02020603050405020304" pitchFamily="18" charset="0"/>
              </a:rPr>
              <a:t>Сейчас у приюта своя территория, тёплый вагончик, машина, деньги на зарплату работникам – их у Натальи пять человек, таких же, как и она, готовых трудиться не за страх, а за совесть. А ещё у неё многие десятки добровольных помощников. Но всё это появилось только тогда, когда приют добрыми делами создал себе имя. А до того было три года работы за свой счёт, практически на голом энтузиазме. И лишь года полтора назад появились первые спонсоры. Один из них приобрёл для приюта машину, другой помог закрепить земельный участок, сегодня решается вопрос с подводом электричества. Активно помогает приюту и администрация города. Наталья принципиально не усыпляет даже тех животных, которые после автомобильной аварии не могут ходить. Социальное и воспитательное значение дела, которым занимаются Наталья и её помощники, трудно переоценить. Они помогают занятому повседневными делами и заботами человеку вспомнить о том, что он – человек, венец Божьего творения, и на него возложена ответственность за тех, кто живет рядом, кого он приручил.</a:t>
            </a:r>
          </a:p>
          <a:p>
            <a:endParaRPr lang="ru-RU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B2DF2F6F-D144-1948-BB6F-1CF1C15C6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0442" y="892627"/>
            <a:ext cx="4300867" cy="2419238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7937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2091D4-820F-3A42-8E12-A3E65D9D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Красная книга России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1232D158-AFF7-D24B-AB91-3F9C6114F1B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DFC4E438-AF69-C848-8C06-2F492333B15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791575" y="1120775"/>
            <a:ext cx="3400425" cy="5737225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42AB06C7-AE28-474D-A4B3-5FE6C932B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687" y="65314"/>
            <a:ext cx="4689249" cy="3551465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F5507753-6F41-9D45-A7B0-1A30D1E24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348" y="3637794"/>
            <a:ext cx="4265588" cy="3199191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A81AEBCD-AAFC-3F41-B744-65983ADEC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4233"/>
            <a:ext cx="4041335" cy="2937481"/>
          </a:xfrm>
          <a:prstGeom prst="rect">
            <a:avLst/>
          </a:prstGeom>
        </p:spPr>
      </p:pic>
      <p:pic>
        <p:nvPicPr>
          <p:cNvPr id="13" name="Рисунок 13">
            <a:extLst>
              <a:ext uri="{FF2B5EF4-FFF2-40B4-BE49-F238E27FC236}">
                <a16:creationId xmlns:a16="http://schemas.microsoft.com/office/drawing/2014/main" id="{D637C613-C65C-2945-ADCB-1AD2CC352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392" y="3594165"/>
            <a:ext cx="4351780" cy="3263835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1407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7FEB16-A471-944C-8C89-156516EF0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Что такое красная книга России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298EF4-3295-B049-9CE2-85A65C475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60714" y="4009570"/>
            <a:ext cx="8619899" cy="2010229"/>
          </a:xfrm>
        </p:spPr>
        <p:txBody>
          <a:bodyPr>
            <a:noAutofit/>
          </a:bodyPr>
          <a:lstStyle/>
          <a:p>
            <a:r>
              <a:rPr lang="ru-RU" sz="2000" b="1" i="0">
                <a:effectLst/>
                <a:latin typeface="Helvetica Neue"/>
              </a:rPr>
              <a:t>Красная книга Российской Федерации</a:t>
            </a:r>
            <a:r>
              <a:rPr lang="ru-RU" sz="2000" b="0" i="0">
                <a:effectLst/>
                <a:latin typeface="Helvetica Neue"/>
              </a:rPr>
              <a:t> (ККРФ) — основной государственный документ, учреждённый в целях выявления редких и находящихся под угрозой исчезновения диких животных, дикорастущих растений и грибов, а также некоторых подвидов и локальных популяций. Правовую основу формирования и ведения ККРФ и Красных книг субъектов Российской Федерации составляют Закон Российской Федерации «Об охране окружающей природной среды» от </a:t>
            </a:r>
            <a:r>
              <a:rPr lang="ru-RU" sz="2000" b="0" i="0" u="none" strike="noStrike">
                <a:effectLst/>
                <a:latin typeface="Helvetica Neue"/>
                <a:hlinkClick r:id="rId2" tooltip="19 декабр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 декабря</a:t>
            </a:r>
            <a:r>
              <a:rPr lang="ru-RU" sz="2000" b="0" i="0">
                <a:effectLst/>
                <a:latin typeface="Helvetica Neue"/>
              </a:rPr>
              <a:t> </a:t>
            </a:r>
            <a:r>
              <a:rPr lang="ru-RU" sz="2000" b="0" i="0" u="none" strike="noStrike">
                <a:effectLst/>
                <a:latin typeface="Helvetica Neue"/>
                <a:hlinkClick r:id="rId3" tooltip="1991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1991 года</a:t>
            </a:r>
            <a:r>
              <a:rPr lang="ru-RU" sz="2000" b="0" i="0">
                <a:effectLst/>
                <a:latin typeface="Helvetica Neue"/>
              </a:rPr>
              <a:t> и Федеральный закон «О животном мире» от </a:t>
            </a:r>
            <a:r>
              <a:rPr lang="ru-RU" sz="2000" b="0" i="0" u="none" strike="noStrike">
                <a:effectLst/>
                <a:latin typeface="Helvetica Neue"/>
                <a:hlinkClick r:id="rId4" tooltip="5 ма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 мая</a:t>
            </a:r>
            <a:r>
              <a:rPr lang="ru-RU" sz="2000" b="0" i="0">
                <a:effectLst/>
                <a:latin typeface="Helvetica Neue"/>
              </a:rPr>
              <a:t> </a:t>
            </a:r>
            <a:r>
              <a:rPr lang="ru-RU" sz="2000" b="0" i="0" u="none" strike="noStrike">
                <a:effectLst/>
                <a:latin typeface="Helvetica Neue"/>
                <a:hlinkClick r:id="rId5" tooltip="1995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1995 года</a:t>
            </a:r>
            <a:r>
              <a:rPr lang="ru-RU" sz="2000" b="0" i="0">
                <a:effectLst/>
                <a:latin typeface="Helvetica Neue"/>
              </a:rPr>
              <a:t>. Ведение и издание Красной книги Российской Федерации выполняет обязательства России по принятой в </a:t>
            </a:r>
            <a:r>
              <a:rPr lang="ru-RU" sz="2000" b="0" i="0" u="none" strike="noStrike">
                <a:effectLst/>
                <a:latin typeface="Helvetica Neue"/>
                <a:hlinkClick r:id="rId6" tooltip="1992 год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1992 году</a:t>
            </a:r>
            <a:r>
              <a:rPr lang="ru-RU" sz="2000" b="0" i="0">
                <a:effectLst/>
                <a:latin typeface="Helvetica Neue"/>
              </a:rPr>
              <a:t> в </a:t>
            </a:r>
            <a:r>
              <a:rPr lang="ru-RU" sz="2000" b="0" i="0" u="none" strike="noStrike">
                <a:effectLst/>
                <a:latin typeface="Helvetica Neue"/>
                <a:hlinkClick r:id="rId7" tooltip="Рио-де-Жанейро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Рио-де-Жанейро</a:t>
            </a:r>
            <a:r>
              <a:rPr lang="ru-RU" sz="2000" b="0" i="0">
                <a:effectLst/>
                <a:latin typeface="Helvetica Neue"/>
              </a:rPr>
              <a:t> </a:t>
            </a:r>
            <a:r>
              <a:rPr lang="ru-RU" sz="2000" b="0" i="0" u="none" strike="noStrike">
                <a:effectLst/>
                <a:latin typeface="Helvetica Neue"/>
                <a:hlinkClick r:id="rId8" tooltip="Конвенция о биологическом разнообразии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Конвенции о биологическом разнообразии</a:t>
            </a:r>
            <a:r>
              <a:rPr lang="ru-RU" sz="2000" b="0" i="0">
                <a:effectLst/>
                <a:latin typeface="Helvetica Neue"/>
              </a:rPr>
              <a:t>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42329050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472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Century Gothic</vt:lpstr>
      <vt:lpstr>Helvetica Neue</vt:lpstr>
      <vt:lpstr>HelveticaLight</vt:lpstr>
      <vt:lpstr>Times New Roman</vt:lpstr>
      <vt:lpstr>Wingdings 3</vt:lpstr>
      <vt:lpstr>Ион</vt:lpstr>
      <vt:lpstr>Презентация : «Спасение и помощь животным »</vt:lpstr>
      <vt:lpstr> Причина появления бездомных животных</vt:lpstr>
      <vt:lpstr>Комплекс проблем связанных с бездомными животными</vt:lpstr>
      <vt:lpstr>Они не виноваты </vt:lpstr>
      <vt:lpstr>Презентация PowerPoint</vt:lpstr>
      <vt:lpstr>Приют . Майский день</vt:lpstr>
      <vt:lpstr>Презентация PowerPoint</vt:lpstr>
      <vt:lpstr>Красная книга России</vt:lpstr>
      <vt:lpstr>Что такое красная книга России</vt:lpstr>
      <vt:lpstr>Спасибо за внимание , берегите животных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: Спасение и помощь животным .»</dc:title>
  <dc:creator>79053630264</dc:creator>
  <cp:lastModifiedBy>Лариса Чайка</cp:lastModifiedBy>
  <cp:revision>4</cp:revision>
  <dcterms:created xsi:type="dcterms:W3CDTF">2018-10-22T13:19:23Z</dcterms:created>
  <dcterms:modified xsi:type="dcterms:W3CDTF">2022-03-09T18:06:38Z</dcterms:modified>
</cp:coreProperties>
</file>