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4" r:id="rId3"/>
    <p:sldId id="257" r:id="rId4"/>
    <p:sldId id="258" r:id="rId5"/>
    <p:sldId id="259" r:id="rId6"/>
    <p:sldId id="262" r:id="rId7"/>
    <p:sldId id="260" r:id="rId8"/>
    <p:sldId id="26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ПОВТОРЕНИЕ ИЗУЧЕННОГО</a:t>
            </a:r>
            <a:br>
              <a:rPr lang="ru-RU" dirty="0" smtClean="0"/>
            </a:br>
            <a:r>
              <a:rPr lang="ru-RU" dirty="0" smtClean="0"/>
              <a:t>ПО ТЕМЕ «ПРИЧАСТИЕ»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7254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indent="252095" algn="just"/>
            <a:endParaRPr lang="ru-RU" sz="1400" dirty="0">
              <a:latin typeface="Arial"/>
              <a:ea typeface="Times New Roman"/>
              <a:cs typeface="Times New Roman"/>
            </a:endParaRPr>
          </a:p>
          <a:p>
            <a:pPr indent="252095" algn="just"/>
            <a:r>
              <a:rPr lang="ru-RU" sz="2800" i="1" dirty="0">
                <a:latin typeface="Times New Roman"/>
                <a:ea typeface="Times New Roman"/>
                <a:cs typeface="Times New Roman"/>
              </a:rPr>
              <a:t>Образовательные:</a:t>
            </a:r>
            <a:endParaRPr lang="ru-RU" sz="1400" dirty="0">
              <a:latin typeface="Arial"/>
              <a:ea typeface="Times New Roman"/>
              <a:cs typeface="Times New Roman"/>
            </a:endParaRPr>
          </a:p>
          <a:p>
            <a:pPr indent="252095" algn="just"/>
            <a:r>
              <a:rPr lang="ru-RU" sz="28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400" dirty="0">
              <a:latin typeface="Arial"/>
              <a:ea typeface="Times New Roman"/>
              <a:cs typeface="Times New Roman"/>
            </a:endParaRPr>
          </a:p>
          <a:p>
            <a:pPr indent="252095" algn="just"/>
            <a:r>
              <a:rPr lang="ru-RU" sz="2800" dirty="0">
                <a:latin typeface="Times New Roman"/>
                <a:ea typeface="Times New Roman"/>
                <a:cs typeface="Times New Roman"/>
              </a:rPr>
              <a:t>- повторить и систематизировать основные теоретические сведения о причастии;</a:t>
            </a:r>
            <a:endParaRPr lang="ru-RU" sz="1400" dirty="0">
              <a:latin typeface="Arial"/>
              <a:ea typeface="Times New Roman"/>
              <a:cs typeface="Times New Roman"/>
            </a:endParaRPr>
          </a:p>
          <a:p>
            <a:pPr indent="252095" algn="just"/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- повторить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орфографические и пунктуационные правила, связанные с причастием;</a:t>
            </a:r>
            <a:endParaRPr lang="ru-RU" sz="1400" dirty="0">
              <a:latin typeface="Arial"/>
              <a:ea typeface="Times New Roman"/>
              <a:cs typeface="Times New Roman"/>
            </a:endParaRPr>
          </a:p>
          <a:p>
            <a:pPr indent="252095" algn="just"/>
            <a:r>
              <a:rPr lang="ru-RU" sz="2800" dirty="0">
                <a:latin typeface="Times New Roman"/>
                <a:ea typeface="Times New Roman"/>
                <a:cs typeface="Times New Roman"/>
              </a:rPr>
              <a:t>- способствовать формированию умения правильно употреблять причастия в речи.</a:t>
            </a:r>
            <a:endParaRPr lang="ru-RU" sz="1400" dirty="0">
              <a:latin typeface="Arial"/>
              <a:ea typeface="Times New Roman"/>
              <a:cs typeface="Times New Roman"/>
            </a:endParaRPr>
          </a:p>
          <a:p>
            <a:pPr indent="252095" algn="just"/>
            <a:r>
              <a:rPr lang="ru-RU" sz="28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400" dirty="0">
              <a:latin typeface="Arial"/>
              <a:ea typeface="Times New Roman"/>
              <a:cs typeface="Times New Roman"/>
            </a:endParaRPr>
          </a:p>
          <a:p>
            <a:pPr indent="252095" algn="just"/>
            <a:r>
              <a:rPr lang="ru-RU" sz="2800" i="1" dirty="0">
                <a:latin typeface="Times New Roman"/>
                <a:ea typeface="Times New Roman"/>
                <a:cs typeface="Times New Roman"/>
              </a:rPr>
              <a:t>Развивающие:</a:t>
            </a:r>
            <a:endParaRPr lang="ru-RU" sz="1400" dirty="0">
              <a:latin typeface="Arial"/>
              <a:ea typeface="Times New Roman"/>
              <a:cs typeface="Times New Roman"/>
            </a:endParaRPr>
          </a:p>
          <a:p>
            <a:pPr indent="252095" algn="just"/>
            <a:r>
              <a:rPr lang="ru-RU" sz="28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400" dirty="0">
              <a:latin typeface="Arial"/>
              <a:ea typeface="Times New Roman"/>
              <a:cs typeface="Times New Roman"/>
            </a:endParaRPr>
          </a:p>
          <a:p>
            <a:pPr indent="252095" algn="just"/>
            <a:r>
              <a:rPr lang="ru-RU" sz="2800" dirty="0">
                <a:latin typeface="Times New Roman"/>
                <a:ea typeface="Times New Roman"/>
                <a:cs typeface="Times New Roman"/>
              </a:rPr>
              <a:t>-   развивать монологическую  речь учащихся;</a:t>
            </a:r>
            <a:endParaRPr lang="ru-RU" sz="1400" dirty="0">
              <a:latin typeface="Arial"/>
              <a:ea typeface="Times New Roman"/>
              <a:cs typeface="Times New Roman"/>
            </a:endParaRPr>
          </a:p>
          <a:p>
            <a:pPr indent="252095" algn="just"/>
            <a:r>
              <a:rPr lang="ru-RU" sz="2800" dirty="0">
                <a:latin typeface="Times New Roman"/>
                <a:ea typeface="Times New Roman"/>
                <a:cs typeface="Times New Roman"/>
              </a:rPr>
              <a:t>- 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развивать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орфографическую и пунктуационную зоркость через применение новых информационных технологий;</a:t>
            </a:r>
            <a:endParaRPr lang="ru-RU" sz="1400" dirty="0">
              <a:latin typeface="Arial"/>
              <a:ea typeface="Times New Roman"/>
              <a:cs typeface="Times New Roman"/>
            </a:endParaRPr>
          </a:p>
          <a:p>
            <a:pPr indent="252095" algn="just"/>
            <a:r>
              <a:rPr lang="ru-RU" sz="2800" dirty="0">
                <a:latin typeface="Times New Roman"/>
                <a:ea typeface="Times New Roman"/>
                <a:cs typeface="Times New Roman"/>
              </a:rPr>
              <a:t>- развивать логическое мышление.</a:t>
            </a:r>
            <a:endParaRPr lang="ru-RU" sz="1400" dirty="0">
              <a:latin typeface="Arial"/>
              <a:ea typeface="Times New Roman"/>
              <a:cs typeface="Times New Roman"/>
            </a:endParaRPr>
          </a:p>
          <a:p>
            <a:pPr indent="252095" algn="just"/>
            <a:r>
              <a:rPr lang="ru-RU" sz="28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400" dirty="0">
              <a:latin typeface="Arial"/>
              <a:ea typeface="Times New Roman"/>
              <a:cs typeface="Times New Roman"/>
            </a:endParaRPr>
          </a:p>
          <a:p>
            <a:pPr indent="252095" algn="just"/>
            <a:r>
              <a:rPr lang="ru-RU" sz="28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400" dirty="0">
              <a:latin typeface="Arial"/>
              <a:ea typeface="Times New Roman"/>
              <a:cs typeface="Times New Roman"/>
            </a:endParaRPr>
          </a:p>
          <a:p>
            <a:pPr indent="252095" algn="just"/>
            <a:r>
              <a:rPr lang="ru-RU" sz="2800" i="1" dirty="0">
                <a:latin typeface="Times New Roman"/>
                <a:ea typeface="Times New Roman"/>
                <a:cs typeface="Times New Roman"/>
              </a:rPr>
              <a:t>Воспитательные:</a:t>
            </a:r>
            <a:endParaRPr lang="ru-RU" sz="1400" dirty="0">
              <a:latin typeface="Arial"/>
              <a:ea typeface="Times New Roman"/>
              <a:cs typeface="Times New Roman"/>
            </a:endParaRPr>
          </a:p>
          <a:p>
            <a:pPr indent="252095" algn="just"/>
            <a:r>
              <a:rPr lang="ru-RU" sz="28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400" dirty="0">
              <a:latin typeface="Arial"/>
              <a:ea typeface="Times New Roman"/>
              <a:cs typeface="Times New Roman"/>
            </a:endParaRPr>
          </a:p>
          <a:p>
            <a:pPr indent="252095" algn="just"/>
            <a:r>
              <a:rPr lang="ru-RU" sz="2800" dirty="0">
                <a:latin typeface="Times New Roman"/>
                <a:ea typeface="Times New Roman"/>
                <a:cs typeface="Times New Roman"/>
              </a:rPr>
              <a:t>-  воспитывать любовь и уважение к родному языку;</a:t>
            </a:r>
            <a:endParaRPr lang="ru-RU" sz="1400" dirty="0">
              <a:latin typeface="Arial"/>
              <a:ea typeface="Times New Roman"/>
              <a:cs typeface="Times New Roman"/>
            </a:endParaRPr>
          </a:p>
          <a:p>
            <a:pPr indent="252095" algn="just"/>
            <a:r>
              <a:rPr lang="ru-RU" sz="2800" dirty="0">
                <a:latin typeface="Times New Roman"/>
                <a:ea typeface="Times New Roman"/>
                <a:cs typeface="Times New Roman"/>
              </a:rPr>
              <a:t>- 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 воспитывать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чувство прекрасного.</a:t>
            </a:r>
            <a:endParaRPr lang="ru-RU" sz="1400" dirty="0">
              <a:latin typeface="Arial"/>
              <a:ea typeface="Times New Roman"/>
              <a:cs typeface="Times New Roman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1086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однявшийся на трибуну докладчик был хорошо знаком слушателям.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 реке сбегает тропинка едва видимая во тьме.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Серебрится луна слабо озаряемая луной.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4. Ели засыпанные снегом окаймляли поляну.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Разгорался раздуваемый ветром костер.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6. Омытая росой трава радовала глаз.</a:t>
            </a:r>
          </a:p>
          <a:p>
            <a:pPr marL="0" indent="0"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7. Я заметил крепкий грибок спрятавшийся под листком.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572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sz="3200" dirty="0" smtClean="0">
                <a:latin typeface="Times New Roman"/>
                <a:ea typeface="Times New Roman"/>
              </a:rPr>
              <a:t>Под раскрывш…мся парашютом, устремляющ...гося </a:t>
            </a:r>
            <a:r>
              <a:rPr lang="ru-RU" sz="3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потока, забыть о льющ...мся дожде, выкраше(н,нн)е столы, вещь спрята(н,нн)а, некоше(н,нн)ая трава, штопа(н,нн)ые носки, выращ...нный цветок, </a:t>
            </a:r>
            <a:r>
              <a:rPr lang="ru-RU" sz="3200" dirty="0" err="1" smtClean="0">
                <a:latin typeface="Times New Roman" pitchFamily="18" charset="0"/>
                <a:ea typeface="Times New Roman"/>
                <a:cs typeface="Times New Roman" pitchFamily="18" charset="0"/>
              </a:rPr>
              <a:t>освещ</a:t>
            </a:r>
            <a:r>
              <a:rPr lang="ru-RU" sz="3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…</a:t>
            </a:r>
            <a:r>
              <a:rPr lang="ru-RU" sz="3200" dirty="0" err="1" smtClean="0">
                <a:latin typeface="Times New Roman" pitchFamily="18" charset="0"/>
                <a:ea typeface="Times New Roman"/>
                <a:cs typeface="Times New Roman" pitchFamily="18" charset="0"/>
              </a:rPr>
              <a:t>нный</a:t>
            </a:r>
            <a:r>
              <a:rPr lang="ru-RU" sz="3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путь, (не)прочитанная </a:t>
            </a:r>
            <a:r>
              <a:rPr lang="ru-RU" sz="3200" dirty="0">
                <a:latin typeface="Times New Roman" pitchFamily="18" charset="0"/>
                <a:ea typeface="Times New Roman"/>
                <a:cs typeface="Times New Roman" pitchFamily="18" charset="0"/>
              </a:rPr>
              <a:t>повесть, (не)</a:t>
            </a:r>
            <a:r>
              <a:rPr lang="ru-RU" sz="32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навидящий</a:t>
            </a:r>
            <a:r>
              <a:rPr lang="ru-RU" sz="32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ложь; </a:t>
            </a:r>
            <a:r>
              <a:rPr lang="ru-RU" sz="3200" dirty="0">
                <a:latin typeface="Times New Roman" pitchFamily="18" charset="0"/>
                <a:ea typeface="Times New Roman"/>
                <a:cs typeface="Times New Roman" pitchFamily="18" charset="0"/>
              </a:rPr>
              <a:t>(не)разрушенный, а </a:t>
            </a:r>
            <a:r>
              <a:rPr lang="ru-RU" sz="3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целый; (не) защищенное от ветра лицо,  </a:t>
            </a:r>
            <a:r>
              <a:rPr lang="ru-RU" sz="3200" dirty="0">
                <a:latin typeface="Times New Roman" pitchFamily="18" charset="0"/>
                <a:ea typeface="Times New Roman"/>
                <a:cs typeface="Times New Roman" pitchFamily="18" charset="0"/>
              </a:rPr>
              <a:t>урок (не)выучен, вовсе (не)изученный </a:t>
            </a:r>
            <a:r>
              <a:rPr lang="ru-RU" sz="3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вопрос.</a:t>
            </a:r>
            <a:endParaRPr lang="ru-RU" sz="32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ru-RU" sz="2800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826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lvl="0" indent="0" algn="just">
              <a:buNone/>
            </a:pPr>
            <a:r>
              <a:rPr lang="ru-RU" sz="3200" dirty="0">
                <a:solidFill>
                  <a:prstClr val="black"/>
                </a:solidFill>
                <a:latin typeface="Times New Roman"/>
                <a:ea typeface="Times New Roman"/>
              </a:rPr>
              <a:t>Под </a:t>
            </a:r>
            <a:r>
              <a:rPr lang="ru-RU" sz="3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раскрывш</a:t>
            </a:r>
            <a:r>
              <a:rPr lang="ru-RU" sz="32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и</a:t>
            </a:r>
            <a:r>
              <a:rPr lang="ru-RU" sz="3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мся (как</a:t>
            </a:r>
            <a:r>
              <a:rPr lang="ru-RU" sz="32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им</a:t>
            </a:r>
            <a:r>
              <a:rPr lang="ru-RU" sz="3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?) </a:t>
            </a:r>
            <a:r>
              <a:rPr lang="ru-RU" sz="3200" dirty="0">
                <a:solidFill>
                  <a:prstClr val="black"/>
                </a:solidFill>
                <a:latin typeface="Times New Roman"/>
                <a:ea typeface="Times New Roman"/>
              </a:rPr>
              <a:t>парашютом, </a:t>
            </a:r>
            <a:r>
              <a:rPr lang="ru-RU" sz="3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устремляющ</a:t>
            </a:r>
            <a:r>
              <a:rPr lang="ru-RU" sz="32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е</a:t>
            </a:r>
            <a:r>
              <a:rPr lang="ru-RU" sz="3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гося (как</a:t>
            </a:r>
            <a:r>
              <a:rPr lang="ru-RU" sz="32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ого</a:t>
            </a:r>
            <a:r>
              <a:rPr lang="ru-RU" sz="3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?) </a:t>
            </a: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потока, забыть о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льющ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е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мся (как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ом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?) </a:t>
            </a: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дожде,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выкраше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нн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ые </a:t>
            </a: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столы, вещь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спрята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 (кр.прич.), некоше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ая </a:t>
            </a: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трава,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штопа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ые (от глаг. </a:t>
            </a: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есов.в.) </a:t>
            </a: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носки,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выращ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е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нный (без ударения) цветок, освещ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ё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нный (под ударением) путь, 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не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прочитанная </a:t>
            </a: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повесть, </a:t>
            </a:r>
            <a:r>
              <a:rPr lang="ru-RU" sz="3200" dirty="0" smtClean="0">
                <a:solidFill>
                  <a:schemeClr val="accent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не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навидящий (без -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не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не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употребляется) ложь; 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не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разрушенный</a:t>
            </a: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а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целый (союз а); 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не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защищенное </a:t>
            </a: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от ветра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лицо (</a:t>
            </a:r>
            <a:r>
              <a:rPr lang="ru-RU" sz="3200" dirty="0" err="1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завис.сл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.), </a:t>
            </a: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урок 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не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выучен (</a:t>
            </a:r>
            <a:r>
              <a:rPr lang="ru-RU" sz="3200" dirty="0" err="1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кр.прич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.), </a:t>
            </a: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вовсе 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не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изученный вопрос (вовсе не).</a:t>
            </a:r>
            <a:endParaRPr lang="ru-RU" sz="3200" dirty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 algn="just"/>
            <a:endParaRPr lang="ru-RU" sz="26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САМОПРОВЕРКА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8845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28600" indent="0" algn="just">
              <a:spcAft>
                <a:spcPts val="0"/>
              </a:spcAft>
              <a:buNone/>
            </a:pPr>
            <a:r>
              <a:rPr lang="ru-RU" dirty="0" smtClean="0">
                <a:ea typeface="Times New Roman"/>
                <a:cs typeface="Times New Roman"/>
              </a:rPr>
              <a:t>Голова </a:t>
            </a:r>
            <a:r>
              <a:rPr lang="ru-RU" dirty="0">
                <a:ea typeface="Times New Roman"/>
                <a:cs typeface="Times New Roman"/>
              </a:rPr>
              <a:t>приподнята, спина выпрямлена, руки на поясе.</a:t>
            </a:r>
            <a:endParaRPr lang="ru-RU" sz="1600" dirty="0">
              <a:latin typeface="Arial"/>
              <a:ea typeface="Times New Roman"/>
              <a:cs typeface="Times New Roman"/>
            </a:endParaRPr>
          </a:p>
          <a:p>
            <a:pPr marL="228600" indent="0" algn="just">
              <a:spcAft>
                <a:spcPts val="0"/>
              </a:spcAft>
              <a:buNone/>
            </a:pPr>
            <a:r>
              <a:rPr lang="ru-RU" dirty="0">
                <a:ea typeface="Times New Roman"/>
                <a:cs typeface="Times New Roman"/>
              </a:rPr>
              <a:t>Наклоны головы вправо, влево, вперёд, назад.</a:t>
            </a:r>
            <a:endParaRPr lang="ru-RU" sz="1600" dirty="0">
              <a:latin typeface="Arial"/>
              <a:ea typeface="Times New Roman"/>
              <a:cs typeface="Times New Roman"/>
            </a:endParaRPr>
          </a:p>
          <a:p>
            <a:pPr marL="228600" indent="0" algn="just">
              <a:spcAft>
                <a:spcPts val="0"/>
              </a:spcAft>
              <a:buNone/>
            </a:pPr>
            <a:r>
              <a:rPr lang="ru-RU" dirty="0">
                <a:ea typeface="Times New Roman"/>
                <a:cs typeface="Times New Roman"/>
              </a:rPr>
              <a:t>Руки разведены в стороны. Повороты туловища вправо, влево.</a:t>
            </a:r>
            <a:endParaRPr lang="ru-RU" sz="1600" dirty="0">
              <a:latin typeface="Arial"/>
              <a:ea typeface="Times New Roman"/>
              <a:cs typeface="Times New Roman"/>
            </a:endParaRPr>
          </a:p>
          <a:p>
            <a:pPr marL="228600" indent="0" algn="just">
              <a:spcAft>
                <a:spcPts val="0"/>
              </a:spcAft>
              <a:buNone/>
            </a:pPr>
            <a:r>
              <a:rPr lang="ru-RU" dirty="0">
                <a:ea typeface="Times New Roman"/>
                <a:cs typeface="Times New Roman"/>
              </a:rPr>
              <a:t>Поверните голову к окну. Взгляд устремлён вдаль.</a:t>
            </a:r>
            <a:endParaRPr lang="ru-RU" sz="1600" dirty="0">
              <a:latin typeface="Arial"/>
              <a:ea typeface="Times New Roman"/>
              <a:cs typeface="Times New Roman"/>
            </a:endParaRPr>
          </a:p>
          <a:p>
            <a:pPr marL="228600" indent="0" algn="just">
              <a:spcAft>
                <a:spcPts val="0"/>
              </a:spcAft>
              <a:buNone/>
            </a:pPr>
            <a:r>
              <a:rPr lang="ru-RU" dirty="0">
                <a:ea typeface="Times New Roman"/>
                <a:cs typeface="Times New Roman"/>
              </a:rPr>
              <a:t>Посмотрите на меня. Тихонько присядьте на свое рабочее место.</a:t>
            </a:r>
            <a:endParaRPr lang="ru-RU" sz="1600" dirty="0">
              <a:latin typeface="Arial"/>
              <a:ea typeface="Times New Roman"/>
              <a:cs typeface="Times New Roman"/>
            </a:endParaRPr>
          </a:p>
          <a:p>
            <a:pPr marL="13716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физминутка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9687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вариант</a:t>
            </a:r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>.   Над трепещущей осиною лёгкий месяц заблестел.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2 вариант</a:t>
            </a:r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>.  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Эльза взяла веер, сделанный из пальмового листа, и повернула лёгкое кресло к океану.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Морфологический разбор причастий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58806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3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Найти </a:t>
            </a:r>
            <a:r>
              <a:rPr lang="ru-RU" sz="3600" dirty="0">
                <a:latin typeface="Times New Roman" pitchFamily="18" charset="0"/>
                <a:ea typeface="Times New Roman"/>
                <a:cs typeface="Times New Roman" pitchFamily="18" charset="0"/>
              </a:rPr>
              <a:t>и записать </a:t>
            </a:r>
            <a:r>
              <a:rPr lang="ru-RU" sz="3600">
                <a:latin typeface="Times New Roman" pitchFamily="18" charset="0"/>
                <a:ea typeface="Times New Roman"/>
                <a:cs typeface="Times New Roman" pitchFamily="18" charset="0"/>
              </a:rPr>
              <a:t>в </a:t>
            </a:r>
            <a:r>
              <a:rPr lang="ru-RU" sz="3600" smtClean="0">
                <a:latin typeface="Times New Roman" pitchFamily="18" charset="0"/>
                <a:ea typeface="Times New Roman"/>
                <a:cs typeface="Times New Roman" pitchFamily="18" charset="0"/>
              </a:rPr>
              <a:t>тетрадь предложения из произведений А.С.Пушкина, в </a:t>
            </a:r>
            <a:r>
              <a:rPr lang="ru-RU" sz="3600" dirty="0">
                <a:latin typeface="Times New Roman" pitchFamily="18" charset="0"/>
                <a:ea typeface="Times New Roman"/>
                <a:cs typeface="Times New Roman" pitchFamily="18" charset="0"/>
              </a:rPr>
              <a:t>которых </a:t>
            </a:r>
            <a:r>
              <a:rPr lang="ru-RU" sz="3600">
                <a:latin typeface="Times New Roman" pitchFamily="18" charset="0"/>
                <a:ea typeface="Times New Roman"/>
                <a:cs typeface="Times New Roman" pitchFamily="18" charset="0"/>
              </a:rPr>
              <a:t>встречаются </a:t>
            </a:r>
            <a:r>
              <a:rPr lang="ru-RU" sz="3600" smtClean="0">
                <a:latin typeface="Times New Roman" pitchFamily="18" charset="0"/>
                <a:ea typeface="Times New Roman"/>
                <a:cs typeface="Times New Roman" pitchFamily="18" charset="0"/>
              </a:rPr>
              <a:t>причастия или причастные обороты </a:t>
            </a:r>
            <a:r>
              <a:rPr lang="ru-RU" sz="3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(4-5 примера); подготовиться к контрольному диктанту.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2378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191</TotalTime>
  <Words>272</Words>
  <Application>Microsoft Office PowerPoint</Application>
  <PresentationFormat>Экран (4:3)</PresentationFormat>
  <Paragraphs>36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Открытая</vt:lpstr>
      <vt:lpstr>ПОВТОРЕНИЕ ИЗУЧЕННОГО ПО ТЕМЕ «ПРИЧАСТИЕ»</vt:lpstr>
      <vt:lpstr>ЦЕЛИ:</vt:lpstr>
      <vt:lpstr>Слайд 3</vt:lpstr>
      <vt:lpstr>Слайд 4</vt:lpstr>
      <vt:lpstr>САМОПРОВЕРКА</vt:lpstr>
      <vt:lpstr>физминутка </vt:lpstr>
      <vt:lpstr>Морфологический разбор причастий 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учитель</cp:lastModifiedBy>
  <cp:revision>20</cp:revision>
  <dcterms:created xsi:type="dcterms:W3CDTF">2015-11-20T13:51:34Z</dcterms:created>
  <dcterms:modified xsi:type="dcterms:W3CDTF">2015-11-30T10:02:43Z</dcterms:modified>
</cp:coreProperties>
</file>