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4" r:id="rId6"/>
    <p:sldId id="266" r:id="rId7"/>
    <p:sldId id="267" r:id="rId8"/>
    <p:sldId id="269" r:id="rId9"/>
    <p:sldId id="270" r:id="rId10"/>
    <p:sldId id="260" r:id="rId11"/>
    <p:sldId id="265" r:id="rId12"/>
    <p:sldId id="272" r:id="rId13"/>
    <p:sldId id="273" r:id="rId14"/>
    <p:sldId id="271" r:id="rId15"/>
    <p:sldId id="275" r:id="rId16"/>
    <p:sldId id="261" r:id="rId17"/>
    <p:sldId id="276" r:id="rId18"/>
    <p:sldId id="278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ti-online.com/audioskazki/skazki-pushkina-mp3/u-lukomorja-dub-zelenyi/" TargetMode="External"/><Relationship Id="rId7" Type="http://schemas.openxmlformats.org/officeDocument/2006/relationships/hyperlink" Target="https://regnum.ru/news/cultura/2467690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gansk.ru/suvenir/nhpy/1193-64.jpg" TargetMode="External"/><Relationship Id="rId5" Type="http://schemas.openxmlformats.org/officeDocument/2006/relationships/hyperlink" Target="https://multiurok.ru/files/urok-proiekt-krai-v-kotorom-ia-zhivu.html" TargetMode="External"/><Relationship Id="rId4" Type="http://schemas.openxmlformats.org/officeDocument/2006/relationships/hyperlink" Target="https://infourok.ru/tvorcheskiy-proekt-hudozhestvennaya-rospis-po-derevu-gorodec-941007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50;&#1054;&#1053;&#1050;&#1059;&#1056;&#1057;%20&#1087;&#1086;%20&#1048;&#1050;&#1058;%20&#1041;&#1086;&#1088;&#1080;&#1089;&#1077;&#1085;&#1082;&#1086;%20&#1040;.&#1042;\gimn-rossii-gimn-rossii-so-slovam2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png"/><Relationship Id="rId3" Type="http://schemas.openxmlformats.org/officeDocument/2006/relationships/audio" Target="file:///C:\Users\Admin\Desktop\&#1050;&#1054;&#1053;&#1050;&#1059;&#1056;&#1057;%20&#1087;&#1088;&#1077;&#1079;&#1077;&#1085;&#1090;&#1072;&#1094;&#1080;&#1081;\&#1051;&#1077;&#1074;%20&#1080;%20&#1089;&#1086;&#1073;&#1072;&#1095;&#1082;&#1072;.mp3" TargetMode="External"/><Relationship Id="rId7" Type="http://schemas.openxmlformats.org/officeDocument/2006/relationships/image" Target="../media/image1.jpeg"/><Relationship Id="rId12" Type="http://schemas.openxmlformats.org/officeDocument/2006/relationships/image" Target="../media/image19.jpeg"/><Relationship Id="rId2" Type="http://schemas.openxmlformats.org/officeDocument/2006/relationships/audio" Target="file:///C:\Users\Admin\Desktop\&#1050;&#1054;&#1053;&#1050;&#1059;&#1056;&#1057;%20&#1087;&#1088;&#1077;&#1079;&#1077;&#1085;&#1090;&#1072;&#1094;&#1080;&#1081;\&#1045;&#1089;&#1077;&#1085;&#1080;&#1085;%20_.mp3" TargetMode="External"/><Relationship Id="rId16" Type="http://schemas.openxmlformats.org/officeDocument/2006/relationships/image" Target="../media/image23.png"/><Relationship Id="rId1" Type="http://schemas.openxmlformats.org/officeDocument/2006/relationships/audio" Target="file:///E:\&#1050;&#1054;&#1053;&#1050;&#1059;&#1056;&#1057;%20&#1087;&#1086;%20&#1048;&#1050;&#1058;%20&#1041;&#1086;&#1088;&#1080;&#1089;&#1077;&#1085;&#1082;&#1086;%20&#1040;.&#1042;\&#1059;%20&#1083;&#1091;&#1082;&#1086;&#1084;&#1086;&#1088;&#1100;&#1103;%20&#1076;&#1091;&#1073;%20&#1079;&#1077;&#1083;&#1077;&#1085;&#1099;&#1081;.mp3" TargetMode="Externa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8.jpeg"/><Relationship Id="rId5" Type="http://schemas.openxmlformats.org/officeDocument/2006/relationships/audio" Target="file:///E:\&#1050;&#1054;&#1053;&#1050;&#1059;&#1056;&#1057;%20&#1087;&#1086;%20&#1048;&#1050;&#1058;%20&#1041;&#1086;&#1088;&#1080;&#1089;&#1077;&#1085;&#1082;&#1086;%20&#1040;.&#1042;\chajjkovskijj-shhelkunchik-marsh.mp3" TargetMode="External"/><Relationship Id="rId15" Type="http://schemas.openxmlformats.org/officeDocument/2006/relationships/image" Target="../media/image22.png"/><Relationship Id="rId10" Type="http://schemas.openxmlformats.org/officeDocument/2006/relationships/image" Target="../media/image17.jpeg"/><Relationship Id="rId4" Type="http://schemas.openxmlformats.org/officeDocument/2006/relationships/audio" Target="file:///C:\Users\Admin\Desktop\&#1050;&#1054;&#1053;&#1050;&#1059;&#1056;&#1057;%20&#1087;&#1088;&#1077;&#1079;&#1077;&#1085;&#1090;&#1072;&#1094;&#1080;&#1081;\poehali.mp3" TargetMode="External"/><Relationship Id="rId9" Type="http://schemas.openxmlformats.org/officeDocument/2006/relationships/image" Target="../media/image16.jpe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88641"/>
            <a:ext cx="7772400" cy="10801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548680"/>
            <a:ext cx="7920880" cy="5616624"/>
          </a:xfrm>
        </p:spPr>
        <p:txBody>
          <a:bodyPr/>
          <a:lstStyle/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Филиал Муниципального автономного дошкольного образовательного учреждения </a:t>
            </a:r>
            <a:b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«Радуга» п.Агириш»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живу в России, я живу в </a:t>
            </a:r>
            <a:r>
              <a:rPr lang="ru-RU" sz="36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Югре</a:t>
            </a:r>
            <a:r>
              <a:rPr lang="ru-RU" sz="3600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Борисенко А.В.</a:t>
            </a:r>
            <a:endParaRPr lang="ru-RU" sz="1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sz="1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высшая квалификационная категория</a:t>
            </a:r>
          </a:p>
          <a:p>
            <a:endParaRPr lang="ru-RU" dirty="0"/>
          </a:p>
        </p:txBody>
      </p:sp>
      <p:pic>
        <p:nvPicPr>
          <p:cNvPr id="6" name="Picture 2" descr="Кремль на прозрачном фо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11706"/>
            <a:ext cx="3528392" cy="2646294"/>
          </a:xfrm>
          <a:prstGeom prst="rect">
            <a:avLst/>
          </a:prstGeom>
          <a:noFill/>
        </p:spPr>
      </p:pic>
      <p:pic>
        <p:nvPicPr>
          <p:cNvPr id="7" name="Picture 4" descr="Достопримечательности и интересные места Ханты Мансийска (с фото) | Все  достопримечательно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4659" y="4221088"/>
            <a:ext cx="3799341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431032" y="0"/>
            <a:ext cx="8712968" cy="9361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Культурные символы России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(медведь, шапка-ушанка, матрешка, валенки, балалайка, самовар)  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17414" name="Picture 6" descr="https://png-images.ru/wp-content/uploads/2014/11/bear_PNG11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68760"/>
            <a:ext cx="2868245" cy="2808312"/>
          </a:xfrm>
          <a:prstGeom prst="rect">
            <a:avLst/>
          </a:prstGeom>
          <a:noFill/>
        </p:spPr>
      </p:pic>
      <p:pic>
        <p:nvPicPr>
          <p:cNvPr id="17416" name="Picture 8" descr="Армейская шапка-ушанка, цена 350 грн - Prom.ua (ID#1486646549)"/>
          <p:cNvPicPr>
            <a:picLocks noChangeAspect="1" noChangeArrowheads="1"/>
          </p:cNvPicPr>
          <p:nvPr/>
        </p:nvPicPr>
        <p:blipFill>
          <a:blip r:embed="rId4" cstate="print"/>
          <a:srcRect l="14700" r="11801" b="-1817"/>
          <a:stretch>
            <a:fillRect/>
          </a:stretch>
        </p:blipFill>
        <p:spPr bwMode="auto">
          <a:xfrm>
            <a:off x="6444208" y="4224565"/>
            <a:ext cx="2304256" cy="2633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8" name="Picture 10" descr="Матрешка клипарт (6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581128"/>
            <a:ext cx="1195441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20" name="Picture 12" descr="Ботинки на белом фоне стоковое фото ©antonsov85 59535965"/>
          <p:cNvPicPr>
            <a:picLocks noChangeAspect="1" noChangeArrowheads="1"/>
          </p:cNvPicPr>
          <p:nvPr/>
        </p:nvPicPr>
        <p:blipFill>
          <a:blip r:embed="rId6" cstate="print"/>
          <a:srcRect l="1887" t="18873" r="1862" b="11927"/>
          <a:stretch>
            <a:fillRect/>
          </a:stretch>
        </p:blipFill>
        <p:spPr bwMode="auto">
          <a:xfrm>
            <a:off x="539552" y="4005064"/>
            <a:ext cx="240375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22" name="Picture 14" descr="Балалайка балалаечник народный музыкальный инструмен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1124744"/>
            <a:ext cx="2005615" cy="2906688"/>
          </a:xfrm>
          <a:prstGeom prst="rect">
            <a:avLst/>
          </a:prstGeom>
          <a:noFill/>
        </p:spPr>
      </p:pic>
      <p:pic>
        <p:nvPicPr>
          <p:cNvPr id="17424" name="Picture 16" descr="Самовар для детей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268760"/>
            <a:ext cx="2051720" cy="2554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малая Родина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Ханты – Мансийский автономный округ – северный регион России. Край рек, озер и болот.  Большая часть года здесь приходится на зиму: морозную, снежную, метельную. Дни стоят короткие, сумрачные, солнце скрыто за слоем облаков. Но постепенно солнце все чаще появляется на горизонте, и наконец приходит непродолжительное лето.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653136"/>
            <a:ext cx="29158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Соединив леса и горы,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Озёра, реки и луга,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Раскинулась в своих просторах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Ханты-мансийская земля!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о тебе стихи слагают,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летят во все края.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всей земле теперь известна,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Ханты-Мансийская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земля!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Картинки по запросу картинка с изображением округа ХМАО - ЮГ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7249" y="1844824"/>
            <a:ext cx="6456751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102" name="AutoShape 6" descr="Фото Москва-Сити в хорошем каче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Официальные символы ХМАО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(флаг, герб)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AutoShape 6" descr="Презентация к уроку музыки &quot;Михаил Иванович Глин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Флаг Ханты-Мансийского автономного округа — Югры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4855568" cy="242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67544" y="4005064"/>
            <a:ext cx="4464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Голубая полоса флага олицетворяет многочисленные водные ресурсы региона; полоса зеленого цвета символизирует зелень лесов сибирской тайги; вертикальная белая полоса ассоциируется со снежными зимами ХМАО – снежный покров в регионе не сходит до семи месяцев ежегодно.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6" descr="https://admhmao.ru/upload/medialibrary/898/Polnyy-gerb-ts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2880320" cy="2630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102" name="AutoShape 6" descr="Фото Москва-Сити в хорошем каче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758404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51520" y="4437112"/>
            <a:ext cx="8784976" cy="242088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Губернатор Ханты-Мансийского автономного округа 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Югра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Комарова Наталья Владимировна</a:t>
            </a:r>
          </a:p>
          <a:p>
            <a:endParaRPr lang="ru-RU" sz="3200" dirty="0"/>
          </a:p>
        </p:txBody>
      </p:sp>
      <p:pic>
        <p:nvPicPr>
          <p:cNvPr id="5122" name="Picture 2" descr="Портрет Губернатора Ханты-Мансийского АО Комаровой. Доставка 0 руб. Купить,  заказать, скачать. Фотография, фото, карт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60648"/>
            <a:ext cx="3147045" cy="4350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102" name="AutoShape 6" descr="Фото Москва-Сити в хорошем каче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Столица Ханты-Мансийского автономного округа </a:t>
            </a:r>
            <a:r>
              <a:rPr lang="ru-RU" sz="31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г.Ханты-Мансийск</a:t>
            </a:r>
            <a:endParaRPr lang="ru-RU" sz="31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Александр Пушк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Орест Адамович Кипренский. Портрет А. С. Пуш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Орест Адамович Кипренский. Портрет А. С. Пуш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Портрет А. С. Пуш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Презентация на тему: &quot;Сергей Александрович Есенин 1895 – Портрет С.А.  Есенина Художник Ю.И. Селиверстов.&quot;. Скачать бесплатно и без регистраци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Город - общая информация / Официальный портал Администрации города Ханты- Мансийс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4103206" cy="273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Местное самоуправление в Ханты-Мансийске отдадут городскому собранию |  Правда УрФО"/>
          <p:cNvPicPr>
            <a:picLocks noChangeAspect="1" noChangeArrowheads="1"/>
          </p:cNvPicPr>
          <p:nvPr/>
        </p:nvPicPr>
        <p:blipFill>
          <a:blip r:embed="rId4" cstate="print"/>
          <a:srcRect l="17442" t="6977" r="14535"/>
          <a:stretch>
            <a:fillRect/>
          </a:stretch>
        </p:blipFill>
        <p:spPr bwMode="auto">
          <a:xfrm>
            <a:off x="1403648" y="4049688"/>
            <a:ext cx="273810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Автомобильный мост через Иртыш - «Красный Дракон» / Официальный портал  Администрации города Ханты-Мансийс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412776"/>
            <a:ext cx="3384376" cy="2749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6" name="Picture 8" descr="Главные достопримечательности Ханты-Мансийского автономного округ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152803"/>
            <a:ext cx="4025590" cy="2705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1403648" y="188640"/>
            <a:ext cx="7416824" cy="122413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Богатства </a:t>
            </a:r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югорской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земли</a:t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(реки, леса, нефть, газ)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8" name="AutoShape 2" descr="https://waterresources.ru/wp-content/uploads/2020/08/nazym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https://waterresources.ru/wp-content/uploads/2020/08/nazym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1" name="Picture 5" descr="C:\Users\Admin\Desktop\nazym.png"/>
          <p:cNvPicPr>
            <a:picLocks noChangeAspect="1" noChangeArrowheads="1"/>
          </p:cNvPicPr>
          <p:nvPr/>
        </p:nvPicPr>
        <p:blipFill>
          <a:blip r:embed="rId3" cstate="print"/>
          <a:srcRect t="13624" r="4082"/>
          <a:stretch>
            <a:fillRect/>
          </a:stretch>
        </p:blipFill>
        <p:spPr bwMode="auto">
          <a:xfrm>
            <a:off x="179512" y="1412776"/>
            <a:ext cx="3918172" cy="2642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3" name="Picture 7" descr="ХМАО-Югра разделит экономику между нефтью и лесом | Правда УрФ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484784"/>
            <a:ext cx="3669094" cy="2751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5" name="Picture 9" descr="Топ-20 компаний Тюменской области, ХМАО-Югры и ЯНАО - УралПолит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103693"/>
            <a:ext cx="3672408" cy="2754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7" name="Picture 11" descr="История добычи нефти и газа | Naf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437112"/>
            <a:ext cx="415965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"/>
            <a:ext cx="7772400" cy="98072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Коренные жители ханты и манси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оренные малочисленные народы Севера Ханты-Мансийского автономного округа –  Юг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410445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Ханты - народ, история, традиции, культура, религия, язы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128417"/>
            <a:ext cx="4838378" cy="3729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Традиции народов ханты и манси - Ханты-Мансийск | RUSSIA.TRAV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836712"/>
            <a:ext cx="3679095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5" name="Текст 10"/>
          <p:cNvSpPr txBox="1">
            <a:spLocks/>
          </p:cNvSpPr>
          <p:nvPr/>
        </p:nvSpPr>
        <p:spPr>
          <a:xfrm>
            <a:off x="395536" y="260648"/>
            <a:ext cx="8748464" cy="936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Традиционные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ромыслы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народов ханты и манси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(оленеводство, рыболовство, охота,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собирательство дикоросов)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4" name="Picture 2" descr="Всемирный конгресс оленеводов пройдёт в Юг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367289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Как ханты и манси ловят рыбу без удочек – Это Сибирь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052736"/>
            <a:ext cx="3960440" cy="2973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Охотники ханты и манси - Охота и рыбалка - 10 января - 43806958094 -  Медиаплатформа МирТесе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7" y="4077072"/>
            <a:ext cx="370790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s://gazeta-hmrn.ru/images/2018/23/25165126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920073"/>
            <a:ext cx="3672408" cy="293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0"/>
            <a:ext cx="8964488" cy="100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Традиционные ремёсла народов ханты и манси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(работа с мехом,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ровдугой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рыбьей кожей, берестой, глиной; резьба по кости и дереву; плетение из корней кедра и травы; вязание, вышивка нитками, бисером)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122" name="Picture 2" descr="http://agansk.ru/suvenir/nhpy/1193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2088232" cy="2579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://agansk.ru/suvenir/nhpy/1193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124744"/>
            <a:ext cx="1890455" cy="2532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://agansk.ru/suvenir/nhpy/1193-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717032"/>
            <a:ext cx="2600325" cy="1695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http://agansk.ru/suvenir/nhpy/1193-20.jpg"/>
          <p:cNvPicPr>
            <a:picLocks noChangeAspect="1" noChangeArrowheads="1"/>
          </p:cNvPicPr>
          <p:nvPr/>
        </p:nvPicPr>
        <p:blipFill>
          <a:blip r:embed="rId6" cstate="print"/>
          <a:srcRect l="8431" t="27148" r="7257" b="8112"/>
          <a:stretch>
            <a:fillRect/>
          </a:stretch>
        </p:blipFill>
        <p:spPr bwMode="auto">
          <a:xfrm>
            <a:off x="251520" y="3789040"/>
            <a:ext cx="216024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0" name="Picture 10" descr="http://agansk.ru/suvenir/nhpy/1193-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1196752"/>
            <a:ext cx="1862212" cy="248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2" name="Picture 12" descr="http://agansk.ru/suvenir/nhpy/1193-34.jpg"/>
          <p:cNvPicPr>
            <a:picLocks noChangeAspect="1" noChangeArrowheads="1"/>
          </p:cNvPicPr>
          <p:nvPr/>
        </p:nvPicPr>
        <p:blipFill>
          <a:blip r:embed="rId8" cstate="print"/>
          <a:srcRect l="5600" t="23229" r="7601" b="7085"/>
          <a:stretch>
            <a:fillRect/>
          </a:stretch>
        </p:blipFill>
        <p:spPr bwMode="auto">
          <a:xfrm>
            <a:off x="4860032" y="1196752"/>
            <a:ext cx="201622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6" name="Picture 16" descr="http://agansk.ru/suvenir/nhpy/1193-49.jpg"/>
          <p:cNvPicPr>
            <a:picLocks noChangeAspect="1" noChangeArrowheads="1"/>
          </p:cNvPicPr>
          <p:nvPr/>
        </p:nvPicPr>
        <p:blipFill>
          <a:blip r:embed="rId9" cstate="print"/>
          <a:srcRect l="2800" t="3405" b="1245"/>
          <a:stretch>
            <a:fillRect/>
          </a:stretch>
        </p:blipFill>
        <p:spPr bwMode="auto">
          <a:xfrm>
            <a:off x="2411760" y="3717032"/>
            <a:ext cx="2231913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8" name="Picture 18" descr="http://agansk.ru/suvenir/nhpy/1193-70.jpg"/>
          <p:cNvPicPr>
            <a:picLocks noChangeAspect="1" noChangeArrowheads="1"/>
          </p:cNvPicPr>
          <p:nvPr/>
        </p:nvPicPr>
        <p:blipFill>
          <a:blip r:embed="rId10" cstate="print"/>
          <a:srcRect l="16800" t="12813" r="21601" b="16713"/>
          <a:stretch>
            <a:fillRect/>
          </a:stretch>
        </p:blipFill>
        <p:spPr bwMode="auto">
          <a:xfrm>
            <a:off x="7236296" y="3717032"/>
            <a:ext cx="158417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40" name="Picture 20" descr="http://agansk.ru/suvenir/nhpy/1193-6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5350668"/>
            <a:ext cx="2160240" cy="1507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760640"/>
          </a:xfrm>
        </p:spPr>
        <p:txBody>
          <a:bodyPr>
            <a:normAutofit fontScale="90000"/>
          </a:bodyPr>
          <a:lstStyle/>
          <a:p>
            <a:pPr marL="514350" indent="-514350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 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https://deti-online.com/audioskazki/skazki-pushkina-mp3/u-lukomorja-dub-zelenyi/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https://infourok.ru/tvorcheskiy-proekt-hudozhestvennaya-rospis-po-derevu-gorodec-941007.html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https://multiurok.ru/files/urok-proiekt-krai-v-kotorom-ia-zhivu.html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http://agansk.ru/suvenir/nhpy/1193-64.jpg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https://regnum.ru/news/cultura/2467690.html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424936" cy="170080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8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 - это огромная страна!</a:t>
            </a:r>
            <a:br>
              <a:rPr lang="ru-RU" sz="18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Одна из самых больших в мире.</a:t>
            </a:r>
            <a:br>
              <a:rPr lang="ru-RU" sz="18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на одном конце нашей страны люди ложатся спать, на другом начинается утро. На одном конце нашей страны может идти снег, а на другом – припекать солнышко. Чтобы добраться с одного конца на другой на поезде надо ехать 7 дней – неделю, а на самолете лететь почти сутки.</a:t>
            </a:r>
            <a:endParaRPr lang="ru-RU" sz="16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412" name="AutoShape 4" descr="Карта России с город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8" name="Picture 10" descr="ПОЛИТИЧЕСКАЯ КАРТА ЕВРАЗИИ | Карта мира, Карта, М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7336207" cy="4864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940152" y="9807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4437112"/>
            <a:ext cx="4427984" cy="242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/>
              <a:t> </a:t>
            </a:r>
          </a:p>
          <a:p>
            <a:pPr algn="ctr" fontAlgn="base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Самый лучший в мире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Триколор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России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не путать не гадать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 надо твёрдо знать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лежат в нём краски: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БЕЛЫЙ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СИНИЙ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КРАСНЫЙ.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флаг России PNG"/>
          <p:cNvPicPr>
            <a:picLocks noChangeAspect="1" noChangeArrowheads="1"/>
          </p:cNvPicPr>
          <p:nvPr/>
        </p:nvPicPr>
        <p:blipFill>
          <a:blip r:embed="rId3" cstate="print"/>
          <a:srcRect l="8269" t="9450" r="9045" b="11801"/>
          <a:stretch>
            <a:fillRect/>
          </a:stretch>
        </p:blipFill>
        <p:spPr bwMode="auto">
          <a:xfrm>
            <a:off x="0" y="1412776"/>
            <a:ext cx="3989242" cy="2849458"/>
          </a:xfrm>
          <a:prstGeom prst="rect">
            <a:avLst/>
          </a:prstGeom>
          <a:noFill/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Государственная символика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России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(флаг, герб)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Picture 4" descr="http://pngimg.com/uploads/coat_arms_russia/coat_arms_russia_PNG55.png"/>
          <p:cNvPicPr>
            <a:picLocks noChangeAspect="1" noChangeArrowheads="1"/>
          </p:cNvPicPr>
          <p:nvPr/>
        </p:nvPicPr>
        <p:blipFill>
          <a:blip r:embed="rId4" cstate="print"/>
          <a:srcRect l="15854" t="13415" r="18293" b="17073"/>
          <a:stretch>
            <a:fillRect/>
          </a:stretch>
        </p:blipFill>
        <p:spPr bwMode="auto">
          <a:xfrm>
            <a:off x="5724128" y="1700808"/>
            <a:ext cx="2808311" cy="296432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68144" y="4653136"/>
            <a:ext cx="2771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России величавый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гербе орёл двуглавый,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на запад и восток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смотреть бы сразу мог.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Сильный, мудрый он и гордый.</a:t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– России дух свободный.</a:t>
            </a:r>
          </a:p>
          <a:p>
            <a:pPr algn="r"/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В.Степанов</a:t>
            </a:r>
            <a:endParaRPr lang="ru-RU" sz="16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pic>
        <p:nvPicPr>
          <p:cNvPr id="3074" name="Picture 2" descr="С днем города Москва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33800"/>
            <a:ext cx="9144000" cy="3124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 России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620688"/>
            <a:ext cx="590465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 - священная наша держава,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 - любимая наша страна.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Могучая воля, великая слава -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Твое достоянье на все времена!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 народная!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страна! Мы гордимся тобой!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южных морей до полярного края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Раскинулись наши леса и поля.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 ты на свете! Одна ты такая -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Хранимая Богом родная земля!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 народная!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страна! Мы гордимся тобой!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Широкий простор для мечты и для жизни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Грядущие нам открывают года.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силу дает наша верность Отчизне.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было, так есть и так будет всегда!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 народная!</a:t>
            </a:r>
          </a:p>
          <a:p>
            <a:pPr lvl="5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страна! Мы гордимся тобой!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gimn-rossii-gimn-rossii-so-slovam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868144" y="260648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12160" y="5805264"/>
            <a:ext cx="19058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С.В. Михалкова</a:t>
            </a:r>
            <a:endParaRPr lang="ru-RU" sz="14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9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75656" y="5301208"/>
            <a:ext cx="6408712" cy="1419944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Президент Российской Федерации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Владимирович Путин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Портрет Президента России Владимира Путина 30х40 см. - купить по низкой  цене в интернет-магазине OZ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E:\фотографии\60520774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16632"/>
            <a:ext cx="3910187" cy="505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Столица России г.Москва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AutoShape 6" descr="Фото Москва-Сити в хорошем каче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C:\Users\Admin\Desktop\DSC02351-1080x6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789040"/>
            <a:ext cx="4618856" cy="2908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Московский кремль: описание, история, экскурсии, точный адре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268760"/>
            <a:ext cx="464795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5" name="Picture 9" descr="Въезд в Москву пока не будет платным - Новости Уфы и Башкирии"/>
          <p:cNvPicPr>
            <a:picLocks noChangeAspect="1" noChangeArrowheads="1"/>
          </p:cNvPicPr>
          <p:nvPr/>
        </p:nvPicPr>
        <p:blipFill>
          <a:blip r:embed="rId5" cstate="print"/>
          <a:srcRect t="15686" r="25177" b="17647"/>
          <a:stretch>
            <a:fillRect/>
          </a:stretch>
        </p:blipFill>
        <p:spPr bwMode="auto">
          <a:xfrm>
            <a:off x="467544" y="4653136"/>
            <a:ext cx="3456384" cy="1958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 – это многонациональная страна!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нашей  стране проживает более 100 народностей и национальностей. Каждый народ имеет свою культуру и традиции. Но всех их объединяет любовь к своей стране.</a:t>
            </a:r>
            <a:b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0" t="28470" r="25895" b="9567"/>
          <a:stretch>
            <a:fillRect/>
          </a:stretch>
        </p:blipFill>
        <p:spPr>
          <a:xfrm>
            <a:off x="467544" y="1556792"/>
            <a:ext cx="4176464" cy="3153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irina\Desktop\pic_okr1_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35651"/>
            <a:ext cx="4464496" cy="3222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102" name="AutoShape 6" descr="Фото Москва-Сити в хорошем каче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Великие люди России, которых знает весь мир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портрет Гагарина"/>
          <p:cNvPicPr>
            <a:picLocks noChangeAspect="1" noChangeArrowheads="1"/>
          </p:cNvPicPr>
          <p:nvPr/>
        </p:nvPicPr>
        <p:blipFill>
          <a:blip r:embed="rId8" cstate="print"/>
          <a:srcRect l="7958" t="5365" r="6098" b="7539"/>
          <a:stretch>
            <a:fillRect/>
          </a:stretch>
        </p:blipFill>
        <p:spPr bwMode="auto">
          <a:xfrm>
            <a:off x="2123728" y="4005064"/>
            <a:ext cx="1918293" cy="2664296"/>
          </a:xfrm>
          <a:prstGeom prst="rect">
            <a:avLst/>
          </a:prstGeom>
          <a:noFill/>
        </p:spPr>
      </p:pic>
      <p:pic>
        <p:nvPicPr>
          <p:cNvPr id="9" name="Picture 16" descr="Стенд для кабинета Литературы «Портреты Пушкин А. С.»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1340768"/>
            <a:ext cx="2100233" cy="2520280"/>
          </a:xfrm>
          <a:prstGeom prst="rect">
            <a:avLst/>
          </a:prstGeom>
          <a:noFill/>
        </p:spPr>
      </p:pic>
      <p:pic>
        <p:nvPicPr>
          <p:cNvPr id="10" name="Picture 4" descr="Стенд «Портрет Лев Николаевич Толстой»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1268760"/>
            <a:ext cx="2160239" cy="2592287"/>
          </a:xfrm>
          <a:prstGeom prst="rect">
            <a:avLst/>
          </a:prstGeom>
          <a:noFill/>
        </p:spPr>
      </p:pic>
      <p:pic>
        <p:nvPicPr>
          <p:cNvPr id="9220" name="Picture 4" descr="портрет Чайковского"/>
          <p:cNvPicPr>
            <a:picLocks noChangeAspect="1" noChangeArrowheads="1"/>
          </p:cNvPicPr>
          <p:nvPr/>
        </p:nvPicPr>
        <p:blipFill>
          <a:blip r:embed="rId11" cstate="print"/>
          <a:srcRect l="7958" t="5806" r="7690" b="7098"/>
          <a:stretch>
            <a:fillRect/>
          </a:stretch>
        </p:blipFill>
        <p:spPr bwMode="auto">
          <a:xfrm>
            <a:off x="5868144" y="4005064"/>
            <a:ext cx="1863418" cy="2636912"/>
          </a:xfrm>
          <a:prstGeom prst="rect">
            <a:avLst/>
          </a:prstGeom>
          <a:noFill/>
        </p:spPr>
      </p:pic>
      <p:pic>
        <p:nvPicPr>
          <p:cNvPr id="11" name="Picture 14" descr="Стенд «Портрет Сергей Александрович Есенин» для кабинета литературы в школе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07904" y="1340768"/>
            <a:ext cx="2100233" cy="2520280"/>
          </a:xfrm>
          <a:prstGeom prst="rect">
            <a:avLst/>
          </a:prstGeom>
          <a:noFill/>
        </p:spPr>
      </p:pic>
      <p:pic>
        <p:nvPicPr>
          <p:cNvPr id="12" name="У лукоморья дуб зелены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323528" y="3573016"/>
            <a:ext cx="304800" cy="304800"/>
          </a:xfrm>
          <a:prstGeom prst="rect">
            <a:avLst/>
          </a:prstGeom>
        </p:spPr>
      </p:pic>
      <p:pic>
        <p:nvPicPr>
          <p:cNvPr id="13" name="Есенин 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3347864" y="3501008"/>
            <a:ext cx="304800" cy="304800"/>
          </a:xfrm>
          <a:prstGeom prst="rect">
            <a:avLst/>
          </a:prstGeom>
        </p:spPr>
      </p:pic>
      <p:pic>
        <p:nvPicPr>
          <p:cNvPr id="14" name="Лев и собачк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 cstate="print"/>
          <a:stretch>
            <a:fillRect/>
          </a:stretch>
        </p:blipFill>
        <p:spPr>
          <a:xfrm>
            <a:off x="6228184" y="3501008"/>
            <a:ext cx="304800" cy="304800"/>
          </a:xfrm>
          <a:prstGeom prst="rect">
            <a:avLst/>
          </a:prstGeom>
        </p:spPr>
      </p:pic>
      <p:pic>
        <p:nvPicPr>
          <p:cNvPr id="15" name="poehali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 cstate="print"/>
          <a:stretch>
            <a:fillRect/>
          </a:stretch>
        </p:blipFill>
        <p:spPr>
          <a:xfrm>
            <a:off x="1763688" y="6381328"/>
            <a:ext cx="304800" cy="304800"/>
          </a:xfrm>
          <a:prstGeom prst="rect">
            <a:avLst/>
          </a:prstGeom>
        </p:spPr>
      </p:pic>
      <p:pic>
        <p:nvPicPr>
          <p:cNvPr id="16" name="chajjkovskijj-shhelkunchik-marsh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6" cstate="print"/>
          <a:stretch>
            <a:fillRect/>
          </a:stretch>
        </p:blipFill>
        <p:spPr>
          <a:xfrm>
            <a:off x="550810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35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563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398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348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625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1-01/thumbs/1610167848_3-p-fon-s-rossiiskim-flagom-dlya-prezentatsi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102" name="AutoShape 6" descr="Фото Москва-Сити в хорошем каче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115616" y="260648"/>
            <a:ext cx="7772400" cy="93610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Промыслы России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(декоративно-прикладное искусство:  гжель, дымка,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городец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хохлома и др.)</a:t>
            </a:r>
            <a:endParaRPr lang="ru-RU" sz="2400" dirty="0"/>
          </a:p>
        </p:txBody>
      </p:sp>
      <p:pic>
        <p:nvPicPr>
          <p:cNvPr id="8194" name="Picture 2" descr="Русский сувенир-Гжель&quot; ) клипарт пнг.. Обсуждение на LiveInternet - 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2376264" cy="2376265"/>
          </a:xfrm>
          <a:prstGeom prst="rect">
            <a:avLst/>
          </a:prstGeom>
          <a:noFill/>
        </p:spPr>
      </p:pic>
      <p:sp>
        <p:nvSpPr>
          <p:cNvPr id="8198" name="AutoShape 6" descr="Узор хохломы картинки, стоковые фото Узор хохломы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0" name="Picture 8" descr="Хохлома — старинный русский народный промысел, клипарт в PNG на ... |  Свадебные фотоальбомы, Ситец, Народный"/>
          <p:cNvPicPr>
            <a:picLocks noChangeAspect="1" noChangeArrowheads="1"/>
          </p:cNvPicPr>
          <p:nvPr/>
        </p:nvPicPr>
        <p:blipFill>
          <a:blip r:embed="rId4" cstate="print"/>
          <a:srcRect l="16494" t="4725" r="5158" b="7076"/>
          <a:stretch>
            <a:fillRect/>
          </a:stretch>
        </p:blipFill>
        <p:spPr bwMode="auto">
          <a:xfrm>
            <a:off x="6516216" y="4293096"/>
            <a:ext cx="2232248" cy="219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2" name="Picture 10" descr="Дымковская игрушка | ТД «Карусель» - Оснащение детских садов | Екатеринбур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861048"/>
            <a:ext cx="2664296" cy="266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4" name="Picture 12" descr="Творческий проект &quot;Художественная роспись по дереву &quot;Городец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1268760"/>
            <a:ext cx="1872208" cy="2673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06" name="AutoShape 14" descr="Россия, жостовская роспись , народное искусст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7" name="Picture 15" descr="C:\Users\Admin\Desktop\kisspng-russia-zhostovo-painting-folk-art-png-5be4ee72829653.3172405315417299065349.jpg"/>
          <p:cNvPicPr>
            <a:picLocks noChangeAspect="1" noChangeArrowheads="1"/>
          </p:cNvPicPr>
          <p:nvPr/>
        </p:nvPicPr>
        <p:blipFill>
          <a:blip r:embed="rId7" cstate="print"/>
          <a:srcRect l="10427" r="10329" b="3477"/>
          <a:stretch>
            <a:fillRect/>
          </a:stretch>
        </p:blipFill>
        <p:spPr bwMode="auto">
          <a:xfrm>
            <a:off x="3419872" y="1556792"/>
            <a:ext cx="2736304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9" name="Picture 17" descr="Мезенская роспись - презентация онлайн"/>
          <p:cNvPicPr>
            <a:picLocks noChangeAspect="1" noChangeArrowheads="1"/>
          </p:cNvPicPr>
          <p:nvPr/>
        </p:nvPicPr>
        <p:blipFill>
          <a:blip r:embed="rId8" cstate="print"/>
          <a:srcRect l="9533" t="16364" r="7393" b="3636"/>
          <a:stretch>
            <a:fillRect/>
          </a:stretch>
        </p:blipFill>
        <p:spPr bwMode="auto">
          <a:xfrm>
            <a:off x="3347864" y="4365104"/>
            <a:ext cx="2952328" cy="2129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321</Words>
  <Application>Microsoft Office PowerPoint</Application>
  <PresentationFormat>Экран (4:3)</PresentationFormat>
  <Paragraphs>70</Paragraphs>
  <Slides>19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</vt:lpstr>
      <vt:lpstr>Россия - это огромная страна!  Одна из самых больших в мире. Когда на одном конце нашей страны люди ложатся спать, на другом начинается утро. На одном конце нашей страны может идти снег, а на другом – припекать солнышко. Чтобы добраться с одного конца на другой на поезде надо ехать 7 дней – неделю, а на самолете лететь почти сутки.</vt:lpstr>
      <vt:lpstr>Презентация PowerPoint</vt:lpstr>
      <vt:lpstr>Гимн России</vt:lpstr>
      <vt:lpstr> </vt:lpstr>
      <vt:lpstr>Столица России г.Москва</vt:lpstr>
      <vt:lpstr> Россия – это многонациональная страна!  В нашей  стране проживает более 100 народностей и национальностей. Каждый народ имеет свою культуру и традиции. Но всех их объединяет любовь к своей стране. </vt:lpstr>
      <vt:lpstr>Великие люди России, которых знает весь мир</vt:lpstr>
      <vt:lpstr>Презентация PowerPoint</vt:lpstr>
      <vt:lpstr> </vt:lpstr>
      <vt:lpstr>   Моя малая Родина  Ханты – Мансийский автономный округ – северный регион России. Край рек, озер и болот.  Большая часть года здесь приходится на зиму: морозную, снежную, метельную. Дни стоят короткие, сумрачные, солнце скрыто за слоем облаков. Но постепенно солнце все чаще появляется на горизонте, и наконец приходит непродолжительное лето.  </vt:lpstr>
      <vt:lpstr>Официальные символы ХМАО (флаг, герб)</vt:lpstr>
      <vt:lpstr> </vt:lpstr>
      <vt:lpstr> Столица Ханты-Мансийского автономного округа г.Ханты-Мансийск</vt:lpstr>
      <vt:lpstr>Богатства югорской земли (реки, леса, нефть, газ)</vt:lpstr>
      <vt:lpstr>Коренные жители ханты и манси </vt:lpstr>
      <vt:lpstr>Презентация PowerPoint</vt:lpstr>
      <vt:lpstr>Презентация PowerPoint</vt:lpstr>
      <vt:lpstr> Список использованных источников   https://deti-online.com/audioskazki/skazki-pushkina-mp3/u-lukomorja-dub-zelenyi/  https://infourok.ru/tvorcheskiy-proekt-hudozhestvennaya-rospis-po-derevu-gorodec-941007.html  https://multiurok.ru/files/urok-proiekt-krai-v-kotorom-ia-zhivu.html  http://agansk.ru/suvenir/nhpy/1193-64.jpg  https://regnum.ru/news/cultura/2467690.html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Нет земли дороже, чем Россия Родились мы здесь и здесь живём. Это - наша гордость, наша сила. Ведь Россию Родиной зовём! </dc:title>
  <dc:creator>Admin</dc:creator>
  <cp:lastModifiedBy>Лариса</cp:lastModifiedBy>
  <cp:revision>83</cp:revision>
  <dcterms:created xsi:type="dcterms:W3CDTF">2022-02-21T13:01:34Z</dcterms:created>
  <dcterms:modified xsi:type="dcterms:W3CDTF">2023-04-05T09:58:45Z</dcterms:modified>
</cp:coreProperties>
</file>