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64" r:id="rId2"/>
    <p:sldId id="265" r:id="rId3"/>
    <p:sldId id="260" r:id="rId4"/>
    <p:sldId id="266" r:id="rId5"/>
    <p:sldId id="267" r:id="rId6"/>
    <p:sldId id="268" r:id="rId7"/>
    <p:sldId id="269" r:id="rId8"/>
    <p:sldId id="270" r:id="rId9"/>
    <p:sldId id="271" r:id="rId10"/>
  </p:sldIdLst>
  <p:sldSz cx="9144000" cy="6858000" type="screen4x3"/>
  <p:notesSz cx="6858000" cy="9144000"/>
  <p:embeddedFontLst>
    <p:embeddedFont>
      <p:font typeface="Bookman Old Style" pitchFamily="18" charset="0"/>
      <p:regular r:id="rId11"/>
      <p:bold r:id="rId12"/>
      <p:italic r:id="rId13"/>
      <p:bold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99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123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01.02.2021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6;&#1083;&#1100;&#1079;&#1086;&#1074;&#1072;&#1090;&#1077;&#1083;&#1100;\Desktop\&#1053;&#1086;&#1074;&#1072;&#1103;%20&#1087;&#1072;&#1087;&#1082;&#1072;\kot_-_myaukane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6;&#1083;&#1100;&#1079;&#1086;&#1074;&#1072;&#1090;&#1077;&#1083;&#1100;\Desktop\&#1053;&#1086;&#1074;&#1072;&#1103;%20&#1087;&#1072;&#1087;&#1082;&#1072;\sobaka_-_lay_sobaki-2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6;&#1083;&#1100;&#1079;&#1086;&#1074;&#1072;&#1090;&#1077;&#1083;&#1100;\Desktop\&#1053;&#1086;&#1074;&#1072;&#1103;%20&#1087;&#1072;&#1087;&#1082;&#1072;\zvuk-loshadi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6;&#1083;&#1100;&#1079;&#1086;&#1074;&#1072;&#1090;&#1077;&#1083;&#1100;\Desktop\&#1053;&#1086;&#1074;&#1072;&#1103;%20&#1087;&#1072;&#1087;&#1082;&#1072;\&#1082;&#1086;&#1079;&#1072;.mp3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6;&#1083;&#1100;&#1079;&#1086;&#1074;&#1072;&#1090;&#1077;&#1083;&#1100;\Desktop\&#1053;&#1086;&#1074;&#1072;&#1103;%20&#1087;&#1072;&#1087;&#1082;&#1072;\&#1073;&#1072;&#1088;&#1072;&#1085;.mp3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6;&#1083;&#1100;&#1079;&#1086;&#1074;&#1072;&#1090;&#1077;&#1083;&#1100;\Desktop\&#1053;&#1086;&#1074;&#1072;&#1103;%20&#1087;&#1072;&#1087;&#1082;&#1072;\&#1089;&#1074;&#1080;&#1085;&#1100;&#1103;.mp3" TargetMode="Externa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6;&#1083;&#1100;&#1079;&#1086;&#1074;&#1072;&#1090;&#1077;&#1083;&#1100;\Desktop\&#1053;&#1086;&#1074;&#1072;&#1103;%20&#1087;&#1072;&#1087;&#1082;&#1072;\00396.mp3" TargetMode="Externa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 anchor="ctr"/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бюджетное учреждение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«Детский сад №13 Лесозаводского городского округа»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Amelia_DG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29322" y="5072074"/>
            <a:ext cx="27860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Томашевская Елена Викторовна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607220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Лесозаводск  </a:t>
            </a:r>
          </a:p>
          <a:p>
            <a:pPr algn="ctr"/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214555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Дидактическая электронная игра</a:t>
            </a:r>
          </a:p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«Кто как кричит»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 anchor="ctr"/>
          <a:lstStyle/>
          <a:p>
            <a:r>
              <a:rPr lang="ru-RU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elia_DG" pitchFamily="2" charset="0"/>
              </a:rPr>
              <a:t/>
            </a:r>
            <a:br>
              <a:rPr lang="ru-RU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elia_DG" pitchFamily="2" charset="0"/>
              </a:rPr>
            </a:br>
            <a:endParaRPr lang="ru-RU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Amelia_DG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1428736"/>
            <a:ext cx="5715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развитие  у детей слуха и  навыка звукоподражания</a:t>
            </a:r>
          </a:p>
          <a:p>
            <a:endParaRPr lang="ru-RU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357430"/>
            <a:ext cx="59293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Закреплять представления детей о домашних животных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Научить различать животных по их внешнему виду и издаваемым звукам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Стимулировать и поощрять речевую активность (звукоподражание голосам животных, названия домашних животных)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Развивать понимание речи, расширять активный  словарь.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Воспитывать любовь к животным.</a:t>
            </a:r>
          </a:p>
          <a:p>
            <a:endParaRPr lang="ru-RU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endParaRPr lang="ru-RU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pp.userapi.com/c840525/v840525672/4ea5f/m5LQfnXkkEw.jpg"/>
          <p:cNvPicPr>
            <a:picLocks noChangeAspect="1" noChangeArrowheads="1"/>
          </p:cNvPicPr>
          <p:nvPr/>
        </p:nvPicPr>
        <p:blipFill>
          <a:blip r:embed="rId3"/>
          <a:srcRect l="5859" t="6589" r="7714" b="2269"/>
          <a:stretch>
            <a:fillRect/>
          </a:stretch>
        </p:blipFill>
        <p:spPr bwMode="auto">
          <a:xfrm>
            <a:off x="1071538" y="1000108"/>
            <a:ext cx="7143800" cy="5024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" name="kot_-_myau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71934" y="42860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65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 anchor="ctr"/>
          <a:lstStyle/>
          <a:p>
            <a:r>
              <a:rPr lang="ru-RU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elia_DG" pitchFamily="2" charset="0"/>
              </a:rPr>
              <a:t/>
            </a:r>
            <a:br>
              <a:rPr lang="ru-RU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elia_DG" pitchFamily="2" charset="0"/>
              </a:rPr>
            </a:br>
            <a:endParaRPr lang="ru-RU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Amelia_DG" pitchFamily="2" charset="0"/>
            </a:endParaRPr>
          </a:p>
        </p:txBody>
      </p:sp>
      <p:pic>
        <p:nvPicPr>
          <p:cNvPr id="3" name="Picture 2" descr="https://pp.userapi.com/c840525/v840525672/4ea68/OaGETeoHb1U.jpg"/>
          <p:cNvPicPr>
            <a:picLocks noChangeAspect="1" noChangeArrowheads="1"/>
          </p:cNvPicPr>
          <p:nvPr/>
        </p:nvPicPr>
        <p:blipFill>
          <a:blip r:embed="rId3"/>
          <a:srcRect l="8789" t="8784" r="9179" b="5563"/>
          <a:stretch>
            <a:fillRect/>
          </a:stretch>
        </p:blipFill>
        <p:spPr bwMode="auto">
          <a:xfrm>
            <a:off x="1285852" y="1000108"/>
            <a:ext cx="7387392" cy="5286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sobaka_-_lay_sobaki-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357686" y="500042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81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1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 anchor="ctr"/>
          <a:lstStyle/>
          <a:p>
            <a:r>
              <a:rPr lang="ru-RU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elia_DG" pitchFamily="2" charset="0"/>
              </a:rPr>
              <a:t/>
            </a:r>
            <a:br>
              <a:rPr lang="ru-RU" dirty="0" smtClean="0"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latin typeface="Amelia_DG" pitchFamily="2" charset="0"/>
              </a:rPr>
            </a:br>
            <a:endParaRPr lang="ru-RU" dirty="0"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atin typeface="Amelia_DG" pitchFamily="2" charset="0"/>
            </a:endParaRPr>
          </a:p>
        </p:txBody>
      </p:sp>
      <p:pic>
        <p:nvPicPr>
          <p:cNvPr id="4" name="Picture 2" descr="https://pp.userapi.com/c840525/v840525672/4ea83/2jatkKcWfqA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7324" t="6588" r="6249" b="4465"/>
          <a:stretch>
            <a:fillRect/>
          </a:stretch>
        </p:blipFill>
        <p:spPr bwMode="auto">
          <a:xfrm>
            <a:off x="1357290" y="1357298"/>
            <a:ext cx="6593384" cy="452596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zvuk-loshad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6248" y="714356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81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1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p.userapi.com/c840525/v840525672/4ea95/XGDXD53Ksdo.jpg"/>
          <p:cNvPicPr>
            <a:picLocks noChangeAspect="1" noChangeArrowheads="1"/>
          </p:cNvPicPr>
          <p:nvPr/>
        </p:nvPicPr>
        <p:blipFill>
          <a:blip r:embed="rId3"/>
          <a:srcRect l="6591" t="6661" r="7715" b="3294"/>
          <a:stretch>
            <a:fillRect/>
          </a:stretch>
        </p:blipFill>
        <p:spPr bwMode="auto">
          <a:xfrm>
            <a:off x="714348" y="957367"/>
            <a:ext cx="7858180" cy="550744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коз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357686" y="50004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1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p.userapi.com/c840525/v840525672/4ea9e/eens8eleYVM.jpg"/>
          <p:cNvPicPr>
            <a:picLocks noChangeAspect="1" noChangeArrowheads="1"/>
          </p:cNvPicPr>
          <p:nvPr/>
        </p:nvPicPr>
        <p:blipFill>
          <a:blip r:embed="rId3"/>
          <a:srcRect l="7324" t="7686" r="9911" b="3367"/>
          <a:stretch>
            <a:fillRect/>
          </a:stretch>
        </p:blipFill>
        <p:spPr bwMode="auto">
          <a:xfrm>
            <a:off x="857224" y="1000108"/>
            <a:ext cx="7572428" cy="542800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бара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29124" y="57148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p.userapi.com/c834401/v834401031/a7fa1/8nGi-6LXo3o.jpg"/>
          <p:cNvPicPr>
            <a:picLocks noChangeAspect="1" noChangeArrowheads="1"/>
          </p:cNvPicPr>
          <p:nvPr/>
        </p:nvPicPr>
        <p:blipFill>
          <a:blip r:embed="rId3"/>
          <a:srcRect l="7324" t="7760" r="8447" b="4392"/>
          <a:stretch>
            <a:fillRect/>
          </a:stretch>
        </p:blipFill>
        <p:spPr bwMode="auto">
          <a:xfrm>
            <a:off x="714348" y="1142984"/>
            <a:ext cx="7804602" cy="542928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свинь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00562" y="57148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8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ользователь\Desktop\x2864820-89639699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071546"/>
            <a:ext cx="4786346" cy="4786346"/>
          </a:xfrm>
          <a:prstGeom prst="rect">
            <a:avLst/>
          </a:prstGeom>
          <a:noFill/>
        </p:spPr>
      </p:pic>
      <p:pic>
        <p:nvPicPr>
          <p:cNvPr id="6" name="0039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488" y="100010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61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86</Words>
  <Application>Microsoft Office PowerPoint</Application>
  <PresentationFormat>Экран (4:3)</PresentationFormat>
  <Paragraphs>19</Paragraphs>
  <Slides>9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Times New Roman</vt:lpstr>
      <vt:lpstr>Amelia_DG</vt:lpstr>
      <vt:lpstr>Bookman Old Style</vt:lpstr>
      <vt:lpstr>Calibri</vt:lpstr>
      <vt:lpstr>1_Тема Office</vt:lpstr>
      <vt:lpstr>Муниципальное дошкольное образовательное бюджетное учреждение          «Детский сад №13 Лесозаводского городского округа» </vt:lpstr>
      <vt:lpstr> </vt:lpstr>
      <vt:lpstr>Слайд 3</vt:lpstr>
      <vt:lpstr> </vt:lpstr>
      <vt:lpstr> 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Детские</dc:title>
  <dc:creator>Фокина Лидия Петровна</dc:creator>
  <cp:keywords>Шаблон презентации</cp:keywords>
  <cp:lastModifiedBy>пользователь</cp:lastModifiedBy>
  <cp:revision>61</cp:revision>
  <dcterms:created xsi:type="dcterms:W3CDTF">2014-07-06T18:18:01Z</dcterms:created>
  <dcterms:modified xsi:type="dcterms:W3CDTF">2021-02-01T09:17:38Z</dcterms:modified>
</cp:coreProperties>
</file>