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BBC39-FBF8-460E-A859-2C3B76981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11EDC4-74E1-495A-BEB0-E3124257C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B98B2A-3947-4FF4-AE97-16BA56870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48C48A-9EC6-4B4E-9BF3-FA10E89B6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262D48-8170-431B-8A14-3A987409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690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59CA6D-F546-41E9-B9AB-4BD9DC58D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0E86372-E868-4EED-9323-A5EA317472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ADBCAB-9343-47D0-B965-46EDA765D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2B1684-20EE-4EA3-9865-8D5B38B0A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B6F1E3-D71B-4397-8ABC-B9C414764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43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CE1613-0DE4-4A42-B036-105ECB8019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232826-3690-498B-8831-B70152A5E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6A503C-A0BF-406B-8BCD-BF6B8D068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022A54-3B59-47BC-80E1-A9C8F5C96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B29F3B-2295-4501-99ED-2FE5321D8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9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1D51E-5DD6-4B45-9F94-6E962FAB1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12D03-E59D-4DCB-A4CB-422ABB282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A901FC-2B9B-4BAD-9339-E4FD75DB7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B7FB99-C108-4F1A-8F12-77A1DAE7F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33D0CA-5B92-418E-A223-D9B7DF4B5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93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3F4EE-CAA4-49B5-93C6-D51FC6AE4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345665-5F6D-4E5F-B39B-9236FE97B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67A58F-BE29-456F-B461-417E4C3C8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C45AA5-6F7A-4176-9328-0AECD552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230F75-B4BA-4934-8C9D-796945BC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28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AE5FF-B7F4-4548-8E98-36F173430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1CCAAF-ADBC-4A75-A18F-5EA097573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9E9391-C2BA-4190-9C02-B6E9A3136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C9B1B6-B2CE-4532-A225-FBA280B00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77A4AF-4C98-49B6-B2AD-674A5A7B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CFD2C8-16D6-447F-9FCC-175639286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71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89E022-0040-4A77-AA93-E4C1ADC5D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9DEFE3-CEC4-4DB6-BB03-20F1DD01B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19D7A8-5624-4A05-B489-7F2BB3364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998AA28-BB7B-48E8-9764-E4FC6DD13B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C81A49-D034-4E05-B9C2-80F6304645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328B91F-9F7A-4704-9D00-71DAF4385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B0368D-A957-434A-95A5-C406AEC70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B292EC8-20D3-424C-987C-E3B1F254E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70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EEAE5-E4B2-4D5B-A3CB-14CA6358C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B04EB92-BB06-4AA0-ABF1-6785C8598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0209A0-8C7F-4523-BFB7-6969043B9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C4ED9E-1051-41FE-9763-FF72E9A27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566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479B00-C797-4CAF-BB0A-5D37ABE45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4A4948-C5BD-4493-B6BD-FC5E2C34B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AC5AC0-7F3A-4FE0-A112-EC9E3EB68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602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1C954-A8CD-46A9-9DF2-B38774C75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73147F-0B0C-4574-AD0B-C709DE83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A38B3A-D60D-448C-90DE-41DB55788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27ACD9-5A67-4A9F-B0D1-1E4FAB2A1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FA70BE-E4CA-45F5-A590-E8AB8D9EB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FB643B-1260-43EB-B9A6-1DCA30623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D7591-C2C7-4C06-B278-267ABB0F6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96F3EA-802B-41EA-8FB2-DF48307D59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28A133-5BD9-42F0-A657-35886BCA0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FA42E1-53BA-4C05-B190-70264AE8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B0B89F-E540-40F2-924A-3D12552B7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F2606-2DF3-4A38-A2FA-3C7EAB03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307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52CD1-EBBA-4D7B-94AD-CCCAADAD6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F3C36F-825B-49EA-B523-94AF61A2A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2F6062-94D6-4771-A80B-572B30B690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116DF-CE00-405F-BA47-B5AB91BA7A2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CB4F81-D43D-43BB-A44B-BE0E389B2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2E4101-B6AD-44F8-956C-F0BEB9E53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05CA8-8439-408D-B0D0-327EE5890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7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386B9-62EB-4002-99CB-C0469F111F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 Exploration</a:t>
            </a:r>
            <a:endParaRPr lang="ru-RU" sz="8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06363E-0046-4AAB-A53E-CD47A37470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116415"/>
            <a:ext cx="9144000" cy="95415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920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9FDED5A1-4254-40CC-9F16-7DE3CC0525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91586"/>
              </p:ext>
            </p:extLst>
          </p:nvPr>
        </p:nvGraphicFramePr>
        <p:xfrm>
          <a:off x="887896" y="410818"/>
          <a:ext cx="9448800" cy="5963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184095" imgH="3832567" progId="Word.Document.12">
                  <p:embed/>
                </p:oleObj>
              </mc:Choice>
              <mc:Fallback>
                <p:oleObj name="Document" r:id="rId2" imgW="6184095" imgH="38325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7896" y="410818"/>
                        <a:ext cx="9448800" cy="59634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3101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9999FC-3BF1-484A-BAA2-AD4DEE154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80975"/>
            <a:ext cx="97440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50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FEB7145-E190-4704-8FD5-A3B89AA21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Questions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E70E348-2860-481C-BBFE-A8D48DD80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286289"/>
            <a:ext cx="3932237" cy="45826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 descr="Рисунок1">
            <a:extLst>
              <a:ext uri="{FF2B5EF4-FFF2-40B4-BE49-F238E27FC236}">
                <a16:creationId xmlns:a16="http://schemas.microsoft.com/office/drawing/2014/main" id="{7DCBB8B1-CAF3-4AE3-B6EC-BF3004626B87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322" y="1127056"/>
            <a:ext cx="4745866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D651AFB-96C8-4769-993A-38ED48D46E5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7785" r="7785"/>
          <a:stretch>
            <a:fillRect/>
          </a:stretch>
        </p:blipFill>
        <p:spPr>
          <a:xfrm>
            <a:off x="5036822" y="857319"/>
            <a:ext cx="696913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031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FBEBF44-266D-4C3B-9435-CD8A9E8E9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721085"/>
              </p:ext>
            </p:extLst>
          </p:nvPr>
        </p:nvGraphicFramePr>
        <p:xfrm>
          <a:off x="2411896" y="702365"/>
          <a:ext cx="7911547" cy="5751440"/>
        </p:xfrm>
        <a:graphic>
          <a:graphicData uri="http://schemas.openxmlformats.org/drawingml/2006/table">
            <a:tbl>
              <a:tblPr firstRow="1" firstCol="1" bandRow="1"/>
              <a:tblGrid>
                <a:gridCol w="3927991">
                  <a:extLst>
                    <a:ext uri="{9D8B030D-6E8A-4147-A177-3AD203B41FA5}">
                      <a16:colId xmlns:a16="http://schemas.microsoft.com/office/drawing/2014/main" val="4178629212"/>
                    </a:ext>
                  </a:extLst>
                </a:gridCol>
                <a:gridCol w="3983556">
                  <a:extLst>
                    <a:ext uri="{9D8B030D-6E8A-4147-A177-3AD203B41FA5}">
                      <a16:colId xmlns:a16="http://schemas.microsoft.com/office/drawing/2014/main" val="3042329372"/>
                    </a:ext>
                  </a:extLst>
                </a:gridCol>
              </a:tblGrid>
              <a:tr h="718930">
                <a:tc>
                  <a:txBody>
                    <a:bodyPr/>
                    <a:lstStyle/>
                    <a:p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spacecraft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запуск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294432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launch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Космический корабль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733715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survive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выжить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15483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cosmonaut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невесомость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941222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weightlessness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космонавт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690261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parachute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герой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020694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Hero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парашют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322320"/>
                  </a:ext>
                </a:extLst>
              </a:tr>
              <a:tr h="718930">
                <a:tc>
                  <a:txBody>
                    <a:bodyPr/>
                    <a:lstStyle/>
                    <a:p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crater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кратер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591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99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648496-4854-4BD2-B426-59DCAC29779C}"/>
              </a:ext>
            </a:extLst>
          </p:cNvPr>
          <p:cNvSpPr txBox="1"/>
          <p:nvPr/>
        </p:nvSpPr>
        <p:spPr>
          <a:xfrm>
            <a:off x="3048000" y="800824"/>
            <a:ext cx="60960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Now, let’s read about Gagarin’s life in his biography.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Yuri Gagarin was the first person who flew around the earth in a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spacecraft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Gagarin was born in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Klushino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village near Moscow, Russia, on March 9, 1934.</a:t>
            </a:r>
            <a:r>
              <a:rPr lang="en-US" sz="1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1955, he joined the air force and became a pilot.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Russia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launched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world’s first unmanned spacecraft, Sputnik, in 1957. In 1960, Gagarin was among 20 people who were tested to see if they could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survive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space. Gagarin did very well in the tests and was chosen to be the first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cosmonaut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April 12, 1961, Gagarin was sent into space aboard Vostok 1. The flight was controlled by the computer because scientists were not sure how he would react in the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weightlessness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space. The spacecraft circled the earth, traveling about 18,000 miles an hour. The flight lasted 108 minutes. Before the craft landed, Gagarin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parachuted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earth, landing in Siberia.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the flight, Gagarin trained the first woman to go into space, Valentina Tereshkova.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1967, he began to train for his second space flight. However, on March 27, 1968, he died when the jet (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реактивный самолет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he was flying crashed in bad weather. Gagarin’s ashes (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урна с прахом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останки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were buried in the Kremlin wall, beside other Soviet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heroes.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crater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moon was named for Gagarin, and since 2001, a celebration called Yuri’s Night is held every April 12 in many parts of the world.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652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002F44-FCEF-4A33-8CE5-27E74B286CD2}"/>
              </a:ext>
            </a:extLst>
          </p:cNvPr>
          <p:cNvSpPr txBox="1"/>
          <p:nvPr/>
        </p:nvSpPr>
        <p:spPr>
          <a:xfrm>
            <a:off x="3048000" y="742122"/>
            <a:ext cx="661283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385"/>
            <a:r>
              <a:rPr lang="en-US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 the statements below, write T, F or D besides the each sentence.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1. Yuri was a member of the Russian Air Force.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Sputnik was the word’s first manned spacecraft.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3. Gagarin was among 100 people in the survival test.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 The flight was controlled by the scientists.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5. Gagarin landed in his spacecraft in Siberia.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6. Gagarin became very famous throughout Russia.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7. Gagarin trained the first woman to go into space.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05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308C41-62D3-454D-8917-C72E7A44E1A7}"/>
              </a:ext>
            </a:extLst>
          </p:cNvPr>
          <p:cNvSpPr txBox="1"/>
          <p:nvPr/>
        </p:nvSpPr>
        <p:spPr>
          <a:xfrm>
            <a:off x="3048000" y="292992"/>
            <a:ext cx="6096000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385"/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the closest meaning to underlined  word or phrase.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1957 Russia launched the world’s first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unmanned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spacecraft.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no people aboard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Manufactured by machines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Cosmonaut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Gagarin worked to prepare others to go on space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flights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Pilots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Trips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Planets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Gagarin’s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ashes were buried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Kremlin wall, beside other Soviet heroes.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Airplane was buried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Remains were placed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UcParenR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were trained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8274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483</Words>
  <Application>Microsoft Office PowerPoint</Application>
  <PresentationFormat>Широкоэкранный</PresentationFormat>
  <Paragraphs>57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Документ Microsoft Word</vt:lpstr>
      <vt:lpstr>Space Exploration</vt:lpstr>
      <vt:lpstr>Презентация PowerPoint</vt:lpstr>
      <vt:lpstr>Презентация PowerPoint</vt:lpstr>
      <vt:lpstr>Questions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Exploration</dc:title>
  <dc:creator>_-Оксана-_</dc:creator>
  <cp:lastModifiedBy>_-Оксана-_</cp:lastModifiedBy>
  <cp:revision>3</cp:revision>
  <dcterms:created xsi:type="dcterms:W3CDTF">2021-03-23T11:47:45Z</dcterms:created>
  <dcterms:modified xsi:type="dcterms:W3CDTF">2021-03-23T12:25:03Z</dcterms:modified>
</cp:coreProperties>
</file>