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C6EE8-9C5F-40DE-934C-1C45CA1F3FAE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27B63-B717-41FF-9FC9-C06FE7420D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93699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C6EE8-9C5F-40DE-934C-1C45CA1F3FAE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27B63-B717-41FF-9FC9-C06FE7420D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8089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C6EE8-9C5F-40DE-934C-1C45CA1F3FAE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27B63-B717-41FF-9FC9-C06FE7420D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88296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C6EE8-9C5F-40DE-934C-1C45CA1F3FAE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27B63-B717-41FF-9FC9-C06FE7420D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60892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C6EE8-9C5F-40DE-934C-1C45CA1F3FAE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27B63-B717-41FF-9FC9-C06FE7420D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5387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C6EE8-9C5F-40DE-934C-1C45CA1F3FAE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27B63-B717-41FF-9FC9-C06FE7420D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3208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C6EE8-9C5F-40DE-934C-1C45CA1F3FAE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27B63-B717-41FF-9FC9-C06FE7420D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8904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C6EE8-9C5F-40DE-934C-1C45CA1F3FAE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27B63-B717-41FF-9FC9-C06FE7420D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0733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C6EE8-9C5F-40DE-934C-1C45CA1F3FAE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27B63-B717-41FF-9FC9-C06FE7420D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69484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C6EE8-9C5F-40DE-934C-1C45CA1F3FAE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27B63-B717-41FF-9FC9-C06FE7420D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00628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C6EE8-9C5F-40DE-934C-1C45CA1F3FAE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27B63-B717-41FF-9FC9-C06FE7420D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0792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0C6EE8-9C5F-40DE-934C-1C45CA1F3FAE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027B63-B717-41FF-9FC9-C06FE7420D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8683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55079" y="707366"/>
            <a:ext cx="636725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Проект на тему : </a:t>
            </a:r>
          </a:p>
          <a:p>
            <a:r>
              <a:rPr lang="ru-RU" sz="36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Спасение и помощь животным</a:t>
            </a:r>
            <a:r>
              <a:rPr lang="ru-RU" sz="28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09290" y="3640347"/>
            <a:ext cx="59044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Ученицы 9 (б) класса :Талащенко Анастасии</a:t>
            </a:r>
          </a:p>
        </p:txBody>
      </p:sp>
    </p:spTree>
    <p:extLst>
      <p:ext uri="{BB962C8B-B14F-4D97-AF65-F5344CB8AC3E}">
        <p14:creationId xmlns:p14="http://schemas.microsoft.com/office/powerpoint/2010/main" val="3655714659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1480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219644" y="336430"/>
            <a:ext cx="558991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Многие</a:t>
            </a:r>
            <a:r>
              <a:rPr lang="ru-RU" dirty="0"/>
              <a:t> </a:t>
            </a:r>
            <a:r>
              <a:rPr lang="ru-RU" sz="24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относятся к бездомным животным равнодушно.</a:t>
            </a:r>
          </a:p>
          <a:p>
            <a:r>
              <a:rPr lang="ru-RU" sz="24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Но есть случаи неоправданной жестокости : собакам отрубают лапы,</a:t>
            </a:r>
          </a:p>
          <a:p>
            <a:r>
              <a:rPr lang="ru-RU" sz="24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выкалывают глаза ,поджигают предварительно облив бензином .</a:t>
            </a:r>
          </a:p>
          <a:p>
            <a:r>
              <a:rPr lang="ru-RU" sz="24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Жаль</a:t>
            </a:r>
            <a:r>
              <a:rPr lang="ru-RU" dirty="0"/>
              <a:t> </a:t>
            </a:r>
            <a:r>
              <a:rPr lang="ru-RU" sz="24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животных . Часто взрослые делают это у детей на виду 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" y="1290128"/>
            <a:ext cx="6208253" cy="5222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141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69411" y="914400"/>
            <a:ext cx="69442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Но</a:t>
            </a:r>
            <a:r>
              <a:rPr lang="ru-RU" dirty="0"/>
              <a:t> </a:t>
            </a:r>
            <a:r>
              <a:rPr lang="ru-RU" sz="24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несмотря на это животные остаются преданны человеку </a:t>
            </a:r>
            <a:r>
              <a:rPr lang="ru-RU" dirty="0"/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4301" y="3209027"/>
            <a:ext cx="4600755" cy="345056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894" y="2854167"/>
            <a:ext cx="6774611" cy="3805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766827"/>
      </p:ext>
    </p:extLst>
  </p:cSld>
  <p:clrMapOvr>
    <a:masterClrMapping/>
  </p:clrMapOvr>
  <p:transition spd="slow">
    <p:randomBar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735238" y="163902"/>
            <a:ext cx="4580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accent1">
                    <a:lumMod val="75000"/>
                  </a:schemeClr>
                </a:solidFill>
              </a:rPr>
              <a:t>И мы должны быть преданы  им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90" y="789469"/>
            <a:ext cx="4925683" cy="325891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5245" y="789469"/>
            <a:ext cx="4045789" cy="3467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407817"/>
      </p:ext>
    </p:extLst>
  </p:cSld>
  <p:clrMapOvr>
    <a:masterClrMapping/>
  </p:clrMapOvr>
  <p:transition spd="med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838755" y="1576380"/>
            <a:ext cx="658195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спасатели человеческих жизней. Некоторые породы лучше других поддаются обучению для оказания первой помощи в любой экстремальной ситуации </a:t>
            </a:r>
            <a:r>
              <a:rPr lang="en-US" dirty="0"/>
              <a:t>.</a:t>
            </a:r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028536" y="930049"/>
            <a:ext cx="58487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Собака — лучший друг человека, это всем известно уже много лет. Однако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7794" y="2618573"/>
            <a:ext cx="5558702" cy="3884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7016483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698"/>
            <a:ext cx="12191999" cy="6793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4847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21789" y="2800379"/>
            <a:ext cx="702046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21789" y="2431047"/>
            <a:ext cx="22227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347"/>
            <a:ext cx="12192000" cy="6854653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406770" y="1692383"/>
            <a:ext cx="53311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</a:rPr>
              <a:t>Конечно, к собакам, которые призваны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737893" y="1656272"/>
            <a:ext cx="39163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</a:rPr>
              <a:t>спасать человеческие жизни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295291" y="2303253"/>
            <a:ext cx="66078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</a:rPr>
              <a:t>выдвигаются особые, завышенные требования</a:t>
            </a:r>
            <a:r>
              <a:rPr lang="ru-RU" dirty="0"/>
              <a:t>: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155942" y="3613665"/>
            <a:ext cx="55985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</a:rPr>
              <a:t>Отличные органы чувств: глаза, уши, нос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155942" y="4149953"/>
            <a:ext cx="626277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</a:rPr>
              <a:t>Решительный, но добродушный характер. Собака должна хорошо идти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155943" y="4888617"/>
            <a:ext cx="75998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</a:rPr>
              <a:t>на контакт с любым человеком, ведь спасать придется сотни разных «душ».</a:t>
            </a:r>
          </a:p>
        </p:txBody>
      </p:sp>
    </p:spTree>
    <p:extLst>
      <p:ext uri="{BB962C8B-B14F-4D97-AF65-F5344CB8AC3E}">
        <p14:creationId xmlns:p14="http://schemas.microsoft.com/office/powerpoint/2010/main" val="430189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2549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02906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</TotalTime>
  <Words>152</Words>
  <Application>Microsoft Office PowerPoint</Application>
  <PresentationFormat>Широкоэкранный</PresentationFormat>
  <Paragraphs>19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Талащенко Татьяна Викторовна</dc:creator>
  <cp:lastModifiedBy>Лариса Чайка</cp:lastModifiedBy>
  <cp:revision>13</cp:revision>
  <dcterms:created xsi:type="dcterms:W3CDTF">2018-10-23T10:59:23Z</dcterms:created>
  <dcterms:modified xsi:type="dcterms:W3CDTF">2022-03-09T18:10:04Z</dcterms:modified>
</cp:coreProperties>
</file>